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A_5A9FD94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2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7A72BE-5857-848D-DD05-CBF7BCBECDD4}" name="krito misaka" initials="km" userId="dae1b8c593ef4e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modernComment_10A_5A9FD9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71A245-C8AD-4C72-9C4D-30EA0BE22E5B}" authorId="{697A72BE-5857-848D-DD05-CBF7BCBECDD4}" created="2024-04-10T10:15:53.6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520425290" sldId="266"/>
      <ac:spMk id="8" creationId="{E378F7E2-909D-0D12-B87F-2B90220201C2}"/>
      <ac:txMk cp="0" len="1">
        <ac:context len="3" hash="30290284"/>
      </ac:txMk>
    </ac:txMkLst>
    <p188:pos x="386722" y="555800"/>
    <p188:txBody>
      <a:bodyPr/>
      <a:lstStyle/>
      <a:p>
        <a:r>
          <a:rPr lang="zh-CN" altLang="en-US"/>
          <a:t>测试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245D-7311-AAD6-2739-B9B7832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CB97E-0452-4E13-3D13-58909304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AF16C-AF39-8409-2AB0-AE2142B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A4555-3463-D335-547C-CDE3F1F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5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0C3FD-01AC-858E-F400-B805939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2615D-4DB9-FC1D-BF60-A23DD9FC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036BA-C9D5-6FBB-AEDC-CB003E4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492A2-7B64-DC8D-E91A-7829D1F1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D754-AFB7-4C5F-8061-1E7B0011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6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3A21-293A-17FF-E765-34035E4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87EFD-C1DB-C429-6F4D-7975F228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B5ED2-7B4B-0FF3-9C48-F025A7B3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D7E0E-EF7B-C9C8-863E-E9A1131A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79489-21D5-93B5-EEB4-F8E320C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7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C2D9A-5703-38A9-E722-F96D425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67815-4094-AB64-57ED-F0094206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AEF50-28E1-A5AD-A248-F09E803E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6C2AA-207F-C092-93FD-9BB0A6FD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197B8-E299-417E-3853-21804C16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B7A3-3781-4C47-CCE2-E2879637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01742-0A07-04E2-3EBA-39ED0117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D30-56D4-707C-8D05-CA2E19A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868A5-5A8F-3BA1-2CB7-0CF1EE68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C086A-D69F-268C-6C36-045BDC1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3E213-859D-F38C-1F3E-A70A0500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00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99D0-72F3-A128-6640-5A0CE39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1551D-A48F-5405-0DDB-91EB6821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BA7E7-C6D3-4B7A-F3B1-1484386A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C51686-8A1C-6C20-642F-6B17AD52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D52AC-F418-7343-7E29-B19E499F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F42698-9E9C-BFE7-8FF6-CAD0AD2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24F727-C8C8-B0DD-32D0-C88D7CE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1FE621-97A0-2BFA-B1D7-F19BA09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3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E488-F62E-33AE-8452-828D903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2293D-2903-3DC9-F422-89FA8056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381A-AF22-F6F6-7071-5418E495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FFE49-73E6-2363-05DA-4D95D521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48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43D4A-617B-9FFD-D4D3-EC43BC44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237EE-8036-A87A-CBFD-FC990A9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7EE1B-EE39-F709-086E-A148F690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114C0-372B-6071-5ACE-F9D6B702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F5D73-1CD6-7FD3-68C0-01346309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ADDDA-83EE-A85E-670D-BD519BE2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7E1C3-21CD-9B5E-7E5E-F2247B8B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365A3-7B12-3C6A-2973-8531E38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52668-71DA-015A-3526-949C29B5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5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E02EB-6C0D-925A-2FF3-59052223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88EAC-E976-9D91-2BF0-C3C87438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28EAD-683F-025C-5CFF-4E9ACBC7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1DF07-6BC0-B289-3DA9-4D3C6FA6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A8483-C6AE-4B57-D5A5-D9D32648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49676-9312-73CC-B932-AFD0671B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97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4372-329E-EDE8-967A-786AF98D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3D76B-EF61-E9F0-4145-2DD35BB9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F008-74EA-487D-02F7-BED59AE9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7D4F3-F360-D037-71BF-5F91033C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9BFEA-EA2A-B542-ABDA-00C44B16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22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CD470E-9CAF-08C1-FBAA-F3BDF3B3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800D3-D556-1570-6449-B3953579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73D02-4936-6650-81CC-4DF39D4D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0447E-0302-2AD6-A458-D3227D72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91C8D-E130-EEFF-CC4C-F733314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2501D-09EF-CBE6-F6F7-1D1511A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D68C9-5768-C1FB-B491-BD41D7BC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B4C69-3F15-5103-DB92-B1D12AE04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1A7E-8C2C-756F-9330-A57B9694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E50BE-1244-AA43-6454-B6D47056F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A_5A9FD94A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emf"/><Relationship Id="rId3" Type="http://schemas.microsoft.com/office/2007/relationships/media" Target="../media/media2.mp3"/><Relationship Id="rId7" Type="http://schemas.openxmlformats.org/officeDocument/2006/relationships/image" Target="../media/image5.png"/><Relationship Id="rId12" Type="http://schemas.openxmlformats.org/officeDocument/2006/relationships/package" Target="../embeddings/Microsoft_Word_Document.docx"/><Relationship Id="rId17" Type="http://schemas.openxmlformats.org/officeDocument/2006/relationships/image" Target="../media/image10.emf"/><Relationship Id="rId2" Type="http://schemas.openxmlformats.org/officeDocument/2006/relationships/video" Target="../media/media1.mp4"/><Relationship Id="rId16" Type="http://schemas.openxmlformats.org/officeDocument/2006/relationships/oleObject" Target="../embeddings/oleObject1.bin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11" Type="http://schemas.openxmlformats.org/officeDocument/2006/relationships/image" Target="../media/image7.emf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9.emf"/><Relationship Id="rId10" Type="http://schemas.openxmlformats.org/officeDocument/2006/relationships/package" Target="../embeddings/Microsoft_PowerPoint_Presentation.pptx"/><Relationship Id="rId4" Type="http://schemas.openxmlformats.org/officeDocument/2006/relationships/audio" Target="../media/media2.mp3"/><Relationship Id="rId9" Type="http://schemas.microsoft.com/office/2007/relationships/hdphoto" Target="../media/hdphoto1.wdp"/><Relationship Id="rId1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A00E3C8-5B81-A66F-F0F0-7AE743A01707}"/>
              </a:ext>
            </a:extLst>
          </p:cNvPr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sq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35D94C1-3BE9-A781-0EEC-5685ED8D3385}"/>
              </a:ext>
            </a:extLst>
          </p:cNvPr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34CD955-5E1B-184B-4232-A71596DA0D77}"/>
              </a:ext>
            </a:extLst>
          </p:cNvPr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7C5359B-8360-CF4E-BDFD-E57ED2E5195A}"/>
              </a:ext>
            </a:extLst>
          </p:cNvPr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688E520-63F3-B49F-621E-0289DAF8E702}"/>
              </a:ext>
            </a:extLst>
          </p:cNvPr>
          <p:cNvCxnSpPr>
            <a:cxnSpLocks/>
            <a:stCxn id="24" idx="2"/>
            <a:endCxn id="18" idx="1"/>
          </p:cNvCxnSpPr>
          <p:nvPr/>
        </p:nvCxnSpPr>
        <p:spPr>
          <a:xfrm rot="16200000" flipH="1">
            <a:off x="8236919" y="3566459"/>
            <a:ext cx="4076114" cy="769608"/>
          </a:xfrm>
          <a:prstGeom prst="bentConnector2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CE556CD-96A1-E817-8FDD-D80D73985827}"/>
              </a:ext>
            </a:extLst>
          </p:cNvPr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CF24F62-5A06-9F4E-ADD9-00E783E4FD3B}"/>
              </a:ext>
            </a:extLst>
          </p:cNvPr>
          <p:cNvSpPr/>
          <p:nvPr/>
        </p:nvSpPr>
        <p:spPr>
          <a:xfrm>
            <a:off x="10659780" y="5585460"/>
            <a:ext cx="7561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E81536-04FC-604B-B0FA-783CAF22DAFA}"/>
              </a:ext>
            </a:extLst>
          </p:cNvPr>
          <p:cNvGrpSpPr/>
          <p:nvPr/>
        </p:nvGrpSpPr>
        <p:grpSpPr>
          <a:xfrm>
            <a:off x="9512109" y="1105486"/>
            <a:ext cx="1903796" cy="807720"/>
            <a:chOff x="8755984" y="1162547"/>
            <a:chExt cx="1903796" cy="80772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AFBD7E8-1BB0-A940-BD47-E4D1245F0FF8}"/>
                </a:ext>
              </a:extLst>
            </p:cNvPr>
            <p:cNvSpPr/>
            <p:nvPr/>
          </p:nvSpPr>
          <p:spPr>
            <a:xfrm>
              <a:off x="9903655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FC8EE7-889D-3542-8816-F5D3DC86688B}"/>
                </a:ext>
              </a:extLst>
            </p:cNvPr>
            <p:cNvSpPr/>
            <p:nvPr/>
          </p:nvSpPr>
          <p:spPr>
            <a:xfrm>
              <a:off x="8755984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6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11019E-8734-A997-C0C7-2F9742F01EE6}"/>
              </a:ext>
            </a:extLst>
          </p:cNvPr>
          <p:cNvSpPr/>
          <p:nvPr/>
        </p:nvSpPr>
        <p:spPr>
          <a:xfrm>
            <a:off x="898699" y="937636"/>
            <a:ext cx="4753988" cy="27009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 algn="ctr">
              <a:buFont typeface="+mj-ea"/>
              <a:buAutoNum type="ea1JpnChsDbPeriod"/>
            </a:pPr>
            <a:r>
              <a:rPr lang="zh-CN" altLang="en-US" dirty="0">
                <a:latin typeface="+mj-lt"/>
              </a:rPr>
              <a:t>文本你好</a:t>
            </a:r>
            <a:endParaRPr lang="en-US" altLang="zh-CN" dirty="0">
              <a:latin typeface="+mj-lt"/>
            </a:endParaRPr>
          </a:p>
          <a:p>
            <a:pPr marL="400050" indent="-400050" algn="ctr">
              <a:buFont typeface="+mj-ea"/>
              <a:buAutoNum type="ea1JpnChsDbPeriod"/>
            </a:pPr>
            <a:r>
              <a:rPr lang="zh-CN" altLang="en-US" dirty="0">
                <a:latin typeface="+mj-lt"/>
              </a:rPr>
              <a:t>阿松大阿松大</a:t>
            </a:r>
            <a:endParaRPr lang="en-US" altLang="zh-CN" dirty="0">
              <a:latin typeface="+mj-lt"/>
            </a:endParaRPr>
          </a:p>
          <a:p>
            <a:pPr marL="400050" indent="-400050" algn="ctr">
              <a:buFont typeface="+mj-ea"/>
              <a:buAutoNum type="ea1JpnChsDbPeriod"/>
            </a:pPr>
            <a:r>
              <a:rPr lang="zh-CN" altLang="en-US" dirty="0">
                <a:latin typeface="+mj-lt"/>
              </a:rPr>
              <a:t>啊实打实阿三</a:t>
            </a:r>
            <a:r>
              <a:rPr lang="en-US" altLang="zh-CN" dirty="0">
                <a:latin typeface="+mj-lt"/>
              </a:rPr>
              <a:t>d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zh-CN" altLang="en-US" dirty="0">
                <a:latin typeface="+mj-lt"/>
              </a:rPr>
              <a:t>去</a:t>
            </a:r>
            <a:endParaRPr lang="en-US" altLang="zh-CN" dirty="0">
              <a:latin typeface="+mj-lt"/>
            </a:endParaRPr>
          </a:p>
          <a:p>
            <a:pPr marL="400050" indent="-400050" algn="ctr">
              <a:buFont typeface="+mj-ea"/>
              <a:buAutoNum type="ea1JpnChsDbPeriod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9FF45E-8540-282A-13B7-D2D8DC5B0551}"/>
              </a:ext>
            </a:extLst>
          </p:cNvPr>
          <p:cNvSpPr txBox="1"/>
          <p:nvPr/>
        </p:nvSpPr>
        <p:spPr>
          <a:xfrm>
            <a:off x="6262315" y="1076197"/>
            <a:ext cx="2154436" cy="3135946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 algn="r"/>
            <a:r>
              <a:rPr lang="zh-CN" altLang="en-US" dirty="0">
                <a:effectLst>
                  <a:reflection blurRad="88900" stA="45000" endPos="65000" dist="50800" dir="5400000" sy="-100000" algn="bl" rotWithShape="0"/>
                </a:effectLst>
                <a:latin typeface="+mj-ea"/>
                <a:ea typeface="+mj-ea"/>
              </a:rPr>
              <a:t>阿</a:t>
            </a:r>
            <a:r>
              <a:rPr lang="zh-CN" altLang="en-US" sz="3200" b="1" dirty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reflection blurRad="88900" stA="45000" endPos="65000" dist="50800" dir="5400000" sy="-100000" algn="bl" rotWithShape="0"/>
                </a:effectLst>
                <a:latin typeface="+mj-ea"/>
                <a:ea typeface="+mj-ea"/>
              </a:rPr>
              <a:t>三大苏打阿松大</a:t>
            </a:r>
            <a:r>
              <a:rPr lang="en-US" altLang="zh-CN" sz="3200" b="1" dirty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reflection blurRad="88900" stA="45000" endPos="65000" dist="50800" dir="5400000" sy="-100000" algn="bl" rotWithShape="0"/>
                </a:effectLst>
              </a:rPr>
              <a:t>as</a:t>
            </a:r>
            <a:r>
              <a:rPr lang="zh-CN" altLang="en-US" sz="3200" b="1" dirty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reflection blurRad="88900" stA="45000" endPos="65000" dist="50800" dir="5400000" sy="-100000" algn="bl" rotWithShape="0"/>
                </a:effectLst>
              </a:rPr>
              <a:t>阿松大</a:t>
            </a:r>
            <a:endParaRPr lang="en-US" altLang="zh-CN" b="1" dirty="0">
              <a:blipFill dpi="0" rotWithShape="1">
                <a:blip r:embed="rId3"/>
                <a:srcRect/>
                <a:tile tx="0" ty="0" sx="100000" sy="100000" flip="none" algn="tl"/>
              </a:blipFill>
              <a:effectLst>
                <a:reflection blurRad="88900" stA="45000" endPos="65000" dist="50800" dir="5400000" sy="-100000" algn="bl" rotWithShape="0"/>
              </a:effectLst>
            </a:endParaRPr>
          </a:p>
          <a:p>
            <a:r>
              <a:rPr lang="zh-CN" altLang="en-US" dirty="0">
                <a:effectLst>
                  <a:outerShdw blurRad="381000" dist="698500" dir="7560000" sx="156000" sy="156000" algn="tl" rotWithShape="0">
                    <a:prstClr val="black">
                      <a:alpha val="58000"/>
                    </a:prstClr>
                  </a:outerShdw>
                  <a:reflection blurRad="88900" stA="45000" endPos="65000" dist="50800" dir="5400000" sy="-100000" algn="bl" rotWithShape="0"/>
                </a:effectLst>
              </a:rPr>
              <a:t>阿松</a:t>
            </a:r>
            <a:r>
              <a:rPr lang="zh-CN" altLang="en-US" sz="2800" b="1" i="1" u="sng" strike="sngStrike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88900" stA="45000" endPos="65000" dist="50800" dir="5400000" sy="-100000" algn="bl" rotWithShape="0"/>
                </a:effectLst>
                <a:highlight>
                  <a:srgbClr val="FFFF00"/>
                </a:highlight>
                <a:latin typeface="Impact" panose="020B0806030902050204" pitchFamily="34" charset="0"/>
              </a:rPr>
              <a:t>大</a:t>
            </a:r>
            <a:r>
              <a:rPr lang="en-US" altLang="zh-CN" sz="2800" b="1" i="1" u="sng" strike="sngStrike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88900" stA="45000" endPos="65000" dist="50800" dir="5400000" sy="-100000" algn="bl" rotWithShape="0"/>
                </a:effectLst>
                <a:highlight>
                  <a:srgbClr val="FFFF00"/>
                </a:highlight>
                <a:latin typeface="Impact" panose="020B0806030902050204" pitchFamily="34" charset="0"/>
              </a:rPr>
              <a:t>as</a:t>
            </a:r>
            <a:r>
              <a:rPr lang="zh-CN" altLang="en-US" sz="2800" b="1" i="1" u="sng" strike="sngStrike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88900" stA="45000" endPos="65000" dist="50800" dir="5400000" sy="-100000" algn="bl" rotWithShape="0"/>
                </a:effectLst>
                <a:highlight>
                  <a:srgbClr val="FFFF00"/>
                </a:highlight>
                <a:latin typeface="Impact" panose="020B0806030902050204" pitchFamily="34" charset="0"/>
              </a:rPr>
              <a:t>阿三</a:t>
            </a:r>
            <a:r>
              <a:rPr lang="zh-CN" altLang="en-US" dirty="0">
                <a:effectLst>
                  <a:reflection blurRad="88900" stA="45000" endPos="65000" dist="50800" dir="5400000" sy="-100000" algn="bl" rotWithShape="0"/>
                </a:effectLst>
              </a:rPr>
              <a:t>打算</a:t>
            </a:r>
            <a:endParaRPr lang="en-US" altLang="zh-CN" dirty="0">
              <a:effectLst>
                <a:reflection blurRad="88900" stA="45000" endPos="65000" dist="50800" dir="5400000" sy="-100000" algn="bl" rotWithShape="0"/>
              </a:effectLst>
            </a:endParaRPr>
          </a:p>
          <a:p>
            <a:r>
              <a:rPr lang="zh-CN" altLang="en-US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7200000" scaled="0"/>
                  </a:gradFill>
                </a:ln>
                <a:effectLst>
                  <a:reflection blurRad="88900" stA="45000" endPos="65000" dist="50800" dir="5400000" sy="-100000" algn="bl" rotWithShape="0"/>
                </a:effectLst>
                <a:latin typeface="Arial Black" panose="020B0A04020102020204" pitchFamily="34" charset="0"/>
                <a:ea typeface="尔雅新大黑" pitchFamily="2" charset="-122"/>
              </a:rPr>
              <a:t>啊啊</a:t>
            </a:r>
            <a:r>
              <a:rPr lang="en-US" altLang="zh-CN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7200000" scaled="0"/>
                  </a:gradFill>
                </a:ln>
                <a:effectLst>
                  <a:reflection blurRad="88900" stA="45000" endPos="65000" dist="50800" dir="5400000" sy="-100000" algn="bl" rotWithShape="0"/>
                </a:effectLst>
                <a:latin typeface="Arial Black" panose="020B0A04020102020204" pitchFamily="34" charset="0"/>
                <a:ea typeface="尔雅新大黑" pitchFamily="2" charset="-122"/>
              </a:rPr>
              <a:t>aa</a:t>
            </a:r>
            <a:r>
              <a:rPr lang="zh-CN" altLang="en-US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7200000" scaled="0"/>
                  </a:gradFill>
                </a:ln>
                <a:effectLst>
                  <a:reflection blurRad="88900" stA="45000" endPos="65000" dist="50800" dir="5400000" sy="-100000" algn="bl" rotWithShape="0"/>
                </a:effectLst>
                <a:latin typeface="Arial Black" panose="020B0A04020102020204" pitchFamily="34" charset="0"/>
                <a:ea typeface="尔雅新大黑" pitchFamily="2" charset="-122"/>
              </a:rPr>
              <a:t>啊啊啊</a:t>
            </a:r>
            <a:endParaRPr lang="en-US" altLang="zh-CN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7200000" scaled="0"/>
                </a:gradFill>
              </a:ln>
              <a:effectLst>
                <a:reflection blurRad="88900" stA="45000" endPos="65000" dist="50800" dir="5400000" sy="-100000" algn="bl" rotWithShape="0"/>
              </a:effectLst>
              <a:latin typeface="Arial Black" panose="020B0A04020102020204" pitchFamily="34" charset="0"/>
              <a:ea typeface="尔雅新大黑" pitchFamily="2" charset="-122"/>
            </a:endParaRPr>
          </a:p>
          <a:p>
            <a:r>
              <a:rPr lang="en-US" altLang="zh-CN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7200000" scaled="0"/>
                  </a:gradFill>
                </a:ln>
                <a:effectLst>
                  <a:reflection blurRad="88900" stA="45000" endPos="65000" dist="50800" dir="5400000" sy="-100000" algn="bl" rotWithShape="0"/>
                </a:effectLst>
                <a:latin typeface="Arial Black" panose="020B0A04020102020204" pitchFamily="34" charset="0"/>
                <a:ea typeface="尔雅新大黑" pitchFamily="2" charset="-122"/>
              </a:rPr>
              <a:t>Aaa</a:t>
            </a:r>
            <a:r>
              <a:rPr lang="zh-CN" altLang="en-US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7200000" scaled="0"/>
                  </a:gradFill>
                </a:ln>
                <a:effectLst>
                  <a:reflection blurRad="88900" stA="45000" endPos="65000" dist="50800" dir="5400000" sy="-100000" algn="bl" rotWithShape="0"/>
                </a:effectLst>
                <a:latin typeface="Arial Black" panose="020B0A04020102020204" pitchFamily="34" charset="0"/>
                <a:ea typeface="尔雅新大黑" pitchFamily="2" charset="-122"/>
              </a:rPr>
              <a:t>啊啊啊</a:t>
            </a:r>
            <a:r>
              <a:rPr lang="en-US" altLang="zh-CN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7200000" scaled="0"/>
                  </a:gradFill>
                </a:ln>
                <a:effectLst>
                  <a:reflection blurRad="88900" stA="45000" endPos="65000" dist="50800" dir="5400000" sy="-100000" algn="bl" rotWithShape="0"/>
                </a:effectLst>
                <a:latin typeface="Arial Black" panose="020B0A04020102020204" pitchFamily="34" charset="0"/>
                <a:ea typeface="尔雅新大黑" pitchFamily="2" charset="-122"/>
              </a:rPr>
              <a:t>aaa</a:t>
            </a:r>
            <a:endParaRPr lang="zh-CN" altLang="en-US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7200000" scaled="0"/>
                </a:gradFill>
              </a:ln>
              <a:effectLst>
                <a:reflection blurRad="88900" stA="45000" endPos="65000" dist="50800" dir="5400000" sy="-100000" algn="bl" rotWithShape="0"/>
              </a:effectLst>
              <a:latin typeface="Arial Black" panose="020B0A04020102020204" pitchFamily="34" charset="0"/>
              <a:ea typeface="尔雅新大黑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78F7E2-909D-0D12-B87F-2B90220201C2}"/>
              </a:ext>
            </a:extLst>
          </p:cNvPr>
          <p:cNvSpPr txBox="1"/>
          <p:nvPr/>
        </p:nvSpPr>
        <p:spPr>
          <a:xfrm>
            <a:off x="1833964" y="4212143"/>
            <a:ext cx="4705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i="1" u="dottedHeavy" strike="dblStrike" dirty="0">
                <a:uFill>
                  <a:solidFill>
                    <a:schemeClr val="accent2"/>
                  </a:solidFill>
                </a:uFill>
                <a:latin typeface="+mj-lt"/>
                <a:ea typeface="+mj-ea"/>
              </a:rPr>
              <a:t>标</a:t>
            </a:r>
            <a:r>
              <a:rPr lang="zh-CN" altLang="en-US" sz="9600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5204252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267F97-5A7D-532C-8405-B1399925AA2F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E07712-3577-CFF5-DD48-52901ECD42FD}"/>
              </a:ext>
            </a:extLst>
          </p:cNvPr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59D0F-260F-5396-F62F-9F30CF7A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C37B62-64FF-3C6D-A7AE-4D08F536FC34}"/>
              </a:ext>
            </a:extLst>
          </p:cNvPr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738540C-2ABF-8747-E7CE-91D219D97829}"/>
              </a:ext>
            </a:extLst>
          </p:cNvPr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0B127-6BBD-7DF2-C97F-0688351A0EA3}"/>
              </a:ext>
            </a:extLst>
          </p:cNvPr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D6F6A-9208-72AE-B429-10D8F1F89096}"/>
              </a:ext>
            </a:extLst>
          </p:cNvPr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9B20E7-2C8C-3B01-F61B-856D7C4AAA3C}"/>
              </a:ext>
            </a:extLst>
          </p:cNvPr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BD46-8391-6FD8-DF6C-7A2C9855D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  <a:extLst>
              <a:ext uri="{FF2B5EF4-FFF2-40B4-BE49-F238E27FC236}">
                <a16:creationId xmlns:a16="http://schemas.microsoft.com/office/drawing/2014/main" id="{D9B2ACFE-B388-B467-C326-B944717B7D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  <a:extLst>
              <a:ext uri="{FF2B5EF4-FFF2-40B4-BE49-F238E27FC236}">
                <a16:creationId xmlns:a16="http://schemas.microsoft.com/office/drawing/2014/main" id="{C62ABC7C-0E8B-CC45-964C-F788ECAD24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9E75B9AA-3EF4-9722-C4F6-25907146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59058"/>
              </p:ext>
            </p:extLst>
          </p:nvPr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10" imgW="6096052" imgH="3429125" progId="PowerPoint.Show.12">
                  <p:embed/>
                </p:oleObj>
              </mc:Choice>
              <mc:Fallback>
                <p:oleObj name="Presentation" r:id="rId10" imgW="6096052" imgH="34291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EAC40C-90B0-EC5F-35E0-CAB78392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700"/>
              </p:ext>
            </p:extLst>
          </p:nvPr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5285434" imgH="198076" progId="Word.Document.12">
                  <p:embed/>
                </p:oleObj>
              </mc:Choice>
              <mc:Fallback>
                <p:oleObj name="Document" r:id="rId12" imgW="5285434" imgH="198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0CF3406-299C-7BBC-B000-75FB092F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16018"/>
              </p:ext>
            </p:extLst>
          </p:nvPr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1226803" imgH="533441" progId="Excel.Sheet.12">
                  <p:embed/>
                </p:oleObj>
              </mc:Choice>
              <mc:Fallback>
                <p:oleObj name="Worksheet" r:id="rId14" imgW="1226803" imgH="533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578551-FD56-CB06-3BE1-E8587715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99619"/>
              </p:ext>
            </p:extLst>
          </p:nvPr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16" imgW="548501" imgH="518242" progId="Package">
                  <p:embed/>
                </p:oleObj>
              </mc:Choice>
              <mc:Fallback>
                <p:oleObj name="包装程序外壳对象" showAsIcon="1" r:id="rId16" imgW="548501" imgH="51824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2510FB-7491-7358-8CB4-A35D9913FBF3}"/>
              </a:ext>
            </a:extLst>
          </p:cNvPr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8A036-2C8A-9715-2E2A-FA5AB17E45D9}"/>
              </a:ext>
            </a:extLst>
          </p:cNvPr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25865-DB10-DAED-93CE-18C80C1D492C}"/>
              </a:ext>
            </a:extLst>
          </p:cNvPr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74132F-8541-D07E-8A54-4D6475295F21}"/>
              </a:ext>
            </a:extLst>
          </p:cNvPr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088BC8-FEE6-1F0A-1228-06A77C9C941C}"/>
              </a:ext>
            </a:extLst>
          </p:cNvPr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4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9E9BDC4-5CD0-AA93-7E63-D063FEB7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8B4882-9EE9-E614-F1A7-7E18B01051DC}"/>
              </a:ext>
            </a:extLst>
          </p:cNvPr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 anchorCtr="0"/>
          <a:lstStyle/>
          <a:p>
            <a:pPr algn="ctr"/>
            <a:r>
              <a:rPr lang="zh-CN" altLang="en-US" dirty="0"/>
              <a:t>矩形啊萨达萨达萨达是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4D2645-9C0A-3BB0-A073-A1062D6541C3}"/>
              </a:ext>
            </a:extLst>
          </p:cNvPr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9141C87-7335-E6C9-AB23-F6518B406FD6}"/>
              </a:ext>
            </a:extLst>
          </p:cNvPr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</a:p>
        </p:txBody>
      </p:sp>
      <p:sp>
        <p:nvSpPr>
          <p:cNvPr id="6" name="矩形: 剪去左右顶角 5">
            <a:extLst>
              <a:ext uri="{FF2B5EF4-FFF2-40B4-BE49-F238E27FC236}">
                <a16:creationId xmlns:a16="http://schemas.microsoft.com/office/drawing/2014/main" id="{61A3599B-D5D8-2F92-3378-74D27EC85D73}"/>
              </a:ext>
            </a:extLst>
          </p:cNvPr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434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67A951DA-C34D-74DF-83A4-FD5A5575CCFA}"/>
              </a:ext>
            </a:extLst>
          </p:cNvPr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</a:p>
        </p:txBody>
      </p:sp>
      <p:sp>
        <p:nvSpPr>
          <p:cNvPr id="8" name="矩形: 一个圆顶角，剪去另一个顶角 7">
            <a:extLst>
              <a:ext uri="{FF2B5EF4-FFF2-40B4-BE49-F238E27FC236}">
                <a16:creationId xmlns:a16="http://schemas.microsoft.com/office/drawing/2014/main" id="{36622929-2B60-1BEF-D151-DA21F590694A}"/>
              </a:ext>
            </a:extLst>
          </p:cNvPr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</a:p>
        </p:txBody>
      </p:sp>
      <p:sp>
        <p:nvSpPr>
          <p:cNvPr id="9" name="矩形: 单圆角 8">
            <a:extLst>
              <a:ext uri="{FF2B5EF4-FFF2-40B4-BE49-F238E27FC236}">
                <a16:creationId xmlns:a16="http://schemas.microsoft.com/office/drawing/2014/main" id="{2964282B-17FB-2B9E-C583-53E7FAE9EBD1}"/>
              </a:ext>
            </a:extLst>
          </p:cNvPr>
          <p:cNvSpPr/>
          <p:nvPr/>
        </p:nvSpPr>
        <p:spPr>
          <a:xfrm>
            <a:off x="8691823" y="502419"/>
            <a:ext cx="1195753" cy="14570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</a:p>
        </p:txBody>
      </p:sp>
      <p:sp>
        <p:nvSpPr>
          <p:cNvPr id="10" name="矩形: 圆顶角 9">
            <a:extLst>
              <a:ext uri="{FF2B5EF4-FFF2-40B4-BE49-F238E27FC236}">
                <a16:creationId xmlns:a16="http://schemas.microsoft.com/office/drawing/2014/main" id="{30590EFA-0C05-28C2-553D-7D4ABF2CAED3}"/>
              </a:ext>
            </a:extLst>
          </p:cNvPr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ACD3ACEE-E0A7-5136-2472-D408692C039C}"/>
              </a:ext>
            </a:extLst>
          </p:cNvPr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E09852-27C0-65CD-B270-31602742F6F1}"/>
              </a:ext>
            </a:extLst>
          </p:cNvPr>
          <p:cNvSpPr txBox="1"/>
          <p:nvPr/>
        </p:nvSpPr>
        <p:spPr>
          <a:xfrm>
            <a:off x="5755306" y="2065944"/>
            <a:ext cx="5681912" cy="3873823"/>
          </a:xfrm>
          <a:prstGeom prst="rect">
            <a:avLst/>
          </a:prstGeom>
          <a:noFill/>
        </p:spPr>
        <p:txBody>
          <a:bodyPr vert="horz" wrap="square" lIns="108000" tIns="180000" rIns="144000" bIns="216000" rtlCol="0" anchor="ctr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横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sz="2800" b="1" i="1" u="sng" dirty="0">
                <a:ln w="2540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文本</a:t>
            </a:r>
            <a:endParaRPr lang="en-US" altLang="zh-CN" sz="2800" b="1" i="1" u="sng" dirty="0">
              <a:ln w="254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32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12700" dist="38100" dir="2700000" sx="151000" sy="151000" algn="tl">
                    <a:srgbClr val="92D050">
                      <a:alpha val="43000"/>
                    </a:srgbClr>
                  </a:outerShdw>
                </a:effectLst>
              </a:rPr>
              <a:t>你好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12700" dist="38100" dir="2700000" sx="151000" sy="151000" algn="tl">
                  <a:srgbClr val="92D05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b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4CCED7-0032-0A13-ACB8-AA8DB015617F}"/>
              </a:ext>
            </a:extLst>
          </p:cNvPr>
          <p:cNvSpPr txBox="1"/>
          <p:nvPr/>
        </p:nvSpPr>
        <p:spPr>
          <a:xfrm>
            <a:off x="1418059" y="2481943"/>
            <a:ext cx="1194512" cy="646331"/>
          </a:xfrm>
          <a:prstGeom prst="rect">
            <a:avLst/>
          </a:prstGeom>
          <a:noFill/>
        </p:spPr>
        <p:txBody>
          <a:bodyPr vert="eaVert" wrap="square" lIns="180000" tIns="93600" rIns="180000" bIns="93600" rtlCol="0">
            <a:spAutoFit/>
          </a:bodyPr>
          <a:lstStyle/>
          <a:p>
            <a:r>
              <a:rPr lang="zh-CN" altLang="en-US" dirty="0"/>
              <a:t>纵向文本框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4006F4-5AA3-BE78-06F8-7F5B1F599A2F}"/>
              </a:ext>
            </a:extLst>
          </p:cNvPr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14BFAB6-B9BD-CA19-3459-3E0A9DF66FC1}"/>
              </a:ext>
            </a:extLst>
          </p:cNvPr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9D2C4AA-221B-193E-603F-0D13946DF918}"/>
              </a:ext>
            </a:extLst>
          </p:cNvPr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CE21664A-6F9C-5A45-F69A-EFC44FF217C0}"/>
              </a:ext>
            </a:extLst>
          </p:cNvPr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</a:p>
        </p:txBody>
      </p:sp>
      <p:sp>
        <p:nvSpPr>
          <p:cNvPr id="18" name="流程图: 内部贮存 17">
            <a:extLst>
              <a:ext uri="{FF2B5EF4-FFF2-40B4-BE49-F238E27FC236}">
                <a16:creationId xmlns:a16="http://schemas.microsoft.com/office/drawing/2014/main" id="{6A378302-A0F7-58BE-57AB-364C42CD75F0}"/>
              </a:ext>
            </a:extLst>
          </p:cNvPr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31978E8-7978-5DD0-5464-5064F4FC053C}"/>
              </a:ext>
            </a:extLst>
          </p:cNvPr>
          <p:cNvSpPr/>
          <p:nvPr/>
        </p:nvSpPr>
        <p:spPr>
          <a:xfrm>
            <a:off x="2230320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9286 w 1791432"/>
                      <a:gd name="connsiteY0" fmla="*/ 0 h 1791432"/>
                      <a:gd name="connsiteX1" fmla="*/ 1407269 w 1791432"/>
                      <a:gd name="connsiteY1" fmla="*/ 0 h 1791432"/>
                      <a:gd name="connsiteX2" fmla="*/ 1791432 w 1791432"/>
                      <a:gd name="connsiteY2" fmla="*/ 358585 h 1791432"/>
                      <a:gd name="connsiteX3" fmla="*/ 1791432 w 1791432"/>
                      <a:gd name="connsiteY3" fmla="*/ 1642146 h 1791432"/>
                      <a:gd name="connsiteX4" fmla="*/ 1642146 w 1791432"/>
                      <a:gd name="connsiteY4" fmla="*/ 1791432 h 1791432"/>
                      <a:gd name="connsiteX5" fmla="*/ 149286 w 1791432"/>
                      <a:gd name="connsiteY5" fmla="*/ 1791432 h 1791432"/>
                      <a:gd name="connsiteX6" fmla="*/ 0 w 1791432"/>
                      <a:gd name="connsiteY6" fmla="*/ 1642146 h 1791432"/>
                      <a:gd name="connsiteX7" fmla="*/ 0 w 1791432"/>
                      <a:gd name="connsiteY7" fmla="*/ 149286 h 1791432"/>
                      <a:gd name="connsiteX8" fmla="*/ 149286 w 1791432"/>
                      <a:gd name="connsiteY8" fmla="*/ 0 h 1791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91432" h="1791432">
                        <a:moveTo>
                          <a:pt x="149286" y="0"/>
                        </a:moveTo>
                        <a:lnTo>
                          <a:pt x="1407269" y="0"/>
                        </a:lnTo>
                        <a:lnTo>
                          <a:pt x="1791432" y="358585"/>
                        </a:lnTo>
                        <a:lnTo>
                          <a:pt x="1791432" y="1642146"/>
                        </a:lnTo>
                        <a:cubicBezTo>
                          <a:pt x="1791432" y="1724594"/>
                          <a:pt x="1724594" y="1791432"/>
                          <a:pt x="1642146" y="1791432"/>
                        </a:cubicBezTo>
                        <a:lnTo>
                          <a:pt x="149286" y="1791432"/>
                        </a:lnTo>
                        <a:cubicBezTo>
                          <a:pt x="66838" y="1791432"/>
                          <a:pt x="0" y="1724594"/>
                          <a:pt x="0" y="1642146"/>
                        </a:cubicBezTo>
                        <a:lnTo>
                          <a:pt x="0" y="149286"/>
                        </a:lnTo>
                        <a:cubicBezTo>
                          <a:pt x="0" y="66838"/>
                          <a:pt x="66838" y="0"/>
                          <a:pt x="149286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646C1EB-D376-20A6-AD70-45E1D9F78550}"/>
              </a:ext>
            </a:extLst>
          </p:cNvPr>
          <p:cNvSpPr/>
          <p:nvPr/>
        </p:nvSpPr>
        <p:spPr>
          <a:xfrm>
            <a:off x="2628416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F190F6C-B06F-F395-BE16-8BAC0BF221B9}"/>
              </a:ext>
            </a:extLst>
          </p:cNvPr>
          <p:cNvSpPr/>
          <p:nvPr/>
        </p:nvSpPr>
        <p:spPr>
          <a:xfrm>
            <a:off x="2379606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D59AC5-F4C7-A9D2-BCB1-259A57E14AE3}"/>
              </a:ext>
            </a:extLst>
          </p:cNvPr>
          <p:cNvSpPr txBox="1"/>
          <p:nvPr/>
        </p:nvSpPr>
        <p:spPr>
          <a:xfrm>
            <a:off x="9083040" y="2458720"/>
            <a:ext cx="1361440" cy="369332"/>
          </a:xfrm>
          <a:custGeom>
            <a:avLst/>
            <a:gdLst>
              <a:gd name="connsiteX0" fmla="*/ 0 w 1361440"/>
              <a:gd name="connsiteY0" fmla="*/ 0 h 954593"/>
              <a:gd name="connsiteX1" fmla="*/ 1361440 w 1361440"/>
              <a:gd name="connsiteY1" fmla="*/ 0 h 954593"/>
              <a:gd name="connsiteX2" fmla="*/ 1361440 w 1361440"/>
              <a:gd name="connsiteY2" fmla="*/ 954593 h 954593"/>
              <a:gd name="connsiteX3" fmla="*/ 0 w 1361440"/>
              <a:gd name="connsiteY3" fmla="*/ 954593 h 954593"/>
              <a:gd name="connsiteX4" fmla="*/ 0 w 1361440"/>
              <a:gd name="connsiteY4" fmla="*/ 0 h 954593"/>
              <a:gd name="connsiteX0" fmla="*/ 0 w 1361440"/>
              <a:gd name="connsiteY0" fmla="*/ 756753 h 1711346"/>
              <a:gd name="connsiteX1" fmla="*/ 772160 w 1361440"/>
              <a:gd name="connsiteY1" fmla="*/ 0 h 1711346"/>
              <a:gd name="connsiteX2" fmla="*/ 1361440 w 1361440"/>
              <a:gd name="connsiteY2" fmla="*/ 756753 h 1711346"/>
              <a:gd name="connsiteX3" fmla="*/ 1361440 w 1361440"/>
              <a:gd name="connsiteY3" fmla="*/ 1711346 h 1711346"/>
              <a:gd name="connsiteX4" fmla="*/ 0 w 1361440"/>
              <a:gd name="connsiteY4" fmla="*/ 1711346 h 1711346"/>
              <a:gd name="connsiteX5" fmla="*/ 0 w 1361440"/>
              <a:gd name="connsiteY5" fmla="*/ 756753 h 171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1440" h="1711346">
                <a:moveTo>
                  <a:pt x="0" y="756753"/>
                </a:moveTo>
                <a:cubicBezTo>
                  <a:pt x="311573" y="755115"/>
                  <a:pt x="460587" y="1638"/>
                  <a:pt x="772160" y="0"/>
                </a:cubicBezTo>
                <a:lnTo>
                  <a:pt x="1361440" y="756753"/>
                </a:lnTo>
                <a:lnTo>
                  <a:pt x="1361440" y="1711346"/>
                </a:lnTo>
                <a:lnTo>
                  <a:pt x="0" y="1711346"/>
                </a:lnTo>
                <a:lnTo>
                  <a:pt x="0" y="75675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11125">
            <a:solidFill>
              <a:schemeClr val="accent1">
                <a:shade val="15000"/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阿松大</a:t>
            </a:r>
          </a:p>
        </p:txBody>
      </p:sp>
    </p:spTree>
    <p:extLst>
      <p:ext uri="{BB962C8B-B14F-4D97-AF65-F5344CB8AC3E}">
        <p14:creationId xmlns:p14="http://schemas.microsoft.com/office/powerpoint/2010/main" val="413019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5A63396C-7BF7-38CA-CB04-564722381953}"/>
              </a:ext>
            </a:extLst>
          </p:cNvPr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37300E-41E8-849F-8591-839A2B8A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  <p:extLst>
      <p:ext uri="{BB962C8B-B14F-4D97-AF65-F5344CB8AC3E}">
        <p14:creationId xmlns:p14="http://schemas.microsoft.com/office/powerpoint/2010/main" val="1768162977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5237</TotalTime>
  <Words>161</Words>
  <Application>Microsoft Office PowerPoint</Application>
  <PresentationFormat>宽屏</PresentationFormat>
  <Paragraphs>54</Paragraphs>
  <Slides>11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Arial</vt:lpstr>
      <vt:lpstr>Arial Black</vt:lpstr>
      <vt:lpstr>Impact</vt:lpstr>
      <vt:lpstr>测试</vt:lpstr>
      <vt:lpstr>自定义设计方案</vt:lpstr>
      <vt:lpstr>Presentation</vt:lpstr>
      <vt:lpstr>Document</vt:lpstr>
      <vt:lpstr>Worksheet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157</cp:revision>
  <dcterms:created xsi:type="dcterms:W3CDTF">2024-02-26T07:07:16Z</dcterms:created>
  <dcterms:modified xsi:type="dcterms:W3CDTF">2024-04-11T07:34:41Z</dcterms:modified>
</cp:coreProperties>
</file>