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5A9FD94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7A72BE-5857-848D-DD05-CBF7BCBECDD4}" name="krito misaka" initials="km" userId="dae1b8c593ef4e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modernComment_10A_5A9FD9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71A245-C8AD-4C72-9C4D-30EA0BE22E5B}" authorId="{697A72BE-5857-848D-DD05-CBF7BCBECDD4}" created="2024-04-10T10:15:53.6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520425290" sldId="266"/>
      <ac:spMk id="8" creationId="{E378F7E2-909D-0D12-B87F-2B90220201C2}"/>
      <ac:txMk cp="0" len="1">
        <ac:context len="3" hash="30290284"/>
      </ac:txMk>
    </ac:txMkLst>
    <p188:pos x="386722" y="555800"/>
    <p188:txBody>
      <a:bodyPr/>
      <a:lstStyle/>
      <a:p>
        <a:r>
          <a:rPr lang="zh-CN" altLang="en-US"/>
          <a:t>测试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C3FD-01AC-858E-F400-B805939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2615D-4DB9-FC1D-BF60-A23DD9FC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036BA-C9D5-6FBB-AEDC-CB003E4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492A2-7B64-DC8D-E91A-7829D1F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D754-AFB7-4C5F-8061-1E7B0011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3A21-293A-17FF-E765-34035E4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7EFD-C1DB-C429-6F4D-7975F22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B5ED2-7B4B-0FF3-9C48-F025A7B3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7E0E-EF7B-C9C8-863E-E9A1131A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9489-21D5-93B5-EEB4-F8E320C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2D9A-5703-38A9-E722-F96D42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7815-4094-AB64-57ED-F009420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EF50-28E1-A5AD-A248-F09E803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6C2AA-207F-C092-93FD-9BB0A6F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197B8-E299-417E-3853-21804C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B7A3-3781-4C47-CCE2-E287963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742-0A07-04E2-3EBA-39ED0117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D30-56D4-707C-8D05-CA2E19A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868A5-5A8F-3BA1-2CB7-0CF1EE6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C086A-D69F-268C-6C36-045BDC1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3E213-859D-F38C-1F3E-A70A05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0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99D0-72F3-A128-6640-5A0CE39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1551D-A48F-5405-0DDB-91EB6821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BA7E7-C6D3-4B7A-F3B1-1484386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1686-8A1C-6C20-642F-6B17AD5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52AC-F418-7343-7E29-B19E499F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2698-9E9C-BFE7-8FF6-CAD0AD2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F727-C8C8-B0DD-32D0-C88D7C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FE621-97A0-2BFA-B1D7-F19BA09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E488-F62E-33AE-8452-828D903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293D-2903-3DC9-F422-89FA805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381A-AF22-F6F6-7071-5418E495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FFE49-73E6-2363-05DA-4D95D52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43D4A-617B-9FFD-D4D3-EC43BC4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237EE-8036-A87A-CBFD-FC990A9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7EE1B-EE39-F709-086E-A148F69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14C0-372B-6071-5ACE-F9D6B70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5D73-1CD6-7FD3-68C0-013463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DDDA-83EE-A85E-670D-BD519BE2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E1C3-21CD-9B5E-7E5E-F2247B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65A3-7B12-3C6A-2973-8531E38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2668-71DA-015A-3526-949C29B5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02EB-6C0D-925A-2FF3-5905222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8EAC-E976-9D91-2BF0-C3C87438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8EAD-683F-025C-5CFF-4E9ACBC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DF07-6BC0-B289-3DA9-4D3C6F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A8483-C6AE-4B57-D5A5-D9D3264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49676-9312-73CC-B932-AFD0671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9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4372-329E-EDE8-967A-786AF98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D76B-EF61-E9F0-4145-2DD35BB9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F008-74EA-487D-02F7-BED59A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D4F3-F360-D037-71BF-5F91033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BFEA-EA2A-B542-ABDA-00C44B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2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D470E-9CAF-08C1-FBAA-F3BDF3B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800D3-D556-1570-6449-B3953579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3D02-4936-6650-81CC-4DF39D4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447E-0302-2AD6-A458-D3227D7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91C8D-E130-EEFF-CC4C-F733314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2501D-09EF-CBE6-F6F7-1D1511A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8C9-5768-C1FB-B491-BD41D7B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4C69-3F15-5103-DB92-B1D12AE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1A7E-8C2C-756F-9330-A57B9694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50BE-1244-AA43-6454-B6D47056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A_5A9FD94A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emf"/><Relationship Id="rId3" Type="http://schemas.microsoft.com/office/2007/relationships/media" Target="../media/media2.mp3"/><Relationship Id="rId7" Type="http://schemas.openxmlformats.org/officeDocument/2006/relationships/image" Target="../media/image5.png"/><Relationship Id="rId12" Type="http://schemas.openxmlformats.org/officeDocument/2006/relationships/package" Target="../embeddings/Microsoft_Word_Document.docx"/><Relationship Id="rId17" Type="http://schemas.openxmlformats.org/officeDocument/2006/relationships/image" Target="../media/image10.emf"/><Relationship Id="rId2" Type="http://schemas.openxmlformats.org/officeDocument/2006/relationships/video" Target="../media/media1.mp4"/><Relationship Id="rId16" Type="http://schemas.openxmlformats.org/officeDocument/2006/relationships/oleObject" Target="../embeddings/oleObject1.bin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11" Type="http://schemas.openxmlformats.org/officeDocument/2006/relationships/image" Target="../media/image7.emf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9.emf"/><Relationship Id="rId10" Type="http://schemas.openxmlformats.org/officeDocument/2006/relationships/package" Target="../embeddings/Microsoft_PowerPoint_Presentation.pptx"/><Relationship Id="rId4" Type="http://schemas.openxmlformats.org/officeDocument/2006/relationships/audio" Target="../media/media2.mp3"/><Relationship Id="rId9" Type="http://schemas.microsoft.com/office/2007/relationships/hdphoto" Target="../media/hdphoto1.wdp"/><Relationship Id="rId1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A00E3C8-5B81-A66F-F0F0-7AE743A01707}"/>
              </a:ext>
            </a:extLst>
          </p:cNvPr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35D94C1-3BE9-A781-0EEC-5685ED8D3385}"/>
              </a:ext>
            </a:extLst>
          </p:cNvPr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34CD955-5E1B-184B-4232-A71596DA0D77}"/>
              </a:ext>
            </a:extLst>
          </p:cNvPr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7C5359B-8360-CF4E-BDFD-E57ED2E5195A}"/>
              </a:ext>
            </a:extLst>
          </p:cNvPr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688E520-63F3-B49F-621E-0289DAF8E70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CE556CD-96A1-E817-8FDD-D80D73985827}"/>
              </a:ext>
            </a:extLst>
          </p:cNvPr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CF24F62-5A06-9F4E-ADD9-00E783E4FD3B}"/>
              </a:ext>
            </a:extLst>
          </p:cNvPr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E81536-04FC-604B-B0FA-783CAF22DAFA}"/>
              </a:ext>
            </a:extLst>
          </p:cNvPr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FBD7E8-1BB0-A940-BD47-E4D1245F0FF8}"/>
                </a:ext>
              </a:extLst>
            </p:cNvPr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FC8EE7-889D-3542-8816-F5D3DC86688B}"/>
                </a:ext>
              </a:extLst>
            </p:cNvPr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6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D11019E-8734-A997-C0C7-2F9742F01EE6}"/>
              </a:ext>
            </a:extLst>
          </p:cNvPr>
          <p:cNvSpPr/>
          <p:nvPr/>
        </p:nvSpPr>
        <p:spPr>
          <a:xfrm>
            <a:off x="898699" y="937636"/>
            <a:ext cx="4753988" cy="27009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ea"/>
              <a:buAutoNum type="ea1JpnChsDbPeriod"/>
            </a:pPr>
            <a:r>
              <a:rPr lang="zh-CN" altLang="en-US" dirty="0">
                <a:latin typeface="+mj-lt"/>
              </a:rPr>
              <a:t>文本你好</a:t>
            </a:r>
            <a:endParaRPr lang="en-US" altLang="zh-CN" dirty="0">
              <a:latin typeface="+mj-lt"/>
            </a:endParaRPr>
          </a:p>
          <a:p>
            <a:pPr marL="400050" indent="-400050" algn="ctr">
              <a:buFont typeface="+mj-ea"/>
              <a:buAutoNum type="ea1JpnChsDbPeriod"/>
            </a:pPr>
            <a:r>
              <a:rPr lang="zh-CN" altLang="en-US" dirty="0">
                <a:latin typeface="+mj-lt"/>
              </a:rPr>
              <a:t>阿松大阿松大</a:t>
            </a:r>
            <a:endParaRPr lang="en-US" altLang="zh-CN" dirty="0">
              <a:latin typeface="+mj-lt"/>
            </a:endParaRPr>
          </a:p>
          <a:p>
            <a:pPr marL="400050" indent="-400050" algn="ctr">
              <a:buFont typeface="+mj-ea"/>
              <a:buAutoNum type="ea1JpnChsDbPeriod"/>
            </a:pPr>
            <a:r>
              <a:rPr lang="zh-CN" altLang="en-US" dirty="0">
                <a:latin typeface="+mj-lt"/>
              </a:rPr>
              <a:t>啊实打实阿三</a:t>
            </a:r>
            <a:r>
              <a:rPr lang="en-US" altLang="zh-CN" dirty="0">
                <a:latin typeface="+mj-lt"/>
              </a:rPr>
              <a:t>d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zh-CN" altLang="en-US" dirty="0">
                <a:latin typeface="+mj-lt"/>
              </a:rPr>
              <a:t>去</a:t>
            </a:r>
            <a:endParaRPr lang="en-US" altLang="zh-CN" dirty="0">
              <a:latin typeface="+mj-lt"/>
            </a:endParaRPr>
          </a:p>
          <a:p>
            <a:pPr marL="400050" indent="-400050" algn="ctr">
              <a:buFont typeface="+mj-ea"/>
              <a:buAutoNum type="ea1JpnChsDbPeriod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9FF45E-8540-282A-13B7-D2D8DC5B0551}"/>
              </a:ext>
            </a:extLst>
          </p:cNvPr>
          <p:cNvSpPr txBox="1"/>
          <p:nvPr/>
        </p:nvSpPr>
        <p:spPr>
          <a:xfrm>
            <a:off x="6539314" y="937636"/>
            <a:ext cx="1877437" cy="327450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 algn="r"/>
            <a:r>
              <a:rPr lang="zh-CN" altLang="en-US" dirty="0">
                <a:latin typeface="+mj-ea"/>
                <a:ea typeface="+mj-ea"/>
              </a:rPr>
              <a:t>阿</a:t>
            </a:r>
            <a:r>
              <a:rPr lang="zh-CN" altLang="en-US" sz="32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+mj-ea"/>
                <a:ea typeface="+mj-ea"/>
              </a:rPr>
              <a:t>三大苏打阿松大</a:t>
            </a:r>
            <a:r>
              <a:rPr lang="en-US" altLang="zh-CN" sz="32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</a:rPr>
              <a:t>as</a:t>
            </a:r>
            <a:r>
              <a:rPr lang="zh-CN" altLang="en-US" sz="32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</a:rPr>
              <a:t>阿松大</a:t>
            </a:r>
            <a:endParaRPr lang="en-US" altLang="zh-CN" b="1" dirty="0">
              <a:blipFill dpi="0" rotWithShape="1">
                <a:blip r:embed="rId3"/>
                <a:srcRect/>
                <a:tile tx="0" ty="0" sx="100000" sy="100000" flip="none" algn="tl"/>
              </a:blipFill>
            </a:endParaRPr>
          </a:p>
          <a:p>
            <a:r>
              <a:rPr lang="zh-CN" altLang="en-US" dirty="0"/>
              <a:t>阿松</a:t>
            </a:r>
            <a:r>
              <a:rPr lang="zh-CN" altLang="en-US" sz="2800" b="1" i="1" u="sng" strike="sngStrike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Impact" panose="020B0806030902050204" pitchFamily="34" charset="0"/>
              </a:rPr>
              <a:t>大</a:t>
            </a:r>
            <a:r>
              <a:rPr lang="en-US" altLang="zh-CN" sz="2800" b="1" i="1" u="sng" strike="sngStrike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Impact" panose="020B0806030902050204" pitchFamily="34" charset="0"/>
              </a:rPr>
              <a:t>as</a:t>
            </a:r>
            <a:r>
              <a:rPr lang="zh-CN" altLang="en-US" sz="2800" b="1" i="1" u="sng" strike="sngStrike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Impact" panose="020B0806030902050204" pitchFamily="34" charset="0"/>
              </a:rPr>
              <a:t>阿三</a:t>
            </a:r>
            <a:r>
              <a:rPr lang="zh-CN" altLang="en-US" dirty="0"/>
              <a:t>打算</a:t>
            </a:r>
            <a:endParaRPr lang="en-US" altLang="zh-CN" dirty="0"/>
          </a:p>
          <a:p>
            <a:r>
              <a:rPr lang="zh-CN" altLang="en-US" dirty="0"/>
              <a:t>啊啊啊啊啊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8F7E2-909D-0D12-B87F-2B90220201C2}"/>
              </a:ext>
            </a:extLst>
          </p:cNvPr>
          <p:cNvSpPr txBox="1"/>
          <p:nvPr/>
        </p:nvSpPr>
        <p:spPr>
          <a:xfrm>
            <a:off x="1833964" y="4212143"/>
            <a:ext cx="4705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i="1" u="dottedHeavy" strike="dblStrike" dirty="0">
                <a:uFill>
                  <a:solidFill>
                    <a:schemeClr val="accent2"/>
                  </a:solidFill>
                </a:uFill>
                <a:latin typeface="+mj-lt"/>
                <a:ea typeface="+mj-ea"/>
              </a:rPr>
              <a:t>标</a:t>
            </a:r>
            <a:r>
              <a:rPr lang="zh-CN" altLang="en-US" sz="9600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5204252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10" imgW="6096052" imgH="3429125" progId="PowerPoint.Show.12">
                  <p:embed/>
                </p:oleObj>
              </mc:Choice>
              <mc:Fallback>
                <p:oleObj name="Presentation" r:id="rId10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5285434" imgH="198076" progId="Word.Document.12">
                  <p:embed/>
                </p:oleObj>
              </mc:Choice>
              <mc:Fallback>
                <p:oleObj name="Document" r:id="rId12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226803" imgH="533441" progId="Excel.Sheet.12">
                  <p:embed/>
                </p:oleObj>
              </mc:Choice>
              <mc:Fallback>
                <p:oleObj name="Worksheet" r:id="rId14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16" imgW="548501" imgH="518242" progId="Package">
                  <p:embed/>
                </p:oleObj>
              </mc:Choice>
              <mc:Fallback>
                <p:oleObj name="包装程序外壳对象" showAsIcon="1" r:id="rId16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8B4882-9EE9-E614-F1A7-7E18B01051DC}"/>
              </a:ext>
            </a:extLst>
          </p:cNvPr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4D2645-9C0A-3BB0-A073-A1062D6541C3}"/>
              </a:ext>
            </a:extLst>
          </p:cNvPr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9141C87-7335-E6C9-AB23-F6518B406FD6}"/>
              </a:ext>
            </a:extLst>
          </p:cNvPr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</a:p>
        </p:txBody>
      </p:sp>
      <p:sp>
        <p:nvSpPr>
          <p:cNvPr id="6" name="矩形: 剪去左右顶角 5">
            <a:extLst>
              <a:ext uri="{FF2B5EF4-FFF2-40B4-BE49-F238E27FC236}">
                <a16:creationId xmlns:a16="http://schemas.microsoft.com/office/drawing/2014/main" id="{61A3599B-D5D8-2F92-3378-74D27EC85D73}"/>
              </a:ext>
            </a:extLst>
          </p:cNvPr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67A951DA-C34D-74DF-83A4-FD5A5575CCFA}"/>
              </a:ext>
            </a:extLst>
          </p:cNvPr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</a:p>
        </p:txBody>
      </p:sp>
      <p:sp>
        <p:nvSpPr>
          <p:cNvPr id="8" name="矩形: 一个圆顶角，剪去另一个顶角 7">
            <a:extLst>
              <a:ext uri="{FF2B5EF4-FFF2-40B4-BE49-F238E27FC236}">
                <a16:creationId xmlns:a16="http://schemas.microsoft.com/office/drawing/2014/main" id="{36622929-2B60-1BEF-D151-DA21F590694A}"/>
              </a:ext>
            </a:extLst>
          </p:cNvPr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2964282B-17FB-2B9E-C583-53E7FAE9EBD1}"/>
              </a:ext>
            </a:extLst>
          </p:cNvPr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30590EFA-0C05-28C2-553D-7D4ABF2CAED3}"/>
              </a:ext>
            </a:extLst>
          </p:cNvPr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ACD3ACEE-E0A7-5136-2472-D408692C039C}"/>
              </a:ext>
            </a:extLst>
          </p:cNvPr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09852-27C0-65CD-B270-31602742F6F1}"/>
              </a:ext>
            </a:extLst>
          </p:cNvPr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4CCED7-0032-0A13-ACB8-AA8DB015617F}"/>
              </a:ext>
            </a:extLst>
          </p:cNvPr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4006F4-5AA3-BE78-06F8-7F5B1F599A2F}"/>
              </a:ext>
            </a:extLst>
          </p:cNvPr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14BFAB6-B9BD-CA19-3459-3E0A9DF66FC1}"/>
              </a:ext>
            </a:extLst>
          </p:cNvPr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9D2C4AA-221B-193E-603F-0D13946DF918}"/>
              </a:ext>
            </a:extLst>
          </p:cNvPr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E21664A-6F9C-5A45-F69A-EFC44FF217C0}"/>
              </a:ext>
            </a:extLst>
          </p:cNvPr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</a:p>
        </p:txBody>
      </p:sp>
      <p:sp>
        <p:nvSpPr>
          <p:cNvPr id="18" name="流程图: 内部贮存 17">
            <a:extLst>
              <a:ext uri="{FF2B5EF4-FFF2-40B4-BE49-F238E27FC236}">
                <a16:creationId xmlns:a16="http://schemas.microsoft.com/office/drawing/2014/main" id="{6A378302-A0F7-58BE-57AB-364C42CD75F0}"/>
              </a:ext>
            </a:extLst>
          </p:cNvPr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31978E8-7978-5DD0-5464-5064F4FC053C}"/>
              </a:ext>
            </a:extLst>
          </p:cNvPr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9286 w 1791432"/>
                      <a:gd name="connsiteY0" fmla="*/ 0 h 1791432"/>
                      <a:gd name="connsiteX1" fmla="*/ 1407269 w 1791432"/>
                      <a:gd name="connsiteY1" fmla="*/ 0 h 1791432"/>
                      <a:gd name="connsiteX2" fmla="*/ 1791432 w 1791432"/>
                      <a:gd name="connsiteY2" fmla="*/ 358585 h 1791432"/>
                      <a:gd name="connsiteX3" fmla="*/ 1791432 w 1791432"/>
                      <a:gd name="connsiteY3" fmla="*/ 1642146 h 1791432"/>
                      <a:gd name="connsiteX4" fmla="*/ 1642146 w 1791432"/>
                      <a:gd name="connsiteY4" fmla="*/ 1791432 h 1791432"/>
                      <a:gd name="connsiteX5" fmla="*/ 149286 w 1791432"/>
                      <a:gd name="connsiteY5" fmla="*/ 1791432 h 1791432"/>
                      <a:gd name="connsiteX6" fmla="*/ 0 w 1791432"/>
                      <a:gd name="connsiteY6" fmla="*/ 1642146 h 1791432"/>
                      <a:gd name="connsiteX7" fmla="*/ 0 w 1791432"/>
                      <a:gd name="connsiteY7" fmla="*/ 149286 h 1791432"/>
                      <a:gd name="connsiteX8" fmla="*/ 149286 w 1791432"/>
                      <a:gd name="connsiteY8" fmla="*/ 0 h 179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1432" h="1791432">
                        <a:moveTo>
                          <a:pt x="149286" y="0"/>
                        </a:moveTo>
                        <a:lnTo>
                          <a:pt x="1407269" y="0"/>
                        </a:lnTo>
                        <a:lnTo>
                          <a:pt x="1791432" y="358585"/>
                        </a:lnTo>
                        <a:lnTo>
                          <a:pt x="1791432" y="1642146"/>
                        </a:lnTo>
                        <a:cubicBezTo>
                          <a:pt x="1791432" y="1724594"/>
                          <a:pt x="1724594" y="1791432"/>
                          <a:pt x="1642146" y="1791432"/>
                        </a:cubicBezTo>
                        <a:lnTo>
                          <a:pt x="149286" y="1791432"/>
                        </a:lnTo>
                        <a:cubicBezTo>
                          <a:pt x="66838" y="1791432"/>
                          <a:pt x="0" y="1724594"/>
                          <a:pt x="0" y="1642146"/>
                        </a:cubicBezTo>
                        <a:lnTo>
                          <a:pt x="0" y="149286"/>
                        </a:lnTo>
                        <a:cubicBezTo>
                          <a:pt x="0" y="66838"/>
                          <a:pt x="66838" y="0"/>
                          <a:pt x="149286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646C1EB-D376-20A6-AD70-45E1D9F78550}"/>
              </a:ext>
            </a:extLst>
          </p:cNvPr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F190F6C-B06F-F395-BE16-8BAC0BF221B9}"/>
              </a:ext>
            </a:extLst>
          </p:cNvPr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D59AC5-F4C7-A9D2-BCB1-259A57E14AE3}"/>
              </a:ext>
            </a:extLst>
          </p:cNvPr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" fmla="*/ 0 w 1361440"/>
              <a:gd name="connsiteY0" fmla="*/ 756753 h 1711346"/>
              <a:gd name="connsiteX1" fmla="*/ 772160 w 1361440"/>
              <a:gd name="connsiteY1" fmla="*/ 0 h 1711346"/>
              <a:gd name="connsiteX2" fmla="*/ 1361440 w 1361440"/>
              <a:gd name="connsiteY2" fmla="*/ 756753 h 1711346"/>
              <a:gd name="connsiteX3" fmla="*/ 1361440 w 1361440"/>
              <a:gd name="connsiteY3" fmla="*/ 1711346 h 1711346"/>
              <a:gd name="connsiteX4" fmla="*/ 0 w 1361440"/>
              <a:gd name="connsiteY4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</a:p>
        </p:txBody>
      </p:sp>
    </p:spTree>
    <p:extLst>
      <p:ext uri="{BB962C8B-B14F-4D97-AF65-F5344CB8AC3E}">
        <p14:creationId xmlns:p14="http://schemas.microsoft.com/office/powerpoint/2010/main" val="41301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5A63396C-7BF7-38CA-CB04-564722381953}"/>
              </a:ext>
            </a:extLst>
          </p:cNvPr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300E-41E8-849F-8591-839A2B8A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  <p:extLst>
      <p:ext uri="{BB962C8B-B14F-4D97-AF65-F5344CB8AC3E}">
        <p14:creationId xmlns:p14="http://schemas.microsoft.com/office/powerpoint/2010/main" val="1768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</TotalTime>
  <Words>155</Words>
  <Application>Microsoft Office PowerPoint</Application>
  <PresentationFormat>宽屏</PresentationFormat>
  <Paragraphs>53</Paragraphs>
  <Slides>11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Arial</vt:lpstr>
      <vt:lpstr>Impact</vt:lpstr>
      <vt:lpstr>测试</vt:lpstr>
      <vt:lpstr>自定义设计方案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147</cp:revision>
  <dcterms:created xsi:type="dcterms:W3CDTF">2024-02-26T07:07:16Z</dcterms:created>
  <dcterms:modified xsi:type="dcterms:W3CDTF">2024-04-10T10:18:07Z</dcterms:modified>
</cp:coreProperties>
</file>