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mp3" ContentType="audio/mpeg"/>
  <Default Extension="mp4" ContentType="video/mp4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70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1D3E"/>
    <a:srgbClr val="C40041"/>
    <a:srgbClr val="FD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6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7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015B1-ED29-F04F-B696-7C731FF4B4B4}" type="datetimeFigureOut">
              <a:rPr kumimoji="1" lang="zh-CN" altLang="en-US" smtClean="0"/>
              <a:t>2024/3/29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2EA3A-C21D-4443-B731-4F3262AB6B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8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2EA3A-C21D-4443-B731-4F3262AB6BC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73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6BFB2-9D4E-1B19-BBE7-B24BBDB06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408723-3B44-A335-C7A7-18F453DBF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B701E-D599-D955-7CBB-5E5D2E38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E0478-150A-DA41-01CA-6360459B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F1F3A-5864-E18F-E01D-04E592EC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96A60A9-ADE7-AE42-A1B7-363962AD1340}"/>
              </a:ext>
            </a:extLst>
          </p:cNvPr>
          <p:cNvSpPr/>
          <p:nvPr userDrawn="1"/>
        </p:nvSpPr>
        <p:spPr>
          <a:xfrm>
            <a:off x="198783" y="136525"/>
            <a:ext cx="1888435" cy="1649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母版</a:t>
            </a:r>
          </a:p>
        </p:txBody>
      </p:sp>
    </p:spTree>
    <p:extLst>
      <p:ext uri="{BB962C8B-B14F-4D97-AF65-F5344CB8AC3E}">
        <p14:creationId xmlns:p14="http://schemas.microsoft.com/office/powerpoint/2010/main" val="138513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5790F-C323-1487-AFF2-59924E77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7A0686-9EA6-2343-7D2F-EBD4B63E9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709AE-C530-E162-79C0-F2649527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7B673-A115-3646-06D4-244FAE97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12888-4FDC-C201-732F-FEA6B7D8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59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3EEB62-C5AC-7943-6D07-79C36D843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158AFD-E61A-2C5A-2A4C-5DC875EDA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084C4-AFAD-AC6E-0F16-C3AEA497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33021-F879-7FD1-F8AE-B0445DAC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85A25-E0EE-4CFE-7D37-26FDAE1C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40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073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022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725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673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695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7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480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64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443AC-7A1F-7306-822C-8EB8D76A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C8347-E7F7-CA94-054E-A96121982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8A82A-4A48-A9C7-A509-7C856161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08590-0EAC-5250-A639-94F1DF65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26C07-036F-7DC2-8366-3CD0B33F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825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8845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121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31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0590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55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82589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7923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1207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18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680B9-C9E1-BDF7-CC73-536AED56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ACF7A0-5EB5-7100-F3B8-6AC32D0AC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56EBE-52F8-2E04-6671-99519EC0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639B8-CEAF-79C7-BF8C-CB8BFD93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92793-81EC-338A-A11B-8C36C191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0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CABEA-4520-D656-0B57-6267A488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0E9C1-9EE0-69CF-D4E1-6C5F675F0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A1BC64-BE81-B8E2-C6EC-C315A8FF3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2C64A0-802D-0AD7-B24A-9B7F8FBE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78FA37-48A5-5277-C7EA-BB0D7C85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B63173-B07A-1E0E-E44A-70DD961D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5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472AC-7748-3A4A-C6A3-163A6583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5FAA42-3A8D-45AE-35F7-EC47E381A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62F4B8-CE62-035C-BDB6-C1EEB9040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021769-E560-19EC-A014-CF59E4AB3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77DF-55C1-E6DE-A64C-72FDA3099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80D2A3-9D44-5139-19E9-5E7DAD01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437EFE-431A-D65C-A2E7-063FEEF8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6F7527-241A-4F5D-45D9-A671ACDF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44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EA76D-4C96-E111-9C0B-C826D675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39F3C4-90B1-0E7D-B4F4-A1B9B4FB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017848-A766-F188-66A7-C9036AE1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1F5FB8-8665-BEAF-617D-9984DB13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3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90C0F2-48BD-4D88-846A-3D85B025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9E9F8C-09A6-083F-DCA4-9EE5D9F1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09C500-718C-8697-4770-ADB81EE2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0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158EF-C530-2CAE-8E96-65BCB3BF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ACA99-101D-817A-0EB0-DF19D07B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C9F690-0C9B-2CD6-E217-0E519DF3C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A2C0A4-F4F6-F128-59D4-C74B8FAE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B29223-3F1D-1191-E1B9-FD44035E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90548B-3F67-2DFB-7053-19BECE55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2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4468B-693F-29A6-4EB7-5BF8BB7F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45F1E3-5AC4-CA6E-C035-1748C3EF7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1C630A-5E7C-08B6-B138-8C654C1C0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5C68B8-F32F-60E5-2BFF-1617D7DB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DF9FD9-2A3D-CA71-1D2F-CADE20AF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6A3D6E-EF60-107A-CDF2-D83D86C1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17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6943D9-E511-4B9D-5303-E2C73BA4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EE73ED-037A-D237-374F-3B4188EEA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5B3B5-F8E7-0AC3-F590-3D1B762A4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A17D1-6590-4570-9DF1-29A4B3C6B8EE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A4F07-B0A1-EEF7-47AD-F3D548E47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90E36-B191-B716-B52A-00E2EFB57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02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EDA17D1-6590-4570-9DF1-29A4B3C6B8EE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43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package" Target="../embeddings/Microsoft_Excel_Worksheet.xlsx"/><Relationship Id="rId3" Type="http://schemas.microsoft.com/office/2007/relationships/media" Target="../media/media2.mp3"/><Relationship Id="rId7" Type="http://schemas.openxmlformats.org/officeDocument/2006/relationships/image" Target="../media/image5.png"/><Relationship Id="rId12" Type="http://schemas.openxmlformats.org/officeDocument/2006/relationships/image" Target="../media/image8.emf"/><Relationship Id="rId2" Type="http://schemas.openxmlformats.org/officeDocument/2006/relationships/video" Target="../media/media1.mp4"/><Relationship Id="rId16" Type="http://schemas.openxmlformats.org/officeDocument/2006/relationships/image" Target="../media/image10.emf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11" Type="http://schemas.openxmlformats.org/officeDocument/2006/relationships/package" Target="../embeddings/Microsoft_Word_Document.docx"/><Relationship Id="rId5" Type="http://schemas.openxmlformats.org/officeDocument/2006/relationships/slideLayout" Target="../slideLayouts/slideLayout12.xml"/><Relationship Id="rId15" Type="http://schemas.openxmlformats.org/officeDocument/2006/relationships/oleObject" Target="../embeddings/oleObject1.bin"/><Relationship Id="rId10" Type="http://schemas.openxmlformats.org/officeDocument/2006/relationships/image" Target="../media/image7.emf"/><Relationship Id="rId4" Type="http://schemas.openxmlformats.org/officeDocument/2006/relationships/audio" Target="../media/media2.mp3"/><Relationship Id="rId9" Type="http://schemas.openxmlformats.org/officeDocument/2006/relationships/package" Target="../embeddings/Microsoft_PowerPoint_Presentation.pptx"/><Relationship Id="rId1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A50808A-F6E6-C799-A813-2A4025701E06}"/>
              </a:ext>
            </a:extLst>
          </p:cNvPr>
          <p:cNvSpPr/>
          <p:nvPr/>
        </p:nvSpPr>
        <p:spPr>
          <a:xfrm flipV="1">
            <a:off x="725382" y="530578"/>
            <a:ext cx="2280356" cy="1320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4">
                  <a:lumMod val="7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D887D799-7F29-15F7-E8F2-9E9B64BED654}"/>
              </a:ext>
            </a:extLst>
          </p:cNvPr>
          <p:cNvSpPr/>
          <p:nvPr/>
        </p:nvSpPr>
        <p:spPr>
          <a:xfrm>
            <a:off x="3770488" y="530578"/>
            <a:ext cx="1219201" cy="1320800"/>
          </a:xfrm>
          <a:prstGeom prst="triangle">
            <a:avLst>
              <a:gd name="adj" fmla="val 154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3E5E03-13DF-027D-4362-4CBEDC0F6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39" y="581602"/>
            <a:ext cx="4191000" cy="165735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B6AEB22-FC25-3571-9BF6-832D408159D6}"/>
              </a:ext>
            </a:extLst>
          </p:cNvPr>
          <p:cNvSpPr txBox="1"/>
          <p:nvPr/>
        </p:nvSpPr>
        <p:spPr>
          <a:xfrm>
            <a:off x="462844" y="269235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FON</a:t>
            </a:r>
            <a:r>
              <a:rPr lang="en-US" altLang="zh-CN" sz="1000" dirty="0">
                <a:solidFill>
                  <a:srgbClr val="FF0000"/>
                </a:solidFill>
              </a:rPr>
              <a:t>TSIZ</a:t>
            </a:r>
            <a:r>
              <a:rPr lang="en-US" altLang="zh-CN" sz="3600" dirty="0"/>
              <a:t>E36</a:t>
            </a:r>
            <a:endParaRPr lang="zh-CN" alt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EC1386-EC7F-8EB9-A95B-DA28B38340DC}"/>
              </a:ext>
            </a:extLst>
          </p:cNvPr>
          <p:cNvSpPr txBox="1"/>
          <p:nvPr/>
        </p:nvSpPr>
        <p:spPr>
          <a:xfrm>
            <a:off x="587022" y="395111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FONTSIZEDEFAULT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5AF8EE-211D-97DC-9BEE-D8783FCAC5BB}"/>
              </a:ext>
            </a:extLst>
          </p:cNvPr>
          <p:cNvCxnSpPr/>
          <p:nvPr/>
        </p:nvCxnSpPr>
        <p:spPr>
          <a:xfrm>
            <a:off x="3770488" y="2856089"/>
            <a:ext cx="1219201" cy="146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F3422768-D099-6642-83D0-B614D0BF5311}"/>
              </a:ext>
            </a:extLst>
          </p:cNvPr>
          <p:cNvGrpSpPr/>
          <p:nvPr/>
        </p:nvGrpSpPr>
        <p:grpSpPr>
          <a:xfrm>
            <a:off x="307882" y="298027"/>
            <a:ext cx="6742331" cy="3240193"/>
            <a:chOff x="0" y="4343396"/>
            <a:chExt cx="6742331" cy="3240193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4A43CD4-55B3-04D0-5B12-F3F9CEF53165}"/>
                </a:ext>
              </a:extLst>
            </p:cNvPr>
            <p:cNvGrpSpPr/>
            <p:nvPr/>
          </p:nvGrpSpPr>
          <p:grpSpPr>
            <a:xfrm>
              <a:off x="2558365" y="4343396"/>
              <a:ext cx="4183966" cy="3240193"/>
              <a:chOff x="8692443" y="3338685"/>
              <a:chExt cx="4183966" cy="3240193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F5691CE3-A633-C321-5BF8-40E3A6FA91CB}"/>
                  </a:ext>
                </a:extLst>
              </p:cNvPr>
              <p:cNvSpPr/>
              <p:nvPr/>
            </p:nvSpPr>
            <p:spPr>
              <a:xfrm>
                <a:off x="12226204" y="5930878"/>
                <a:ext cx="650205" cy="64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组</a:t>
                </a: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B925589A-9CC2-EAC5-3F44-24074C6CE4B5}"/>
                  </a:ext>
                </a:extLst>
              </p:cNvPr>
              <p:cNvSpPr/>
              <p:nvPr/>
            </p:nvSpPr>
            <p:spPr>
              <a:xfrm rot="3600000">
                <a:off x="8692443" y="3338685"/>
                <a:ext cx="1292662" cy="12926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合</a:t>
                </a:r>
              </a:p>
            </p:txBody>
          </p:sp>
        </p:grp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04DFD09-2B9A-7A44-8F5A-8788BCE37684}"/>
                </a:ext>
              </a:extLst>
            </p:cNvPr>
            <p:cNvSpPr/>
            <p:nvPr/>
          </p:nvSpPr>
          <p:spPr>
            <a:xfrm>
              <a:off x="0" y="5819633"/>
              <a:ext cx="646331" cy="6463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啊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01369500-DDDC-CF47-ADEA-C5B69D45B646}"/>
              </a:ext>
            </a:extLst>
          </p:cNvPr>
          <p:cNvSpPr/>
          <p:nvPr/>
        </p:nvSpPr>
        <p:spPr>
          <a:xfrm>
            <a:off x="7730005" y="3015523"/>
            <a:ext cx="2514600" cy="1651042"/>
          </a:xfrm>
          <a:prstGeom prst="rect">
            <a:avLst/>
          </a:prstGeom>
          <a:blipFill>
            <a:blip r:embed="rId4"/>
            <a:stretch>
              <a:fillRect l="-17287" r="-17287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21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4CF876-8FE4-1B52-7235-9BAC5B9C0689}"/>
              </a:ext>
            </a:extLst>
          </p:cNvPr>
          <p:cNvSpPr/>
          <p:nvPr/>
        </p:nvSpPr>
        <p:spPr>
          <a:xfrm>
            <a:off x="447758" y="487176"/>
            <a:ext cx="1873956" cy="2573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058BA7B-B563-B4DE-2C8D-CA62B9CBD09C}"/>
              </a:ext>
            </a:extLst>
          </p:cNvPr>
          <p:cNvSpPr/>
          <p:nvPr/>
        </p:nvSpPr>
        <p:spPr>
          <a:xfrm>
            <a:off x="2812782" y="487178"/>
            <a:ext cx="1873956" cy="2573867"/>
          </a:xfrm>
          <a:prstGeom prst="rect">
            <a:avLst/>
          </a:prstGeom>
          <a:solidFill>
            <a:srgbClr val="FD0B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ED6720-AC82-BDC3-1C2C-F71AC312E9A9}"/>
              </a:ext>
            </a:extLst>
          </p:cNvPr>
          <p:cNvSpPr/>
          <p:nvPr/>
        </p:nvSpPr>
        <p:spPr>
          <a:xfrm>
            <a:off x="5177805" y="487177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23C181-C1ED-A25F-1DF0-4152D6605723}"/>
              </a:ext>
            </a:extLst>
          </p:cNvPr>
          <p:cNvSpPr/>
          <p:nvPr/>
        </p:nvSpPr>
        <p:spPr>
          <a:xfrm>
            <a:off x="447758" y="3796954"/>
            <a:ext cx="1873956" cy="2573867"/>
          </a:xfrm>
          <a:prstGeom prst="rect">
            <a:avLst/>
          </a:prstGeom>
          <a:blipFill>
            <a:blip r:embed="rId2">
              <a:alphaModFix amt="78000"/>
            </a:blip>
            <a:tile tx="12700" ty="25400" sx="10000" sy="100000" flip="y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6085DD-2F2D-AFE5-EC91-05970A94617C}"/>
              </a:ext>
            </a:extLst>
          </p:cNvPr>
          <p:cNvSpPr/>
          <p:nvPr/>
        </p:nvSpPr>
        <p:spPr>
          <a:xfrm>
            <a:off x="2812781" y="3796950"/>
            <a:ext cx="1873956" cy="2573867"/>
          </a:xfrm>
          <a:prstGeom prst="rect">
            <a:avLst/>
          </a:prstGeom>
          <a:blipFill dpi="0" rotWithShape="1">
            <a:blip r:embed="rId3"/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FF948D3-96B5-7D37-CD6E-2E07832FA4C7}"/>
              </a:ext>
            </a:extLst>
          </p:cNvPr>
          <p:cNvSpPr/>
          <p:nvPr/>
        </p:nvSpPr>
        <p:spPr>
          <a:xfrm>
            <a:off x="7570124" y="3817330"/>
            <a:ext cx="1873956" cy="2573867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1" name="矩形 10">
            <a:extLst>
              <a:ext uri="{FF2B5EF4-FFF2-40B4-BE49-F238E27FC236}">
                <a16:creationId xmlns:a16="http://schemas.microsoft.com/office/drawing/2014/main" id="{508EA8B6-3599-9D48-4A53-A46A3B293641}"/>
              </a:ext>
            </a:extLst>
          </p:cNvPr>
          <p:cNvSpPr/>
          <p:nvPr/>
        </p:nvSpPr>
        <p:spPr>
          <a:xfrm>
            <a:off x="9935148" y="3817330"/>
            <a:ext cx="1873956" cy="2573867"/>
          </a:xfrm>
          <a:prstGeom prst="rect">
            <a:avLst/>
          </a:prstGeom>
          <a:ln w="101600" cap="flat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560BB0-CA10-184C-A37B-EE63FDE61634}"/>
              </a:ext>
            </a:extLst>
          </p:cNvPr>
          <p:cNvSpPr txBox="1"/>
          <p:nvPr/>
        </p:nvSpPr>
        <p:spPr>
          <a:xfrm>
            <a:off x="641445" y="1091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填充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2E9BFE-F635-584A-9088-AF7D616F2129}"/>
              </a:ext>
            </a:extLst>
          </p:cNvPr>
          <p:cNvSpPr/>
          <p:nvPr/>
        </p:nvSpPr>
        <p:spPr>
          <a:xfrm>
            <a:off x="5205100" y="3796954"/>
            <a:ext cx="1873956" cy="2573867"/>
          </a:xfrm>
          <a:prstGeom prst="rect">
            <a:avLst/>
          </a:prstGeom>
          <a:blipFill dpi="0" rotWithShape="1">
            <a:blip r:embed="rId3"/>
            <a:srcRect/>
            <a:tile tx="12700" ty="25400" sx="10000" sy="100000" flip="y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A5E2C1-F9E2-C343-A196-B65B633425AB}"/>
              </a:ext>
            </a:extLst>
          </p:cNvPr>
          <p:cNvSpPr/>
          <p:nvPr/>
        </p:nvSpPr>
        <p:spPr>
          <a:xfrm>
            <a:off x="7570124" y="487176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30C761-B691-5341-8E2F-E2F50FCD6A5A}"/>
              </a:ext>
            </a:extLst>
          </p:cNvPr>
          <p:cNvSpPr/>
          <p:nvPr/>
        </p:nvSpPr>
        <p:spPr>
          <a:xfrm>
            <a:off x="9935148" y="480451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868B97-F078-7641-BFDD-8CA8E087A5B7}"/>
              </a:ext>
            </a:extLst>
          </p:cNvPr>
          <p:cNvSpPr/>
          <p:nvPr/>
        </p:nvSpPr>
        <p:spPr>
          <a:xfrm>
            <a:off x="8636924" y="1458442"/>
            <a:ext cx="1680783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6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2928E4C-87F7-A74E-A39A-D9CE744723B5}"/>
              </a:ext>
            </a:extLst>
          </p:cNvPr>
          <p:cNvSpPr txBox="1"/>
          <p:nvPr/>
        </p:nvSpPr>
        <p:spPr>
          <a:xfrm>
            <a:off x="696036" y="5049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纯色透明度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2683A1-21C3-1D46-AF5D-9FCEF4886564}"/>
              </a:ext>
            </a:extLst>
          </p:cNvPr>
          <p:cNvSpPr/>
          <p:nvPr/>
        </p:nvSpPr>
        <p:spPr>
          <a:xfrm>
            <a:off x="818866" y="1514901"/>
            <a:ext cx="2756847" cy="1405720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透明度</a:t>
            </a:r>
            <a:r>
              <a:rPr kumimoji="1" lang="en-US" altLang="zh-CN" dirty="0"/>
              <a:t>0.73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46521C-4D0D-2C48-952F-3307495ACEC8}"/>
              </a:ext>
            </a:extLst>
          </p:cNvPr>
          <p:cNvSpPr/>
          <p:nvPr/>
        </p:nvSpPr>
        <p:spPr>
          <a:xfrm>
            <a:off x="4353636" y="1514901"/>
            <a:ext cx="2879678" cy="140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不透明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06FEBC-23E0-D84C-ACA7-85728C66CF22}"/>
              </a:ext>
            </a:extLst>
          </p:cNvPr>
          <p:cNvSpPr/>
          <p:nvPr/>
        </p:nvSpPr>
        <p:spPr>
          <a:xfrm>
            <a:off x="818866" y="3916907"/>
            <a:ext cx="2756847" cy="1269242"/>
          </a:xfrm>
          <a:prstGeom prst="rect">
            <a:avLst/>
          </a:prstGeom>
          <a:solidFill>
            <a:srgbClr val="C40041">
              <a:alpha val="8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自定义颜色透明度</a:t>
            </a:r>
            <a:r>
              <a:rPr kumimoji="1" lang="en-US" altLang="zh-CN" dirty="0"/>
              <a:t>0.16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6AA4F6-6450-394C-A3C5-383161D258B4}"/>
              </a:ext>
            </a:extLst>
          </p:cNvPr>
          <p:cNvSpPr/>
          <p:nvPr/>
        </p:nvSpPr>
        <p:spPr>
          <a:xfrm>
            <a:off x="4353636" y="3916907"/>
            <a:ext cx="2879678" cy="1269242"/>
          </a:xfrm>
          <a:prstGeom prst="rect">
            <a:avLst/>
          </a:prstGeom>
          <a:solidFill>
            <a:srgbClr val="791D3E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自定义内部颜色</a:t>
            </a:r>
            <a:r>
              <a:rPr kumimoji="1" lang="en-US" altLang="zh-CN"/>
              <a:t>0.5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41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E07712-3577-CFF5-DD48-52901ECD42FD}"/>
              </a:ext>
            </a:extLst>
          </p:cNvPr>
          <p:cNvSpPr txBox="1"/>
          <p:nvPr/>
        </p:nvSpPr>
        <p:spPr>
          <a:xfrm>
            <a:off x="720763" y="6131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图片填充和图片图形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F59D0F-260F-5396-F62F-9F30CF7A3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63" y="1174140"/>
            <a:ext cx="3515981" cy="99533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FC37B62-64FF-3C6D-A7AE-4D08F536FC34}"/>
              </a:ext>
            </a:extLst>
          </p:cNvPr>
          <p:cNvSpPr/>
          <p:nvPr/>
        </p:nvSpPr>
        <p:spPr>
          <a:xfrm>
            <a:off x="720763" y="2732442"/>
            <a:ext cx="3515981" cy="99533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D738540C-2ABF-8747-E7CE-91D219D97829}"/>
              </a:ext>
            </a:extLst>
          </p:cNvPr>
          <p:cNvSpPr/>
          <p:nvPr/>
        </p:nvSpPr>
        <p:spPr>
          <a:xfrm rot="2651426">
            <a:off x="1226373" y="4202884"/>
            <a:ext cx="2548674" cy="1794755"/>
          </a:xfrm>
          <a:prstGeom prst="triangle">
            <a:avLst/>
          </a:prstGeom>
          <a:blipFill dpi="0" rotWithShape="0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010B127-6BBD-7DF2-C97F-0688351A0EA3}"/>
              </a:ext>
            </a:extLst>
          </p:cNvPr>
          <p:cNvSpPr/>
          <p:nvPr/>
        </p:nvSpPr>
        <p:spPr>
          <a:xfrm>
            <a:off x="6096000" y="4733366"/>
            <a:ext cx="2818504" cy="1183341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CD6F6A-9208-72AE-B429-10D8F1F89096}"/>
              </a:ext>
            </a:extLst>
          </p:cNvPr>
          <p:cNvSpPr/>
          <p:nvPr/>
        </p:nvSpPr>
        <p:spPr>
          <a:xfrm>
            <a:off x="5896985" y="2732441"/>
            <a:ext cx="3515981" cy="995333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7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B3C8B5D-CE84-7240-97E1-25B6045C7409}"/>
              </a:ext>
            </a:extLst>
          </p:cNvPr>
          <p:cNvSpPr txBox="1"/>
          <p:nvPr/>
        </p:nvSpPr>
        <p:spPr>
          <a:xfrm>
            <a:off x="464024" y="65509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各类形状渐变填充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835E1A4-6B19-404C-A8F3-9C3B06CC70DE}"/>
              </a:ext>
            </a:extLst>
          </p:cNvPr>
          <p:cNvSpPr/>
          <p:nvPr/>
        </p:nvSpPr>
        <p:spPr>
          <a:xfrm>
            <a:off x="464024" y="1583140"/>
            <a:ext cx="2620370" cy="1214651"/>
          </a:xfrm>
          <a:prstGeom prst="ellipse">
            <a:avLst/>
          </a:prstGeom>
          <a:gradFill flip="none" rotWithShape="1">
            <a:gsLst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9">
            <a:extLst>
              <a:ext uri="{FF2B5EF4-FFF2-40B4-BE49-F238E27FC236}">
                <a16:creationId xmlns:a16="http://schemas.microsoft.com/office/drawing/2014/main" id="{2ED4EF0B-11E9-C64A-9E57-03A72B7FF18A}"/>
              </a:ext>
            </a:extLst>
          </p:cNvPr>
          <p:cNvSpPr/>
          <p:nvPr/>
        </p:nvSpPr>
        <p:spPr>
          <a:xfrm>
            <a:off x="464024" y="3429000"/>
            <a:ext cx="2634018" cy="1074761"/>
          </a:xfrm>
          <a:prstGeom prst="triangle">
            <a:avLst>
              <a:gd name="adj" fmla="val 52591"/>
            </a:avLst>
          </a:prstGeom>
          <a:gradFill flip="none" rotWithShape="0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剪去单角的矩形 10">
            <a:extLst>
              <a:ext uri="{FF2B5EF4-FFF2-40B4-BE49-F238E27FC236}">
                <a16:creationId xmlns:a16="http://schemas.microsoft.com/office/drawing/2014/main" id="{4B1D0521-5E49-C94D-9F6B-34C836B237CB}"/>
              </a:ext>
            </a:extLst>
          </p:cNvPr>
          <p:cNvSpPr/>
          <p:nvPr/>
        </p:nvSpPr>
        <p:spPr>
          <a:xfrm>
            <a:off x="464024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14D9F4D-1CE5-C040-A174-A2DB8148FD52}"/>
              </a:ext>
            </a:extLst>
          </p:cNvPr>
          <p:cNvSpPr/>
          <p:nvPr/>
        </p:nvSpPr>
        <p:spPr>
          <a:xfrm>
            <a:off x="3400573" y="1585412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三角形 12">
            <a:extLst>
              <a:ext uri="{FF2B5EF4-FFF2-40B4-BE49-F238E27FC236}">
                <a16:creationId xmlns:a16="http://schemas.microsoft.com/office/drawing/2014/main" id="{8C7CA774-B516-1947-B451-27846184DC53}"/>
              </a:ext>
            </a:extLst>
          </p:cNvPr>
          <p:cNvSpPr/>
          <p:nvPr/>
        </p:nvSpPr>
        <p:spPr>
          <a:xfrm>
            <a:off x="3400573" y="3431272"/>
            <a:ext cx="2634018" cy="1074761"/>
          </a:xfrm>
          <a:prstGeom prst="triangle">
            <a:avLst/>
          </a:prstGeom>
          <a:gradFill>
            <a:gsLst>
              <a:gs pos="0">
                <a:schemeClr val="accent1">
                  <a:lumMod val="45000"/>
                  <a:lumOff val="55000"/>
                </a:schemeClr>
              </a:gs>
              <a:gs pos="79000">
                <a:srgbClr val="FF0000"/>
              </a:gs>
            </a:gsLst>
            <a:path path="rect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剪去单角的矩形 13">
            <a:extLst>
              <a:ext uri="{FF2B5EF4-FFF2-40B4-BE49-F238E27FC236}">
                <a16:creationId xmlns:a16="http://schemas.microsoft.com/office/drawing/2014/main" id="{9A131EAD-E22F-254A-93C8-B6F3D463F156}"/>
              </a:ext>
            </a:extLst>
          </p:cNvPr>
          <p:cNvSpPr/>
          <p:nvPr/>
        </p:nvSpPr>
        <p:spPr>
          <a:xfrm>
            <a:off x="3400573" y="5396550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91E1D83-D0D1-3748-AEDA-0F8DAB401D11}"/>
              </a:ext>
            </a:extLst>
          </p:cNvPr>
          <p:cNvSpPr/>
          <p:nvPr/>
        </p:nvSpPr>
        <p:spPr>
          <a:xfrm>
            <a:off x="6323474" y="1583140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FDAC51CB-EEAD-2647-BAE3-957048D9246F}"/>
              </a:ext>
            </a:extLst>
          </p:cNvPr>
          <p:cNvSpPr/>
          <p:nvPr/>
        </p:nvSpPr>
        <p:spPr>
          <a:xfrm>
            <a:off x="6323474" y="3429000"/>
            <a:ext cx="2634018" cy="107476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剪去单角的矩形 16">
            <a:extLst>
              <a:ext uri="{FF2B5EF4-FFF2-40B4-BE49-F238E27FC236}">
                <a16:creationId xmlns:a16="http://schemas.microsoft.com/office/drawing/2014/main" id="{4E1227E1-CF3E-1442-BEE1-8B8DD85FA819}"/>
              </a:ext>
            </a:extLst>
          </p:cNvPr>
          <p:cNvSpPr/>
          <p:nvPr/>
        </p:nvSpPr>
        <p:spPr>
          <a:xfrm>
            <a:off x="6323474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E36BE9C-E9C9-D14F-B7DC-FBC7DD6A6242}"/>
              </a:ext>
            </a:extLst>
          </p:cNvPr>
          <p:cNvSpPr/>
          <p:nvPr/>
        </p:nvSpPr>
        <p:spPr>
          <a:xfrm>
            <a:off x="9107606" y="1583140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EA3CBD88-D532-0B43-A95E-7471DBEC1477}"/>
              </a:ext>
            </a:extLst>
          </p:cNvPr>
          <p:cNvSpPr/>
          <p:nvPr/>
        </p:nvSpPr>
        <p:spPr>
          <a:xfrm>
            <a:off x="9107606" y="3429000"/>
            <a:ext cx="2634018" cy="107476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剪去单角的矩形 19">
            <a:extLst>
              <a:ext uri="{FF2B5EF4-FFF2-40B4-BE49-F238E27FC236}">
                <a16:creationId xmlns:a16="http://schemas.microsoft.com/office/drawing/2014/main" id="{8A3FC629-E560-AF4A-9787-DD256E28D997}"/>
              </a:ext>
            </a:extLst>
          </p:cNvPr>
          <p:cNvSpPr/>
          <p:nvPr/>
        </p:nvSpPr>
        <p:spPr>
          <a:xfrm>
            <a:off x="9107606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13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F9B20E7-2C8C-3B01-F61B-856D7C4AAA3C}"/>
              </a:ext>
            </a:extLst>
          </p:cNvPr>
          <p:cNvSpPr txBox="1"/>
          <p:nvPr/>
        </p:nvSpPr>
        <p:spPr>
          <a:xfrm>
            <a:off x="763398" y="87245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各类型媒体文件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630BD46-8391-6FD8-DF6C-7A2C9855D8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34" y="1992604"/>
            <a:ext cx="2072820" cy="586791"/>
          </a:xfrm>
          <a:prstGeom prst="rect">
            <a:avLst/>
          </a:prstGeom>
        </p:spPr>
      </p:pic>
      <p:pic>
        <p:nvPicPr>
          <p:cNvPr id="13" name="video">
            <a:hlinkClick r:id="" action="ppaction://media"/>
            <a:extLst>
              <a:ext uri="{FF2B5EF4-FFF2-40B4-BE49-F238E27FC236}">
                <a16:creationId xmlns:a16="http://schemas.microsoft.com/office/drawing/2014/main" id="{D9B2ACFE-B388-B467-C326-B944717B7DE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27234" y="2891118"/>
            <a:ext cx="2893149" cy="3857532"/>
          </a:xfrm>
          <a:prstGeom prst="rect">
            <a:avLst/>
          </a:prstGeom>
        </p:spPr>
      </p:pic>
      <p:pic>
        <p:nvPicPr>
          <p:cNvPr id="14" name="mp3">
            <a:hlinkClick r:id="" action="ppaction://media"/>
            <a:extLst>
              <a:ext uri="{FF2B5EF4-FFF2-40B4-BE49-F238E27FC236}">
                <a16:creationId xmlns:a16="http://schemas.microsoft.com/office/drawing/2014/main" id="{C62ABC7C-0E8B-CC45-964C-F788ECAD24A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61316" y="1913064"/>
            <a:ext cx="1332659" cy="1332662"/>
          </a:xfrm>
          <a:prstGeom prst="rect">
            <a:avLst/>
          </a:prstGeom>
        </p:spPr>
      </p:pic>
      <p:graphicFrame>
        <p:nvGraphicFramePr>
          <p:cNvPr id="15" name="对象 14">
            <a:hlinkClick r:id="" action="ppaction://ole?verb=0"/>
            <a:extLst>
              <a:ext uri="{FF2B5EF4-FFF2-40B4-BE49-F238E27FC236}">
                <a16:creationId xmlns:a16="http://schemas.microsoft.com/office/drawing/2014/main" id="{9E75B9AA-3EF4-9722-C4F6-25907146FD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259058"/>
              </p:ext>
            </p:extLst>
          </p:nvPr>
        </p:nvGraphicFramePr>
        <p:xfrm>
          <a:off x="4077773" y="3939514"/>
          <a:ext cx="4036453" cy="2270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r:id="rId9" imgW="6096052" imgH="3429125" progId="PowerPoint.Show.12">
                  <p:embed/>
                </p:oleObj>
              </mc:Choice>
              <mc:Fallback>
                <p:oleObj name="Presentation" r:id="rId9" imgW="6096052" imgH="3429125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77773" y="3939514"/>
                        <a:ext cx="4036453" cy="2270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EEEAC40C-90B0-EC5F-35E0-CAB7839221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967700"/>
              </p:ext>
            </p:extLst>
          </p:nvPr>
        </p:nvGraphicFramePr>
        <p:xfrm>
          <a:off x="7703671" y="2480176"/>
          <a:ext cx="5284788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1" imgW="5285434" imgH="198076" progId="Word.Document.12">
                  <p:embed/>
                </p:oleObj>
              </mc:Choice>
              <mc:Fallback>
                <p:oleObj name="Document" r:id="rId11" imgW="5285434" imgH="1980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03671" y="2480176"/>
                        <a:ext cx="5284788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D0CF3406-299C-7BBC-B000-75FB092F30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716018"/>
              </p:ext>
            </p:extLst>
          </p:nvPr>
        </p:nvGraphicFramePr>
        <p:xfrm>
          <a:off x="8833036" y="3466693"/>
          <a:ext cx="12271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3" imgW="1226803" imgH="533441" progId="Excel.Sheet.12">
                  <p:embed/>
                </p:oleObj>
              </mc:Choice>
              <mc:Fallback>
                <p:oleObj name="Worksheet" r:id="rId13" imgW="1226803" imgH="53344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833036" y="3466693"/>
                        <a:ext cx="1227138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6578551-FD56-CB06-3BE1-E8587715C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499619"/>
              </p:ext>
            </p:extLst>
          </p:nvPr>
        </p:nvGraphicFramePr>
        <p:xfrm>
          <a:off x="10015538" y="5229225"/>
          <a:ext cx="5492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15" imgW="548501" imgH="518242" progId="Package">
                  <p:embed/>
                </p:oleObj>
              </mc:Choice>
              <mc:Fallback>
                <p:oleObj name="包装程序外壳对象" showAsIcon="1" r:id="rId15" imgW="548501" imgH="518242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015538" y="5229225"/>
                        <a:ext cx="54927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918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6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244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2510FB-7491-7358-8CB4-A35D9913FBF3}"/>
              </a:ext>
            </a:extLst>
          </p:cNvPr>
          <p:cNvSpPr txBox="1"/>
          <p:nvPr/>
        </p:nvSpPr>
        <p:spPr>
          <a:xfrm>
            <a:off x="1204857" y="59167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图案、图片、纹理填充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78A036-2C8A-9715-2E2A-FA5AB17E45D9}"/>
              </a:ext>
            </a:extLst>
          </p:cNvPr>
          <p:cNvSpPr/>
          <p:nvPr/>
        </p:nvSpPr>
        <p:spPr>
          <a:xfrm>
            <a:off x="822616" y="2280122"/>
            <a:ext cx="1873956" cy="2573867"/>
          </a:xfrm>
          <a:prstGeom prst="rect">
            <a:avLst/>
          </a:prstGeom>
          <a:blipFill dpi="0" rotWithShape="1">
            <a:blip r:embed="rId2"/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725865-DB10-DAED-93CE-18C80C1D492C}"/>
              </a:ext>
            </a:extLst>
          </p:cNvPr>
          <p:cNvSpPr/>
          <p:nvPr/>
        </p:nvSpPr>
        <p:spPr>
          <a:xfrm>
            <a:off x="8977065" y="2280121"/>
            <a:ext cx="1873956" cy="2573867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74132F-8541-D07E-8A54-4D6475295F21}"/>
              </a:ext>
            </a:extLst>
          </p:cNvPr>
          <p:cNvSpPr/>
          <p:nvPr/>
        </p:nvSpPr>
        <p:spPr>
          <a:xfrm>
            <a:off x="6095999" y="2280123"/>
            <a:ext cx="1649507" cy="2573866"/>
          </a:xfrm>
          <a:prstGeom prst="rect">
            <a:avLst/>
          </a:prstGeom>
          <a:blipFill dpi="0" rotWithShape="1">
            <a:blip r:embed="rId3">
              <a:alphaModFix amt="8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088BC8-FEE6-1F0A-1228-06A77C9C941C}"/>
              </a:ext>
            </a:extLst>
          </p:cNvPr>
          <p:cNvSpPr/>
          <p:nvPr/>
        </p:nvSpPr>
        <p:spPr>
          <a:xfrm>
            <a:off x="3459307" y="2280120"/>
            <a:ext cx="1873956" cy="2573867"/>
          </a:xfrm>
          <a:prstGeom prst="rect">
            <a:avLst/>
          </a:prstGeom>
          <a:blipFill dpi="0" rotWithShape="1">
            <a:blip r:embed="rId4">
              <a:alphaModFix amt="91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314661"/>
      </p:ext>
    </p:extLst>
  </p:cSld>
  <p:clrMapOvr>
    <a:masterClrMapping/>
  </p:clrMapOvr>
</p:sld>
</file>

<file path=ppt/theme/theme1.xml><?xml version="1.0" encoding="utf-8"?>
<a:theme xmlns:a="http://schemas.openxmlformats.org/drawingml/2006/main" name="测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3380</TotalTime>
  <Words>40</Words>
  <Application>Microsoft Office PowerPoint</Application>
  <PresentationFormat>宽屏</PresentationFormat>
  <Paragraphs>16</Paragraphs>
  <Slides>7</Slides>
  <Notes>1</Notes>
  <HiddenSlides>0</HiddenSlides>
  <MMClips>2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等线</vt:lpstr>
      <vt:lpstr>等线 Light</vt:lpstr>
      <vt:lpstr>Arial</vt:lpstr>
      <vt:lpstr>Century Gothic</vt:lpstr>
      <vt:lpstr>Wingdings 3</vt:lpstr>
      <vt:lpstr>测试</vt:lpstr>
      <vt:lpstr>切片</vt:lpstr>
      <vt:lpstr>Presentation</vt:lpstr>
      <vt:lpstr>Document</vt:lpstr>
      <vt:lpstr>Worksheet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krito misaka</dc:creator>
  <cp:lastModifiedBy>krito misaka</cp:lastModifiedBy>
  <cp:revision>74</cp:revision>
  <dcterms:created xsi:type="dcterms:W3CDTF">2024-02-26T07:07:16Z</dcterms:created>
  <dcterms:modified xsi:type="dcterms:W3CDTF">2024-03-29T10:30:14Z</dcterms:modified>
</cp:coreProperties>
</file>