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2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幻灯片缩放定位 13">
                <a:extLst>
                  <a:ext uri="{FF2B5EF4-FFF2-40B4-BE49-F238E27FC236}">
                    <a16:creationId xmlns:a16="http://schemas.microsoft.com/office/drawing/2014/main" id="{ABD19DC4-A8A7-0370-C7AF-183388B911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9630766"/>
                  </p:ext>
                </p:extLst>
              </p:nvPr>
            </p:nvGraphicFramePr>
            <p:xfrm>
              <a:off x="2285327" y="1582822"/>
              <a:ext cx="3048000" cy="1714500"/>
            </p:xfrm>
            <a:graphic>
              <a:graphicData uri="http://schemas.microsoft.com/office/powerpoint/2016/slidezoom">
                <pslz:sldZm>
                  <pslz:sldZmObj sldId="257" cId="275862791">
                    <pslz:zmPr id="{704EE987-E7D3-432B-83E5-AFC42D8E4A1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幻灯片缩放定位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BD19DC4-A8A7-0370-C7AF-183388B911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327" y="158282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4CF876-8FE4-1B52-7235-9BAC5B9C0689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7542829" y="487180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9907852" y="487176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2812782" y="3796955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5177806" y="3796954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0BB0-CA10-184C-A37B-EE63FDE61634}"/>
              </a:ext>
            </a:extLst>
          </p:cNvPr>
          <p:cNvSpPr txBox="1"/>
          <p:nvPr/>
        </p:nvSpPr>
        <p:spPr>
          <a:xfrm>
            <a:off x="641445" y="1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447758" y="3776578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85F24E0-9F02-DB2E-4775-FC3617B1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8CA01B8-EE1C-34AC-3B60-85362F69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193888-AD25-3DDB-38D3-243C1DBFB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92B3BD2-66AA-2E22-4AFC-7E6B923D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B3466E4-31BA-B552-A761-04257785A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167857"/>
            <a:ext cx="5183188" cy="368458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20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39</cp:revision>
  <dcterms:created xsi:type="dcterms:W3CDTF">2024-02-26T07:07:16Z</dcterms:created>
  <dcterms:modified xsi:type="dcterms:W3CDTF">2024-03-26T10:46:23Z</dcterms:modified>
</cp:coreProperties>
</file>