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0" y="73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8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7800000" scaled="0"/>
              </a:gradFill>
              <a:ln w="34925" cap="flat" cmpd="sng">
                <a:solidFill>
                  <a:schemeClr val="tx1"/>
                </a:solidFill>
                <a:prstDash val="solid"/>
              </a:ln>
              <a:effectLst/>
              <a:sp3d contourW="349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8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Presentation1.pptx"/><Relationship Id="rId8" Type="http://schemas.microsoft.com/office/2007/relationships/hdphoto" Target="../media/image7.wdp"/><Relationship Id="rId7" Type="http://schemas.openxmlformats.org/officeDocument/2006/relationships/image" Target="../media/image6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0.emf"/><Relationship Id="rId13" Type="http://schemas.openxmlformats.org/officeDocument/2006/relationships/package" Target="../embeddings/Workbook1.xlsx"/><Relationship Id="rId12" Type="http://schemas.openxmlformats.org/officeDocument/2006/relationships/image" Target="../media/image9.emf"/><Relationship Id="rId11" Type="http://schemas.openxmlformats.org/officeDocument/2006/relationships/package" Target="../embeddings/Document1.docx"/><Relationship Id="rId10" Type="http://schemas.openxmlformats.org/officeDocument/2006/relationships/image" Target="../media/image8.e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  <a:endParaRPr lang="zh-CN" altLang="en-US" dirty="0"/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2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/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" name="图表 6"/>
          <p:cNvGraphicFramePr/>
          <p:nvPr/>
        </p:nvGraphicFramePr>
        <p:xfrm>
          <a:off x="403860" y="3522980"/>
          <a:ext cx="5647055" cy="27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1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2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1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/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/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/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9" imgW="6085840" imgH="3423285" progId="PowerPoint.Show.12">
                  <p:embed/>
                </p:oleObj>
              </mc:Choice>
              <mc:Fallback>
                <p:oleObj name="Presentation" r:id="rId9" imgW="6085840" imgH="3423285" progId="PowerPoint.Show.12">
                  <p:embed/>
                  <p:pic>
                    <p:nvPicPr>
                      <p:cNvPr id="0" name="Picture 1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1" imgW="5276215" imgH="197485" progId="Word.Document.12">
                  <p:embed/>
                </p:oleObj>
              </mc:Choice>
              <mc:Fallback>
                <p:oleObj name="Document" r:id="rId11" imgW="5276215" imgH="197485" progId="Word.Document.12">
                  <p:embed/>
                  <p:pic>
                    <p:nvPicPr>
                      <p:cNvPr id="0" name="Picture 1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3" imgW="1187450" imgH="516255" progId="Excel.Sheet.12">
                  <p:embed/>
                </p:oleObj>
              </mc:Choice>
              <mc:Fallback>
                <p:oleObj name="Worksheet" r:id="rId13" imgW="1187450" imgH="516255" progId="Excel.Sheet.12">
                  <p:embed/>
                  <p:pic>
                    <p:nvPicPr>
                      <p:cNvPr id="0" name="Picture 1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5" imgW="530860" imgH="501650" progId="Package">
                  <p:embed/>
                </p:oleObj>
              </mc:Choice>
              <mc:Fallback>
                <p:oleObj name="包装程序外壳对象" showAsIcon="1" r:id="rId15" imgW="530860" imgH="501650" progId="Package">
                  <p:embed/>
                  <p:pic>
                    <p:nvPicPr>
                      <p:cNvPr id="0" name="Picture 1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1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  <a:endParaRPr lang="zh-CN" altLang="en-US" dirty="0"/>
          </a:p>
        </p:txBody>
      </p:sp>
      <p:sp>
        <p:nvSpPr>
          <p:cNvPr id="5" name="矩形: 剪去单角 4"/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  <a:endParaRPr lang="zh-CN" altLang="en-US" dirty="0"/>
          </a:p>
        </p:txBody>
      </p:sp>
      <p:sp>
        <p:nvSpPr>
          <p:cNvPr id="6" name="矩形: 剪去左右顶角 5"/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  <a:endParaRPr lang="zh-CN" altLang="en-US" dirty="0"/>
          </a:p>
        </p:txBody>
      </p:sp>
      <p:sp>
        <p:nvSpPr>
          <p:cNvPr id="7" name="矩形: 剪去对角 6"/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  <a:endParaRPr lang="zh-CN" altLang="en-US" dirty="0"/>
          </a:p>
        </p:txBody>
      </p:sp>
      <p:sp>
        <p:nvSpPr>
          <p:cNvPr id="8" name="矩形: 一个圆顶角，剪去另一个顶角 7"/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  <a:endParaRPr lang="zh-CN" altLang="en-US" dirty="0"/>
          </a:p>
        </p:txBody>
      </p:sp>
      <p:sp>
        <p:nvSpPr>
          <p:cNvPr id="9" name="矩形: 单圆角 8"/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  <a:endParaRPr lang="zh-CN" altLang="en-US" dirty="0"/>
          </a:p>
        </p:txBody>
      </p:sp>
      <p:sp>
        <p:nvSpPr>
          <p:cNvPr id="10" name="矩形: 圆顶角 9"/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  <a:endParaRPr lang="zh-CN" altLang="en-US" dirty="0"/>
          </a:p>
        </p:txBody>
      </p:sp>
      <p:sp>
        <p:nvSpPr>
          <p:cNvPr id="11" name="矩形: 对角圆角 10"/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  <a:endParaRPr lang="zh-CN" altLang="en-US" dirty="0"/>
          </a:p>
        </p:txBody>
      </p:sp>
      <p:sp>
        <p:nvSpPr>
          <p:cNvPr id="18" name="流程图: 内部贮存 17"/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-1" fmla="*/ 0 w 1361440"/>
              <a:gd name="connsiteY0-2" fmla="*/ 756753 h 1711346"/>
              <a:gd name="connsiteX1-3" fmla="*/ 772160 w 1361440"/>
              <a:gd name="connsiteY1-4" fmla="*/ 0 h 1711346"/>
              <a:gd name="connsiteX2-5" fmla="*/ 1361440 w 1361440"/>
              <a:gd name="connsiteY2-6" fmla="*/ 756753 h 1711346"/>
              <a:gd name="connsiteX3-7" fmla="*/ 1361440 w 1361440"/>
              <a:gd name="connsiteY3-8" fmla="*/ 1711346 h 1711346"/>
              <a:gd name="connsiteX4-9" fmla="*/ 0 w 1361440"/>
              <a:gd name="connsiteY4-10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/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85</Paragraphs>
  <Slides>12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Calibri</vt:lpstr>
      <vt:lpstr>Helvetica Neue</vt:lpstr>
      <vt:lpstr>测试</vt:lpstr>
      <vt:lpstr>自定义设计方案</vt:lpstr>
      <vt:lpstr>Word.Document.12</vt:lpstr>
      <vt:lpstr>PowerPoint.Show.12</vt:lpstr>
      <vt:lpstr>Excel.Sheet.12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ning</cp:lastModifiedBy>
  <cp:revision>196</cp:revision>
  <dcterms:created xsi:type="dcterms:W3CDTF">2024-05-26T09:09:48Z</dcterms:created>
  <dcterms:modified xsi:type="dcterms:W3CDTF">2024-05-26T09:09:48Z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3F358BBE59074B9AAD039166EBA7A1AA_12</vt:lpwstr>
  </property>
  <property fmtid="{D5CDD505-2E9C-101B-9397-08002B2CF9AE}" pid="3" name="KSOProductBuildVer">
    <vt:lpwstr>2052-6.7.1.8828</vt:lpwstr>
  </property>
</Properties>
</file>