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pptx" ContentType="application/vnd.openxmlformats-officedocument.presentationml.presentation"/>
  <Default Extension="xlsx" ContentType="application/vnd.openxmlformats-officedocument.spreadsheetml.sheet"/>
  <Default Extension="bin" ContentType="application/vnd.openxmlformats-officedocument.oleObject"/>
  <Default Extension="emf" ContentType="image/x-emf"/>
  <Default Extension="png" ContentType="image/png"/>
  <Default Extension="wdp" ContentType="image/vnd.ms-photo"/>
  <Default Extension="mp4" ContentType="video/mp4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D3E"/>
    <a:srgbClr val="C40041"/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3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200" y="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158388264785071"/>
          <c:y val="0.11433611289288"/>
          <c:w val="0.94609599851453"/>
          <c:h val="0.7279345734445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522256276"/>
        <c:axId val="501909773"/>
      </c:barChart>
      <c:catAx>
        <c:axId val="5222562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1909773"/>
        <c:crosses val="autoZero"/>
        <c:auto val="1"/>
        <c:lblAlgn val="ctr"/>
        <c:lblOffset val="100"/>
        <c:noMultiLvlLbl val="0"/>
      </c:catAx>
      <c:valAx>
        <c:axId val="50190977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22562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package" Target="../embeddings/Presentation1.pptx"/><Relationship Id="rId8" Type="http://schemas.microsoft.com/office/2007/relationships/hdphoto" Target="../media/image7.wdp"/><Relationship Id="rId7" Type="http://schemas.openxmlformats.org/officeDocument/2006/relationships/image" Target="../media/image6.png"/><Relationship Id="rId6" Type="http://schemas.microsoft.com/office/2007/relationships/media" Target="../media/media2.mp3"/><Relationship Id="rId5" Type="http://schemas.openxmlformats.org/officeDocument/2006/relationships/audio" Target="../media/media2.mp3"/><Relationship Id="rId4" Type="http://schemas.openxmlformats.org/officeDocument/2006/relationships/image" Target="../media/image5.png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1.emf"/><Relationship Id="rId15" Type="http://schemas.openxmlformats.org/officeDocument/2006/relationships/oleObject" Target="../embeddings/oleObject1.bin"/><Relationship Id="rId14" Type="http://schemas.openxmlformats.org/officeDocument/2006/relationships/image" Target="../media/image10.emf"/><Relationship Id="rId13" Type="http://schemas.openxmlformats.org/officeDocument/2006/relationships/package" Target="../embeddings/Workbook1.xlsx"/><Relationship Id="rId12" Type="http://schemas.openxmlformats.org/officeDocument/2006/relationships/image" Target="../media/image9.emf"/><Relationship Id="rId11" Type="http://schemas.openxmlformats.org/officeDocument/2006/relationships/package" Target="../embeddings/Document1.docx"/><Relationship Id="rId10" Type="http://schemas.openxmlformats.org/officeDocument/2006/relationships/image" Target="../media/image8.emf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microsoft.com/office/2007/relationships/hdphoto" Target="../media/image15.wdp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2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>
              <a:schemeClr val="tx1">
                <a:lumMod val="95000"/>
                <a:alpha val="40000"/>
              </a:schemeClr>
            </a:glow>
            <a:outerShdw blurRad="5842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/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  <a:endParaRPr lang="zh-CN" altLang="en-US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  <a:endParaRPr lang="zh-CN" altLang="en-US" dirty="0"/>
              </a:p>
            </p:txBody>
          </p:sp>
        </p:grpSp>
        <p:sp>
          <p:nvSpPr>
            <p:cNvPr id="25" name="椭圆 24"/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  <a:endParaRPr lang="zh-CN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2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1005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254000" cap="sq">
            <a:solidFill>
              <a:schemeClr val="accent1">
                <a:shade val="15000"/>
                <a:alpha val="61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3672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6362702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1905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/>
          <p:cNvCxnSpPr/>
          <p:nvPr/>
        </p:nvCxnSpPr>
        <p:spPr>
          <a:xfrm>
            <a:off x="1005840" y="4693920"/>
            <a:ext cx="1798320" cy="1295400"/>
          </a:xfrm>
          <a:prstGeom prst="bentConnector3">
            <a:avLst/>
          </a:prstGeom>
          <a:ln w="2540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/>
          <p:cNvCxnSpPr>
            <a:stCxn id="24" idx="2"/>
            <a:endCxn id="18" idx="1"/>
          </p:cNvCxnSpPr>
          <p:nvPr/>
        </p:nvCxnSpPr>
        <p:spPr>
          <a:xfrm rot="16200000" flipH="1">
            <a:off x="8236919" y="3566459"/>
            <a:ext cx="4076114" cy="769608"/>
          </a:xfrm>
          <a:prstGeom prst="bentConnector2">
            <a:avLst/>
          </a:prstGeom>
          <a:ln w="2540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/>
          <p:cNvCxnSpPr/>
          <p:nvPr/>
        </p:nvCxnSpPr>
        <p:spPr>
          <a:xfrm>
            <a:off x="6987542" y="4815840"/>
            <a:ext cx="1798320" cy="1295400"/>
          </a:xfrm>
          <a:prstGeom prst="bentConnector3">
            <a:avLst/>
          </a:prstGeom>
          <a:ln w="254000"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659780" y="5585460"/>
            <a:ext cx="756125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9512109" y="1105486"/>
            <a:ext cx="1903796" cy="807720"/>
            <a:chOff x="8755984" y="1162547"/>
            <a:chExt cx="1903796" cy="807720"/>
          </a:xfrm>
        </p:grpSpPr>
        <p:sp>
          <p:nvSpPr>
            <p:cNvPr id="17" name="矩形 16"/>
            <p:cNvSpPr/>
            <p:nvPr/>
          </p:nvSpPr>
          <p:spPr>
            <a:xfrm>
              <a:off x="9903655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755984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8087" y="2570922"/>
            <a:ext cx="3326296" cy="858078"/>
          </a:xfrm>
          <a:prstGeom prst="rect">
            <a:avLst/>
          </a:prstGeom>
          <a:effectLst>
            <a:glow rad="711200">
              <a:schemeClr val="accent1">
                <a:alpha val="40000"/>
              </a:schemeClr>
            </a:glow>
            <a:outerShdw blurRad="50800" dist="254000" dir="5400000" algn="ctr" rotWithShape="0">
              <a:srgbClr val="000000">
                <a:alpha val="15000"/>
              </a:srgbClr>
            </a:outerShdw>
            <a:reflection blurRad="101600" stA="53000" endPos="65000" dist="50800" dir="5400000" sy="-100000" algn="bl" rotWithShape="0"/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0000"/>
            </a:gs>
            <a:gs pos="100000">
              <a:srgbClr val="76030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Chart 3"/>
          <p:cNvGraphicFramePr/>
          <p:nvPr/>
        </p:nvGraphicFramePr>
        <p:xfrm>
          <a:off x="2675890" y="1449070"/>
          <a:ext cx="6839585" cy="3959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纯色填充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线性渐变填充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7758" y="3796954"/>
            <a:ext cx="1873956" cy="2573867"/>
          </a:xfrm>
          <a:prstGeom prst="rect">
            <a:avLst/>
          </a:prstGeom>
          <a:blipFill>
            <a:blip r:embed="rId1">
              <a:alphaModFix amt="78000"/>
            </a:blip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纹理填充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12781" y="3796950"/>
            <a:ext cx="1873956" cy="2573867"/>
          </a:xfrm>
          <a:prstGeom prst="rect">
            <a:avLst/>
          </a:prstGeom>
          <a:blipFill dpi="0" rotWithShape="1">
            <a:blip r:embed="rId2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图片缩放填充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70124" y="3817330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图案填充</a:t>
            </a:r>
            <a:endParaRPr lang="zh-CN" altLang="en-US" dirty="0"/>
          </a:p>
        </p:txBody>
      </p:sp>
      <p:sp useBgFill="1">
        <p:nvSpPr>
          <p:cNvPr id="11" name="矩形 10"/>
          <p:cNvSpPr/>
          <p:nvPr/>
        </p:nvSpPr>
        <p:spPr>
          <a:xfrm>
            <a:off x="9935148" y="3817330"/>
            <a:ext cx="1873956" cy="2573867"/>
          </a:xfrm>
          <a:prstGeom prst="rect">
            <a:avLst/>
          </a:prstGeom>
          <a:ln w="101600" cap="flat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幻灯片填充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05100" y="3796954"/>
            <a:ext cx="1873956" cy="2573867"/>
          </a:xfrm>
          <a:prstGeom prst="rect">
            <a:avLst/>
          </a:prstGeom>
          <a:blipFill dpi="0" rotWithShape="1">
            <a:blip r:embed="rId2"/>
            <a:srcRect/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图片平铺填充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70124" y="487176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射线填充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935148" y="480451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矩形渐变填充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603688" y="1458442"/>
            <a:ext cx="1680783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路径渐变填充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主题色填充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6036" y="504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纯色透明度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8866" y="1514901"/>
            <a:ext cx="2756847" cy="140572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透明度</a:t>
            </a:r>
            <a:r>
              <a:rPr kumimoji="1" lang="en-US" altLang="zh-CN" dirty="0"/>
              <a:t>0.73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53636" y="1514901"/>
            <a:ext cx="2879678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不透明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8866" y="3916907"/>
            <a:ext cx="2756847" cy="1269242"/>
          </a:xfrm>
          <a:prstGeom prst="rect">
            <a:avLst/>
          </a:prstGeom>
          <a:solidFill>
            <a:srgbClr val="C40041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自定义颜色透明度</a:t>
            </a:r>
            <a:r>
              <a:rPr kumimoji="1" lang="en-US" altLang="zh-CN" dirty="0"/>
              <a:t>0.16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3636" y="3916907"/>
            <a:ext cx="2879678" cy="1269242"/>
          </a:xfrm>
          <a:prstGeom prst="rect">
            <a:avLst/>
          </a:prstGeom>
          <a:solidFill>
            <a:srgbClr val="791D3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自定义内部颜色</a:t>
            </a:r>
            <a:r>
              <a:rPr kumimoji="1" lang="en-US" altLang="zh-CN"/>
              <a:t>0.5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763" y="613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图片填充和图片图形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3" y="1174140"/>
            <a:ext cx="3515981" cy="99533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20763" y="2732442"/>
            <a:ext cx="3515981" cy="99533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2651426">
            <a:off x="1226373" y="4202884"/>
            <a:ext cx="2548674" cy="1794755"/>
          </a:xfrm>
          <a:prstGeom prst="triangle">
            <a:avLst/>
          </a:prstGeom>
          <a:blipFill dpi="0" rotWithShape="0">
            <a:blip r:embed="rId1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096000" y="4733366"/>
            <a:ext cx="2818504" cy="1183341"/>
          </a:xfrm>
          <a:prstGeom prst="ellipse">
            <a:avLst/>
          </a:prstGeom>
          <a:blipFill>
            <a:blip r:embed="rId1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896985" y="2732441"/>
            <a:ext cx="3515981" cy="995333"/>
          </a:xfrm>
          <a:prstGeom prst="rect">
            <a:avLst/>
          </a:prstGeom>
          <a:blipFill dpi="0" rotWithShape="1">
            <a:blip r:embed="rId1">
              <a:alphaModFix amt="37000"/>
            </a:blip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4024" y="6550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各类形状渐变填充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64024" y="1583140"/>
            <a:ext cx="2620370" cy="1214651"/>
          </a:xfrm>
          <a:prstGeom prst="ellipse">
            <a:avLst/>
          </a:prstGeom>
          <a:gradFill flip="none" rotWithShape="1"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/>
          <p:cNvSpPr/>
          <p:nvPr/>
        </p:nvSpPr>
        <p:spPr>
          <a:xfrm>
            <a:off x="464024" y="3429000"/>
            <a:ext cx="2634018" cy="1074761"/>
          </a:xfrm>
          <a:prstGeom prst="triangle">
            <a:avLst>
              <a:gd name="adj" fmla="val 52591"/>
            </a:avLst>
          </a:prstGeom>
          <a:gradFill flip="none" rotWithShape="0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剪去单角的矩形 10"/>
          <p:cNvSpPr/>
          <p:nvPr/>
        </p:nvSpPr>
        <p:spPr>
          <a:xfrm>
            <a:off x="46402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00573" y="1585412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三角形 12"/>
          <p:cNvSpPr/>
          <p:nvPr/>
        </p:nvSpPr>
        <p:spPr>
          <a:xfrm>
            <a:off x="3400573" y="3431272"/>
            <a:ext cx="2634018" cy="1074761"/>
          </a:xfrm>
          <a:prstGeom prst="triangle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rgbClr val="FF0000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剪去单角的矩形 13"/>
          <p:cNvSpPr/>
          <p:nvPr/>
        </p:nvSpPr>
        <p:spPr>
          <a:xfrm>
            <a:off x="3400573" y="5396550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323474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三角形 15"/>
          <p:cNvSpPr/>
          <p:nvPr/>
        </p:nvSpPr>
        <p:spPr>
          <a:xfrm>
            <a:off x="6323474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剪去单角的矩形 16"/>
          <p:cNvSpPr/>
          <p:nvPr/>
        </p:nvSpPr>
        <p:spPr>
          <a:xfrm>
            <a:off x="632347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107606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18"/>
          <p:cNvSpPr/>
          <p:nvPr/>
        </p:nvSpPr>
        <p:spPr>
          <a:xfrm>
            <a:off x="9107606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剪去单角的矩形 19"/>
          <p:cNvSpPr/>
          <p:nvPr/>
        </p:nvSpPr>
        <p:spPr>
          <a:xfrm>
            <a:off x="9107606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63398" y="8724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各类型媒体文件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4" y="1992604"/>
            <a:ext cx="2072820" cy="586791"/>
          </a:xfrm>
          <a:prstGeom prst="rect">
            <a:avLst/>
          </a:prstGeom>
        </p:spPr>
      </p:pic>
      <p:pic>
        <p:nvPicPr>
          <p:cNvPr id="13" name="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7234" y="2891118"/>
            <a:ext cx="2893149" cy="3857532"/>
          </a:xfrm>
          <a:prstGeom prst="rect">
            <a:avLst/>
          </a:prstGeom>
        </p:spPr>
      </p:pic>
      <p:pic>
        <p:nvPicPr>
          <p:cNvPr id="14" name="mp3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1316" y="1913064"/>
            <a:ext cx="1332659" cy="1332662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77773" y="3939514"/>
          <a:ext cx="4036453" cy="227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Presentation" r:id="rId9" imgW="6087110" imgH="3424555" progId="PowerPoint.Show.12">
                  <p:embed/>
                </p:oleObj>
              </mc:Choice>
              <mc:Fallback>
                <p:oleObj name="Presentation" r:id="rId9" imgW="6087110" imgH="3424555" progId="PowerPoint.Show.12">
                  <p:embed/>
                  <p:pic>
                    <p:nvPicPr>
                      <p:cNvPr id="0" name="Picture 11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7773" y="3939514"/>
                        <a:ext cx="4036453" cy="227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703671" y="2480176"/>
          <a:ext cx="52847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Document" r:id="rId11" imgW="5278120" imgH="199390" progId="Word.Document.12">
                  <p:embed/>
                </p:oleObj>
              </mc:Choice>
              <mc:Fallback>
                <p:oleObj name="Document" r:id="rId11" imgW="5278120" imgH="199390" progId="Word.Document.12">
                  <p:embed/>
                  <p:pic>
                    <p:nvPicPr>
                      <p:cNvPr id="0" name="Picture 11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03671" y="2480176"/>
                        <a:ext cx="5284788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8833036" y="3466693"/>
          <a:ext cx="1227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Worksheet" r:id="rId13" imgW="1194435" imgH="523875" progId="Excel.Sheet.12">
                  <p:embed/>
                </p:oleObj>
              </mc:Choice>
              <mc:Fallback>
                <p:oleObj name="Worksheet" r:id="rId13" imgW="1194435" imgH="523875" progId="Excel.Sheet.12">
                  <p:embed/>
                  <p:pic>
                    <p:nvPicPr>
                      <p:cNvPr id="0" name="Picture 11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33036" y="3466693"/>
                        <a:ext cx="12271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0015538" y="5229225"/>
          <a:ext cx="549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包装程序外壳对象" showAsIcon="1" r:id="rId15" imgW="538480" imgH="508635" progId="Package">
                  <p:embed/>
                </p:oleObj>
              </mc:Choice>
              <mc:Fallback>
                <p:oleObj name="包装程序外壳对象" showAsIcon="1" r:id="rId15" imgW="538480" imgH="508635" progId="Package">
                  <p:embed/>
                  <p:pic>
                    <p:nvPicPr>
                      <p:cNvPr id="0" name="Picture 113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015538" y="5229225"/>
                        <a:ext cx="5492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2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4857" y="5916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图案、图片、纹理填充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2616" y="2280122"/>
            <a:ext cx="1873956" cy="2573867"/>
          </a:xfrm>
          <a:prstGeom prst="rect">
            <a:avLst/>
          </a:prstGeom>
          <a:blipFill dpi="0" rotWithShape="1">
            <a:blip r:embed="rId1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77065" y="2280121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095999" y="2280123"/>
            <a:ext cx="1649507" cy="2573866"/>
          </a:xfrm>
          <a:prstGeom prst="rect">
            <a:avLst/>
          </a:prstGeom>
          <a:blipFill dpi="0" rotWithShape="1">
            <a:blip r:embed="rId2">
              <a:alphaModFix amt="8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59307" y="2280120"/>
            <a:ext cx="1873956" cy="2573867"/>
          </a:xfrm>
          <a:prstGeom prst="rect">
            <a:avLst/>
          </a:prstGeom>
          <a:blipFill dpi="0" rotWithShape="1">
            <a:blip r:embed="rId3">
              <a:alphaModFix amt="9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1741" y="502418"/>
            <a:ext cx="884255" cy="1457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 anchorCtr="0"/>
          <a:lstStyle/>
          <a:p>
            <a:pPr algn="ctr"/>
            <a:r>
              <a:rPr lang="zh-CN" altLang="en-US" dirty="0"/>
              <a:t>矩形啊萨达萨达萨达是</a:t>
            </a:r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1557494" y="502418"/>
            <a:ext cx="1055077" cy="1457011"/>
          </a:xfrm>
          <a:prstGeom prst="roundRect">
            <a:avLst>
              <a:gd name="adj" fmla="val 4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</a:t>
            </a:r>
            <a:endParaRPr lang="zh-CN" altLang="en-US" dirty="0"/>
          </a:p>
        </p:txBody>
      </p:sp>
      <p:sp>
        <p:nvSpPr>
          <p:cNvPr id="5" name="矩形: 剪去单角 4"/>
          <p:cNvSpPr/>
          <p:nvPr/>
        </p:nvSpPr>
        <p:spPr>
          <a:xfrm>
            <a:off x="2873828" y="502418"/>
            <a:ext cx="1205802" cy="1457011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矩形：减去单角</a:t>
            </a:r>
            <a:endParaRPr lang="zh-CN" altLang="en-US" dirty="0"/>
          </a:p>
        </p:txBody>
      </p:sp>
      <p:sp>
        <p:nvSpPr>
          <p:cNvPr id="6" name="矩形: 剪去左右顶角 5"/>
          <p:cNvSpPr/>
          <p:nvPr/>
        </p:nvSpPr>
        <p:spPr>
          <a:xfrm>
            <a:off x="4300694" y="502418"/>
            <a:ext cx="1205802" cy="1457011"/>
          </a:xfrm>
          <a:prstGeom prst="snip2SameRect">
            <a:avLst>
              <a:gd name="adj1" fmla="val 34340"/>
              <a:gd name="adj2" fmla="val 241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矩形：减去左右单角</a:t>
            </a:r>
            <a:endParaRPr lang="zh-CN" altLang="en-US" dirty="0"/>
          </a:p>
        </p:txBody>
      </p:sp>
      <p:sp>
        <p:nvSpPr>
          <p:cNvPr id="7" name="矩形: 剪去对角 6"/>
          <p:cNvSpPr/>
          <p:nvPr/>
        </p:nvSpPr>
        <p:spPr>
          <a:xfrm>
            <a:off x="5807947" y="502418"/>
            <a:ext cx="1095270" cy="1457011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矩形：减去对角</a:t>
            </a:r>
            <a:endParaRPr lang="zh-CN" altLang="en-US" dirty="0"/>
          </a:p>
        </p:txBody>
      </p:sp>
      <p:sp>
        <p:nvSpPr>
          <p:cNvPr id="8" name="矩形: 一个圆顶角，剪去另一个顶角 7"/>
          <p:cNvSpPr/>
          <p:nvPr/>
        </p:nvSpPr>
        <p:spPr>
          <a:xfrm>
            <a:off x="7275006" y="502418"/>
            <a:ext cx="1095270" cy="1457011"/>
          </a:xfrm>
          <a:prstGeom prst="snip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矩形：圆角单角</a:t>
            </a:r>
            <a:endParaRPr lang="zh-CN" altLang="en-US" dirty="0"/>
          </a:p>
        </p:txBody>
      </p:sp>
      <p:sp>
        <p:nvSpPr>
          <p:cNvPr id="9" name="矩形: 单圆角 8"/>
          <p:cNvSpPr/>
          <p:nvPr/>
        </p:nvSpPr>
        <p:spPr>
          <a:xfrm>
            <a:off x="8691823" y="502419"/>
            <a:ext cx="1195753" cy="1457010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矩形：单圆角</a:t>
            </a:r>
            <a:endParaRPr lang="zh-CN" altLang="en-US" dirty="0"/>
          </a:p>
        </p:txBody>
      </p:sp>
      <p:sp>
        <p:nvSpPr>
          <p:cNvPr id="10" name="矩形: 圆顶角 9"/>
          <p:cNvSpPr/>
          <p:nvPr/>
        </p:nvSpPr>
        <p:spPr>
          <a:xfrm>
            <a:off x="9887577" y="502418"/>
            <a:ext cx="894304" cy="1457011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矩形：双圆角</a:t>
            </a:r>
            <a:endParaRPr lang="zh-CN" altLang="en-US" dirty="0"/>
          </a:p>
        </p:txBody>
      </p:sp>
      <p:sp>
        <p:nvSpPr>
          <p:cNvPr id="11" name="矩形: 对角圆角 10"/>
          <p:cNvSpPr/>
          <p:nvPr/>
        </p:nvSpPr>
        <p:spPr>
          <a:xfrm>
            <a:off x="11063235" y="502418"/>
            <a:ext cx="914400" cy="145701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矩形：对圆角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55306" y="2065944"/>
            <a:ext cx="5681912" cy="3873823"/>
          </a:xfrm>
          <a:prstGeom prst="rect">
            <a:avLst/>
          </a:prstGeom>
          <a:noFill/>
        </p:spPr>
        <p:txBody>
          <a:bodyPr vert="horz" wrap="square" lIns="108000" tIns="180000" rIns="144000" bIns="216000" rtlCol="0" anchor="ctr">
            <a:normAutofit fontScale="77500" lnSpcReduction="200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横</a:t>
            </a: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r>
              <a:rPr lang="zh-CN" altLang="en-US" sz="2800" b="1" i="1" u="sng" dirty="0">
                <a:ln w="2540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文本</a:t>
            </a:r>
            <a:endParaRPr lang="en-US" altLang="zh-CN" sz="2800" b="1" i="1" u="sng" dirty="0">
              <a:ln w="2540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32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12700" dist="38100" dir="2700000" sx="151000" sy="151000" algn="tl">
                    <a:srgbClr val="92D050">
                      <a:alpha val="43000"/>
                    </a:srgbClr>
                  </a:outerShdw>
                </a:effectLst>
              </a:rPr>
              <a:t>你好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12700" dist="38100" dir="2700000" sx="151000" sy="151000" algn="tl">
                  <a:srgbClr val="92D050">
                    <a:alpha val="43000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</a:t>
            </a:r>
            <a:br>
              <a:rPr lang="en-US" altLang="zh-CN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哈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</a:t>
            </a:r>
            <a:endParaRPr lang="zh-CN" alt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18059" y="2481943"/>
            <a:ext cx="1194512" cy="646331"/>
          </a:xfrm>
          <a:prstGeom prst="rect">
            <a:avLst/>
          </a:prstGeom>
          <a:noFill/>
        </p:spPr>
        <p:txBody>
          <a:bodyPr vert="eaVert" wrap="square" lIns="180000" tIns="93600" rIns="180000" bIns="93600" rtlCol="0">
            <a:spAutoFit/>
          </a:bodyPr>
          <a:lstStyle/>
          <a:p>
            <a:r>
              <a:rPr lang="zh-CN" altLang="en-US" dirty="0"/>
              <a:t>纵向文本框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873828" y="2481943"/>
            <a:ext cx="1205802" cy="7335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椭圆</a:t>
            </a:r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>
            <a:off x="4431323" y="2527160"/>
            <a:ext cx="1075173" cy="55589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等腰三角形</a:t>
            </a:r>
            <a:endParaRPr lang="zh-CN" altLang="en-US" dirty="0"/>
          </a:p>
        </p:txBody>
      </p:sp>
      <p:sp>
        <p:nvSpPr>
          <p:cNvPr id="16" name="箭头: 右 15"/>
          <p:cNvSpPr/>
          <p:nvPr/>
        </p:nvSpPr>
        <p:spPr>
          <a:xfrm>
            <a:off x="462224" y="3758084"/>
            <a:ext cx="783772" cy="4119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加号 16"/>
          <p:cNvSpPr/>
          <p:nvPr/>
        </p:nvSpPr>
        <p:spPr>
          <a:xfrm>
            <a:off x="462224" y="4762919"/>
            <a:ext cx="783772" cy="773723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公式加</a:t>
            </a:r>
            <a:endParaRPr lang="zh-CN" altLang="en-US" dirty="0"/>
          </a:p>
        </p:txBody>
      </p:sp>
      <p:sp>
        <p:nvSpPr>
          <p:cNvPr id="18" name="流程图: 内部贮存 17"/>
          <p:cNvSpPr/>
          <p:nvPr/>
        </p:nvSpPr>
        <p:spPr>
          <a:xfrm>
            <a:off x="462224" y="5898382"/>
            <a:ext cx="984739" cy="844062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流程图</a:t>
            </a:r>
            <a:endParaRPr lang="zh-CN" altLang="en-US" dirty="0"/>
          </a:p>
        </p:txBody>
      </p:sp>
      <p:sp>
        <p:nvSpPr>
          <p:cNvPr id="21" name="任意多边形: 形状 20"/>
          <p:cNvSpPr/>
          <p:nvPr/>
        </p:nvSpPr>
        <p:spPr>
          <a:xfrm>
            <a:off x="2230320" y="4002856"/>
            <a:ext cx="1791432" cy="1791432"/>
          </a:xfrm>
          <a:custGeom>
            <a:avLst/>
            <a:gdLst>
              <a:gd name="connsiteX0" fmla="*/ 149286 w 1791432"/>
              <a:gd name="connsiteY0" fmla="*/ 0 h 1791432"/>
              <a:gd name="connsiteX1" fmla="*/ 1407269 w 1791432"/>
              <a:gd name="connsiteY1" fmla="*/ 0 h 1791432"/>
              <a:gd name="connsiteX2" fmla="*/ 1791432 w 1791432"/>
              <a:gd name="connsiteY2" fmla="*/ 358585 h 1791432"/>
              <a:gd name="connsiteX3" fmla="*/ 1791432 w 1791432"/>
              <a:gd name="connsiteY3" fmla="*/ 1642146 h 1791432"/>
              <a:gd name="connsiteX4" fmla="*/ 1642146 w 1791432"/>
              <a:gd name="connsiteY4" fmla="*/ 1791432 h 1791432"/>
              <a:gd name="connsiteX5" fmla="*/ 149286 w 1791432"/>
              <a:gd name="connsiteY5" fmla="*/ 1791432 h 1791432"/>
              <a:gd name="connsiteX6" fmla="*/ 0 w 1791432"/>
              <a:gd name="connsiteY6" fmla="*/ 1642146 h 1791432"/>
              <a:gd name="connsiteX7" fmla="*/ 0 w 1791432"/>
              <a:gd name="connsiteY7" fmla="*/ 149286 h 1791432"/>
              <a:gd name="connsiteX8" fmla="*/ 149286 w 1791432"/>
              <a:gd name="connsiteY8" fmla="*/ 0 h 179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1432" h="1791432" extrusionOk="0">
                <a:moveTo>
                  <a:pt x="149286" y="0"/>
                </a:moveTo>
                <a:cubicBezTo>
                  <a:pt x="569611" y="-32113"/>
                  <a:pt x="1262905" y="-112017"/>
                  <a:pt x="1407269" y="0"/>
                </a:cubicBezTo>
                <a:cubicBezTo>
                  <a:pt x="1566882" y="192148"/>
                  <a:pt x="1606597" y="246037"/>
                  <a:pt x="1791432" y="358585"/>
                </a:cubicBezTo>
                <a:cubicBezTo>
                  <a:pt x="1838045" y="780191"/>
                  <a:pt x="1754520" y="1192042"/>
                  <a:pt x="1791432" y="1642146"/>
                </a:cubicBezTo>
                <a:cubicBezTo>
                  <a:pt x="1780304" y="1718506"/>
                  <a:pt x="1737525" y="1797610"/>
                  <a:pt x="1642146" y="1791432"/>
                </a:cubicBezTo>
                <a:cubicBezTo>
                  <a:pt x="1405377" y="1661706"/>
                  <a:pt x="627508" y="1749630"/>
                  <a:pt x="149286" y="1791432"/>
                </a:cubicBezTo>
                <a:cubicBezTo>
                  <a:pt x="59034" y="1790237"/>
                  <a:pt x="-8005" y="1732131"/>
                  <a:pt x="0" y="1642146"/>
                </a:cubicBezTo>
                <a:cubicBezTo>
                  <a:pt x="61231" y="1167461"/>
                  <a:pt x="52242" y="430706"/>
                  <a:pt x="0" y="149286"/>
                </a:cubicBezTo>
                <a:cubicBezTo>
                  <a:pt x="5130" y="69710"/>
                  <a:pt x="73704" y="1651"/>
                  <a:pt x="149286" y="0"/>
                </a:cubicBezTo>
                <a:close/>
              </a:path>
            </a:pathLst>
          </a:custGeom>
          <a:noFill/>
          <a:ln w="198438" cap="rnd" cmpd="thinThick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miter lim="800000"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628416" y="4002856"/>
            <a:ext cx="498018" cy="398096"/>
          </a:xfrm>
          <a:custGeom>
            <a:avLst/>
            <a:gdLst>
              <a:gd name="connsiteX0" fmla="*/ 497620 w 498018"/>
              <a:gd name="connsiteY0" fmla="*/ 367443 h 398096"/>
              <a:gd name="connsiteX1" fmla="*/ 447858 w 498018"/>
              <a:gd name="connsiteY1" fmla="*/ 398096 h 398096"/>
              <a:gd name="connsiteX2" fmla="*/ 49762 w 498018"/>
              <a:gd name="connsiteY2" fmla="*/ 398096 h 398096"/>
              <a:gd name="connsiteX3" fmla="*/ 0 w 498018"/>
              <a:gd name="connsiteY3" fmla="*/ 367443 h 398096"/>
              <a:gd name="connsiteX4" fmla="*/ 0 w 498018"/>
              <a:gd name="connsiteY4" fmla="*/ 0 h 398096"/>
              <a:gd name="connsiteX5" fmla="*/ 498018 w 498018"/>
              <a:gd name="connsiteY5" fmla="*/ 0 h 398096"/>
              <a:gd name="connsiteX6" fmla="*/ 497620 w 498018"/>
              <a:gd name="connsiteY6" fmla="*/ 367443 h 39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8018" h="398096">
                <a:moveTo>
                  <a:pt x="497620" y="367443"/>
                </a:moveTo>
                <a:cubicBezTo>
                  <a:pt x="497620" y="384362"/>
                  <a:pt x="475327" y="398096"/>
                  <a:pt x="447858" y="398096"/>
                </a:cubicBezTo>
                <a:lnTo>
                  <a:pt x="49762" y="398096"/>
                </a:lnTo>
                <a:cubicBezTo>
                  <a:pt x="22293" y="398096"/>
                  <a:pt x="0" y="384362"/>
                  <a:pt x="0" y="367443"/>
                </a:cubicBezTo>
                <a:lnTo>
                  <a:pt x="0" y="0"/>
                </a:lnTo>
                <a:lnTo>
                  <a:pt x="498018" y="0"/>
                </a:lnTo>
                <a:lnTo>
                  <a:pt x="497620" y="367443"/>
                </a:lnTo>
                <a:close/>
              </a:path>
            </a:pathLst>
          </a:custGeom>
          <a:noFill/>
          <a:ln w="198438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2379606" y="4002856"/>
            <a:ext cx="1257983" cy="1393336"/>
          </a:xfrm>
          <a:custGeom>
            <a:avLst/>
            <a:gdLst>
              <a:gd name="connsiteX0" fmla="*/ 0 w 1257983"/>
              <a:gd name="connsiteY0" fmla="*/ 0 h 1393336"/>
              <a:gd name="connsiteX1" fmla="*/ 1257983 w 1257983"/>
              <a:gd name="connsiteY1" fmla="*/ 0 h 1393336"/>
              <a:gd name="connsiteX2" fmla="*/ 248810 w 1257983"/>
              <a:gd name="connsiteY2" fmla="*/ 995240 h 1393336"/>
              <a:gd name="connsiteX3" fmla="*/ 1244050 w 1257983"/>
              <a:gd name="connsiteY3" fmla="*/ 995240 h 1393336"/>
              <a:gd name="connsiteX4" fmla="*/ 248810 w 1257983"/>
              <a:gd name="connsiteY4" fmla="*/ 1393336 h 1393336"/>
              <a:gd name="connsiteX5" fmla="*/ 746828 w 1257983"/>
              <a:gd name="connsiteY5" fmla="*/ 1393336 h 13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7983" h="1393336">
                <a:moveTo>
                  <a:pt x="0" y="0"/>
                </a:moveTo>
                <a:lnTo>
                  <a:pt x="1257983" y="0"/>
                </a:lnTo>
                <a:moveTo>
                  <a:pt x="248810" y="995240"/>
                </a:moveTo>
                <a:lnTo>
                  <a:pt x="1244050" y="995240"/>
                </a:lnTo>
                <a:moveTo>
                  <a:pt x="248810" y="1393336"/>
                </a:moveTo>
                <a:lnTo>
                  <a:pt x="746828" y="1393336"/>
                </a:lnTo>
              </a:path>
            </a:pathLst>
          </a:custGeom>
          <a:noFill/>
          <a:ln w="198438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83040" y="2458720"/>
            <a:ext cx="1361440" cy="369332"/>
          </a:xfrm>
          <a:custGeom>
            <a:avLst/>
            <a:gdLst>
              <a:gd name="connsiteX0" fmla="*/ 0 w 1361440"/>
              <a:gd name="connsiteY0" fmla="*/ 0 h 954593"/>
              <a:gd name="connsiteX1" fmla="*/ 1361440 w 1361440"/>
              <a:gd name="connsiteY1" fmla="*/ 0 h 954593"/>
              <a:gd name="connsiteX2" fmla="*/ 1361440 w 1361440"/>
              <a:gd name="connsiteY2" fmla="*/ 954593 h 954593"/>
              <a:gd name="connsiteX3" fmla="*/ 0 w 1361440"/>
              <a:gd name="connsiteY3" fmla="*/ 954593 h 954593"/>
              <a:gd name="connsiteX4" fmla="*/ 0 w 1361440"/>
              <a:gd name="connsiteY4" fmla="*/ 0 h 954593"/>
              <a:gd name="connsiteX0-1" fmla="*/ 0 w 1361440"/>
              <a:gd name="connsiteY0-2" fmla="*/ 756753 h 1711346"/>
              <a:gd name="connsiteX1-3" fmla="*/ 772160 w 1361440"/>
              <a:gd name="connsiteY1-4" fmla="*/ 0 h 1711346"/>
              <a:gd name="connsiteX2-5" fmla="*/ 1361440 w 1361440"/>
              <a:gd name="connsiteY2-6" fmla="*/ 756753 h 1711346"/>
              <a:gd name="connsiteX3-7" fmla="*/ 1361440 w 1361440"/>
              <a:gd name="connsiteY3-8" fmla="*/ 1711346 h 1711346"/>
              <a:gd name="connsiteX4-9" fmla="*/ 0 w 1361440"/>
              <a:gd name="connsiteY4-10" fmla="*/ 1711346 h 1711346"/>
              <a:gd name="connsiteX5" fmla="*/ 0 w 1361440"/>
              <a:gd name="connsiteY5" fmla="*/ 756753 h 17113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1361440" h="1711346">
                <a:moveTo>
                  <a:pt x="0" y="756753"/>
                </a:moveTo>
                <a:cubicBezTo>
                  <a:pt x="311573" y="755115"/>
                  <a:pt x="460587" y="1638"/>
                  <a:pt x="772160" y="0"/>
                </a:cubicBezTo>
                <a:lnTo>
                  <a:pt x="1361440" y="756753"/>
                </a:lnTo>
                <a:lnTo>
                  <a:pt x="1361440" y="1711346"/>
                </a:lnTo>
                <a:lnTo>
                  <a:pt x="0" y="1711346"/>
                </a:lnTo>
                <a:lnTo>
                  <a:pt x="0" y="75675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11125">
            <a:solidFill>
              <a:schemeClr val="accent1">
                <a:shade val="15000"/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阿松大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星形: 五角 3"/>
          <p:cNvSpPr/>
          <p:nvPr/>
        </p:nvSpPr>
        <p:spPr>
          <a:xfrm>
            <a:off x="2139351" y="2035834"/>
            <a:ext cx="2570672" cy="2294626"/>
          </a:xfrm>
          <a:prstGeom prst="star5">
            <a:avLst/>
          </a:prstGeom>
          <a:effectLst>
            <a:glow rad="279400">
              <a:schemeClr val="accent2">
                <a:satMod val="175000"/>
                <a:alpha val="42000"/>
              </a:schemeClr>
            </a:glow>
            <a:outerShdw blurRad="165100" dist="241300" dir="2280000" sx="155000" sy="155000" algn="ctr" rotWithShape="0">
              <a:prstClr val="black">
                <a:alpha val="40000"/>
              </a:prstClr>
            </a:outerShdw>
            <a:reflection blurRad="292100" endPos="86000" dist="114300" dir="5400000" sy="-100000" algn="bl" rotWithShape="0"/>
            <a:softEdge rad="63500"/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intStrokes trans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000">
            <a:off x="6220266" y="2600325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 rad="1092200">
              <a:schemeClr val="accent4">
                <a:satMod val="175000"/>
                <a:alpha val="9000"/>
              </a:schemeClr>
            </a:glow>
            <a:outerShdw blurRad="406400" dist="419100" dir="2580000" sx="124000" sy="124000" algn="l" rotWithShape="0">
              <a:prstClr val="black">
                <a:alpha val="40000"/>
              </a:prstClr>
            </a:outerShdw>
            <a:reflection blurRad="50800" stA="53000" endPos="67000" dist="330200" dir="5400000" sy="-100000" algn="bl" rotWithShape="0"/>
            <a:softEdge rad="127000"/>
          </a:effectLst>
          <a:scene3d>
            <a:camera prst="isometricOffAxis1Right"/>
            <a:lightRig rig="threePt" dir="t"/>
          </a:scene3d>
          <a:sp3d prstMaterial="dkEdge">
            <a:bevelT w="342900" prst="relaxedInset"/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WPS Presentation</Application>
  <PresentationFormat>宽屏</PresentationFormat>
  <Paragraphs>85</Paragraphs>
  <Slides>12</Slides>
  <Notes>1</Notes>
  <HiddenSlides>0</HiddenSlides>
  <MMClips>2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测试</vt:lpstr>
      <vt:lpstr>自定义设计方案</vt:lpstr>
      <vt:lpstr>Word.Document.12</vt:lpstr>
      <vt:lpstr>PowerPoint.Show.12</vt:lpstr>
      <vt:lpstr>Excel.Sheet.12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howlw</cp:lastModifiedBy>
  <cp:revision>185</cp:revision>
  <dcterms:created xsi:type="dcterms:W3CDTF">2024-02-26T07:07:00Z</dcterms:created>
  <dcterms:modified xsi:type="dcterms:W3CDTF">2024-05-11T08:28:34Z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3F358BBE59074B9AAD039166EBA7A1AA_12</vt:lpwstr>
  </property>
  <property fmtid="{D5CDD505-2E9C-101B-9397-08002B2CF9AE}" pid="3" name="KSOProductBuildVer">
    <vt:lpwstr>1033-12.2.0.16909</vt:lpwstr>
  </property>
</Properties>
</file>