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7" r:id="rId3"/>
    <p:sldId id="268" r:id="rId4"/>
    <p:sldId id="261" r:id="rId5"/>
    <p:sldId id="267" r:id="rId6"/>
    <p:sldId id="266" r:id="rId7"/>
    <p:sldId id="270" r:id="rId8"/>
    <p:sldId id="271" r:id="rId9"/>
    <p:sldId id="258" r:id="rId10"/>
    <p:sldId id="269" r:id="rId11"/>
    <p:sldId id="265" r:id="rId12"/>
    <p:sldId id="260" r:id="rId13"/>
    <p:sldId id="264" r:id="rId14"/>
    <p:sldId id="26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5B926A-71D5-4BB8-9120-F2B8F441C58F}" type="datetimeFigureOut">
              <a:rPr lang="en-GB" smtClean="0"/>
              <a:t>02/02/2016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78AE5A-EA49-4246-B255-64158EEE677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2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B926A-71D5-4BB8-9120-F2B8F441C58F}" type="datetimeFigureOut">
              <a:rPr lang="en-GB" smtClean="0"/>
              <a:t>02/02/2016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91667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B926A-71D5-4BB8-9120-F2B8F441C58F}" type="datetimeFigureOut">
              <a:rPr lang="en-GB" smtClean="0"/>
              <a:t>02/02/2016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138153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B926A-71D5-4BB8-9120-F2B8F441C58F}" type="datetimeFigureOut">
              <a:rPr lang="en-GB" smtClean="0"/>
              <a:t>02/02/2016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300013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B926A-71D5-4BB8-9120-F2B8F441C58F}" type="datetimeFigureOut">
              <a:rPr lang="en-GB" smtClean="0"/>
              <a:t>02/02/2016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78AE5A-EA49-4246-B255-64158EEE677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1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5B926A-71D5-4BB8-9120-F2B8F441C58F}" type="datetimeFigureOut">
              <a:rPr lang="en-GB" smtClean="0"/>
              <a:t>02/02/2016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11083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5B926A-71D5-4BB8-9120-F2B8F441C58F}" type="datetimeFigureOut">
              <a:rPr lang="en-GB" smtClean="0"/>
              <a:t>02/02/2016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88373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5B926A-71D5-4BB8-9120-F2B8F441C58F}" type="datetimeFigureOut">
              <a:rPr lang="en-GB" smtClean="0"/>
              <a:t>02/02/2016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87049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B926A-71D5-4BB8-9120-F2B8F441C58F}" type="datetimeFigureOut">
              <a:rPr lang="en-GB" smtClean="0"/>
              <a:t>02/02/2016</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E78AE5A-EA49-4246-B255-64158EEE677B}" type="slidenum">
              <a:rPr lang="en-GB" smtClean="0"/>
              <a:t>‹#›</a:t>
            </a:fld>
            <a:endParaRPr lang="en-GB"/>
          </a:p>
        </p:txBody>
      </p:sp>
    </p:spTree>
    <p:extLst>
      <p:ext uri="{BB962C8B-B14F-4D97-AF65-F5344CB8AC3E}">
        <p14:creationId xmlns:p14="http://schemas.microsoft.com/office/powerpoint/2010/main" val="373266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5B926A-71D5-4BB8-9120-F2B8F441C58F}" type="datetimeFigureOut">
              <a:rPr lang="en-GB" smtClean="0"/>
              <a:t>02/02/2016</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78AE5A-EA49-4246-B255-64158EEE677B}" type="slidenum">
              <a:rPr lang="en-GB" smtClean="0"/>
              <a:t>‹#›</a:t>
            </a:fld>
            <a:endParaRPr lang="en-GB"/>
          </a:p>
        </p:txBody>
      </p:sp>
    </p:spTree>
    <p:extLst>
      <p:ext uri="{BB962C8B-B14F-4D97-AF65-F5344CB8AC3E}">
        <p14:creationId xmlns:p14="http://schemas.microsoft.com/office/powerpoint/2010/main" val="192468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835B926A-71D5-4BB8-9120-F2B8F441C58F}" type="datetimeFigureOut">
              <a:rPr lang="en-GB" smtClean="0"/>
              <a:t>02/02/2016</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78AE5A-EA49-4246-B255-64158EEE677B}" type="slidenum">
              <a:rPr lang="en-GB" smtClean="0"/>
              <a:t>‹#›</a:t>
            </a:fld>
            <a:endParaRPr lang="en-GB"/>
          </a:p>
        </p:txBody>
      </p:sp>
    </p:spTree>
    <p:extLst>
      <p:ext uri="{BB962C8B-B14F-4D97-AF65-F5344CB8AC3E}">
        <p14:creationId xmlns:p14="http://schemas.microsoft.com/office/powerpoint/2010/main" val="138720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5B926A-71D5-4BB8-9120-F2B8F441C58F}" type="datetimeFigureOut">
              <a:rPr lang="en-GB" smtClean="0"/>
              <a:t>02/02/2016</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78AE5A-EA49-4246-B255-64158EEE677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223662"/>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0503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764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180" y="1915963"/>
            <a:ext cx="4381500" cy="273367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1268" t="31305" r="31939" b="32049"/>
          <a:stretch/>
        </p:blipFill>
        <p:spPr>
          <a:xfrm>
            <a:off x="327803" y="2375462"/>
            <a:ext cx="4028537" cy="2274176"/>
          </a:xfrm>
          <a:prstGeom prst="rect">
            <a:avLst/>
          </a:prstGeom>
        </p:spPr>
      </p:pic>
    </p:spTree>
    <p:extLst>
      <p:ext uri="{BB962C8B-B14F-4D97-AF65-F5344CB8AC3E}">
        <p14:creationId xmlns:p14="http://schemas.microsoft.com/office/powerpoint/2010/main" val="3234830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Dictators</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970" y="2310063"/>
            <a:ext cx="4634384" cy="26068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0192" y="2310063"/>
            <a:ext cx="4634384" cy="26068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173" y="2173704"/>
            <a:ext cx="2743200" cy="2743200"/>
          </a:xfrm>
          <a:prstGeom prst="rect">
            <a:avLst/>
          </a:prstGeom>
        </p:spPr>
      </p:pic>
    </p:spTree>
    <p:extLst>
      <p:ext uri="{BB962C8B-B14F-4D97-AF65-F5344CB8AC3E}">
        <p14:creationId xmlns:p14="http://schemas.microsoft.com/office/powerpoint/2010/main" val="253713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Dictators</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850" y="1834997"/>
            <a:ext cx="2951748" cy="42431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008" y="1834998"/>
            <a:ext cx="2999874" cy="42431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766" y="2973153"/>
            <a:ext cx="2743200" cy="2743200"/>
          </a:xfrm>
          <a:prstGeom prst="rect">
            <a:avLst/>
          </a:prstGeom>
        </p:spPr>
      </p:pic>
    </p:spTree>
    <p:extLst>
      <p:ext uri="{BB962C8B-B14F-4D97-AF65-F5344CB8AC3E}">
        <p14:creationId xmlns:p14="http://schemas.microsoft.com/office/powerpoint/2010/main" val="133219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Dictators</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86" y="2410326"/>
            <a:ext cx="4381500" cy="2743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45" y="2410326"/>
            <a:ext cx="4381500" cy="2743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66" y="2390273"/>
            <a:ext cx="2743200" cy="2743200"/>
          </a:xfrm>
          <a:prstGeom prst="rect">
            <a:avLst/>
          </a:prstGeom>
        </p:spPr>
      </p:pic>
    </p:spTree>
    <p:extLst>
      <p:ext uri="{BB962C8B-B14F-4D97-AF65-F5344CB8AC3E}">
        <p14:creationId xmlns:p14="http://schemas.microsoft.com/office/powerpoint/2010/main" val="2432049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Dictators</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0" y="2203134"/>
            <a:ext cx="5020778" cy="373887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9960" y="2203134"/>
            <a:ext cx="5020778" cy="37388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349" y="2700972"/>
            <a:ext cx="2743200" cy="2743200"/>
          </a:xfrm>
          <a:prstGeom prst="rect">
            <a:avLst/>
          </a:prstGeom>
        </p:spPr>
      </p:pic>
    </p:spTree>
    <p:extLst>
      <p:ext uri="{BB962C8B-B14F-4D97-AF65-F5344CB8AC3E}">
        <p14:creationId xmlns:p14="http://schemas.microsoft.com/office/powerpoint/2010/main" val="3900082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18785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GB" dirty="0"/>
          </a:p>
        </p:txBody>
      </p:sp>
      <p:sp>
        <p:nvSpPr>
          <p:cNvPr id="3" name="Content Placeholder 2"/>
          <p:cNvSpPr>
            <a:spLocks noGrp="1"/>
          </p:cNvSpPr>
          <p:nvPr>
            <p:ph idx="1"/>
          </p:nvPr>
        </p:nvSpPr>
        <p:spPr/>
        <p:txBody>
          <a:bodyPr/>
          <a:lstStyle/>
          <a:p>
            <a:r>
              <a:rPr lang="en-GB" sz="3200" dirty="0"/>
              <a:t>The game will be a chaotic and fast paced fighting game featuring famous historical dictators. Up to four players will be able to battle at a time across a multi-platform level controlling characters like; Hitler, Stalin, and Fidel Castro. Players will have to punch, kick, and throw their opponents around the arena, and off ledges until one player is left standing after the best of three rounds.</a:t>
            </a:r>
          </a:p>
          <a:p>
            <a:endParaRPr lang="en-GB" dirty="0"/>
          </a:p>
        </p:txBody>
      </p:sp>
    </p:spTree>
    <p:extLst>
      <p:ext uri="{BB962C8B-B14F-4D97-AF65-F5344CB8AC3E}">
        <p14:creationId xmlns:p14="http://schemas.microsoft.com/office/powerpoint/2010/main" val="278359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Selling Points</a:t>
            </a:r>
            <a:endParaRPr lang="en-GB" dirty="0"/>
          </a:p>
        </p:txBody>
      </p:sp>
      <p:sp>
        <p:nvSpPr>
          <p:cNvPr id="3" name="Content Placeholder 2"/>
          <p:cNvSpPr>
            <a:spLocks noGrp="1"/>
          </p:cNvSpPr>
          <p:nvPr>
            <p:ph idx="1"/>
          </p:nvPr>
        </p:nvSpPr>
        <p:spPr/>
        <p:txBody>
          <a:bodyPr/>
          <a:lstStyle/>
          <a:p>
            <a:pPr lvl="0"/>
            <a:endParaRPr lang="en-GB" dirty="0" smtClean="0"/>
          </a:p>
          <a:p>
            <a:pPr lvl="0"/>
            <a:r>
              <a:rPr lang="en-GB" dirty="0" smtClean="0"/>
              <a:t>Fast </a:t>
            </a:r>
            <a:r>
              <a:rPr lang="en-GB" dirty="0"/>
              <a:t>paced action for two to four players</a:t>
            </a:r>
            <a:r>
              <a:rPr lang="en-GB" dirty="0" smtClean="0"/>
              <a:t>.</a:t>
            </a:r>
          </a:p>
          <a:p>
            <a:pPr lvl="0"/>
            <a:endParaRPr lang="en-GB" dirty="0"/>
          </a:p>
          <a:p>
            <a:pPr lvl="0"/>
            <a:r>
              <a:rPr lang="en-GB" dirty="0"/>
              <a:t>Play as your favourite Dictator</a:t>
            </a:r>
            <a:r>
              <a:rPr lang="en-GB" dirty="0" smtClean="0"/>
              <a:t>.</a:t>
            </a:r>
          </a:p>
          <a:p>
            <a:pPr lvl="0"/>
            <a:endParaRPr lang="en-GB" dirty="0"/>
          </a:p>
          <a:p>
            <a:pPr lvl="0"/>
            <a:r>
              <a:rPr lang="en-GB" dirty="0"/>
              <a:t>Devastating abilities to turn the tide of battle</a:t>
            </a:r>
            <a:r>
              <a:rPr lang="en-GB" dirty="0" smtClean="0"/>
              <a:t>.</a:t>
            </a:r>
          </a:p>
          <a:p>
            <a:pPr lvl="0"/>
            <a:endParaRPr lang="en-GB" dirty="0"/>
          </a:p>
          <a:p>
            <a:pPr lvl="0"/>
            <a:r>
              <a:rPr lang="en-GB" dirty="0"/>
              <a:t>Fight in arenas filled with platforms and pick-ups.</a:t>
            </a:r>
          </a:p>
          <a:p>
            <a:endParaRPr lang="en-GB" dirty="0"/>
          </a:p>
        </p:txBody>
      </p:sp>
    </p:spTree>
    <p:extLst>
      <p:ext uri="{BB962C8B-B14F-4D97-AF65-F5344CB8AC3E}">
        <p14:creationId xmlns:p14="http://schemas.microsoft.com/office/powerpoint/2010/main" val="3636997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Mechanics</a:t>
            </a:r>
            <a:endParaRPr lang="en-GB" dirty="0"/>
          </a:p>
        </p:txBody>
      </p:sp>
      <p:sp>
        <p:nvSpPr>
          <p:cNvPr id="3" name="Content Placeholder 2"/>
          <p:cNvSpPr>
            <a:spLocks noGrp="1"/>
          </p:cNvSpPr>
          <p:nvPr>
            <p:ph idx="1"/>
          </p:nvPr>
        </p:nvSpPr>
        <p:spPr/>
        <p:txBody>
          <a:bodyPr/>
          <a:lstStyle/>
          <a:p>
            <a:r>
              <a:rPr lang="en-GB" sz="2400" dirty="0" smtClean="0"/>
              <a:t>The game will be 2D and be a one screen level with platforms of varying heights</a:t>
            </a:r>
          </a:p>
          <a:p>
            <a:r>
              <a:rPr lang="en-GB" sz="2400" dirty="0" smtClean="0"/>
              <a:t>All </a:t>
            </a:r>
            <a:r>
              <a:rPr lang="en-GB" sz="2400" dirty="0"/>
              <a:t>players will start with 100 health points</a:t>
            </a:r>
          </a:p>
          <a:p>
            <a:r>
              <a:rPr lang="en-GB" sz="2400" dirty="0"/>
              <a:t>All players will start with 0 energy, this bar will fill slightly with every hit the player </a:t>
            </a:r>
            <a:r>
              <a:rPr lang="en-GB" sz="2400" dirty="0" smtClean="0"/>
              <a:t>lands</a:t>
            </a:r>
          </a:p>
          <a:p>
            <a:r>
              <a:rPr lang="en-GB" sz="2400" dirty="0" smtClean="0"/>
              <a:t>The player will have the ability to punch, kick, jump and throw their opponents</a:t>
            </a:r>
            <a:endParaRPr lang="en-GB" sz="2400" dirty="0"/>
          </a:p>
          <a:p>
            <a:r>
              <a:rPr lang="en-GB" sz="2400" dirty="0"/>
              <a:t>When their energy bar fills up the player may use one of two special moves; a close range attack and a long range attack</a:t>
            </a:r>
          </a:p>
          <a:p>
            <a:r>
              <a:rPr lang="en-GB" sz="2400" dirty="0"/>
              <a:t>These special attacks cause significantly more damage than normal attacks</a:t>
            </a:r>
          </a:p>
          <a:p>
            <a:endParaRPr lang="en-GB" dirty="0"/>
          </a:p>
        </p:txBody>
      </p:sp>
    </p:spTree>
    <p:extLst>
      <p:ext uri="{BB962C8B-B14F-4D97-AF65-F5344CB8AC3E}">
        <p14:creationId xmlns:p14="http://schemas.microsoft.com/office/powerpoint/2010/main" val="211398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6118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Menu System</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737361"/>
            <a:ext cx="12192000" cy="5120640"/>
          </a:xfrm>
        </p:spPr>
      </p:pic>
    </p:spTree>
    <p:extLst>
      <p:ext uri="{BB962C8B-B14F-4D97-AF65-F5344CB8AC3E}">
        <p14:creationId xmlns:p14="http://schemas.microsoft.com/office/powerpoint/2010/main" val="70399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Layout</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737361"/>
            <a:ext cx="12192000" cy="5120640"/>
          </a:xfrm>
        </p:spPr>
      </p:pic>
    </p:spTree>
    <p:extLst>
      <p:ext uri="{BB962C8B-B14F-4D97-AF65-F5344CB8AC3E}">
        <p14:creationId xmlns:p14="http://schemas.microsoft.com/office/powerpoint/2010/main" val="165429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Art Style</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a:t>The game is going to be in 2D and have the structure – background – platforms-floor. There going to be a selection of three different backgrounds to choose from. They will be based on historical places and will be associated with dictators or historical events. The style of backgrounds is sketchy, panting-like with dark, faded colours. The characters will have brighter colour palette to stand out from the background. The animations will be done using bone based technique and will have various movements. </a:t>
            </a:r>
          </a:p>
          <a:p>
            <a:pPr marL="0" indent="0">
              <a:buNone/>
            </a:pPr>
            <a:endParaRPr lang="en-GB" sz="2800" dirty="0"/>
          </a:p>
        </p:txBody>
      </p:sp>
    </p:spTree>
    <p:extLst>
      <p:ext uri="{BB962C8B-B14F-4D97-AF65-F5344CB8AC3E}">
        <p14:creationId xmlns:p14="http://schemas.microsoft.com/office/powerpoint/2010/main" val="239025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187</TotalTime>
  <Words>310</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PowerPoint Presentation</vt:lpstr>
      <vt:lpstr>Video</vt:lpstr>
      <vt:lpstr>Intro</vt:lpstr>
      <vt:lpstr>Selling Points</vt:lpstr>
      <vt:lpstr>General Mechanics</vt:lpstr>
      <vt:lpstr>PowerPoint Presentation</vt:lpstr>
      <vt:lpstr>Menu System</vt:lpstr>
      <vt:lpstr>Game Layout</vt:lpstr>
      <vt:lpstr>Art Style</vt:lpstr>
      <vt:lpstr>PowerPoint Presentation</vt:lpstr>
      <vt:lpstr>PowerPoint Presentation</vt:lpstr>
      <vt:lpstr>Dictators</vt:lpstr>
      <vt:lpstr>Dictators</vt:lpstr>
      <vt:lpstr>Dictators</vt:lpstr>
      <vt:lpstr>Dictators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Howlett, Richard</dc:creator>
  <cp:lastModifiedBy>Howlett, Richard</cp:lastModifiedBy>
  <cp:revision>13</cp:revision>
  <dcterms:created xsi:type="dcterms:W3CDTF">2016-02-02T18:28:41Z</dcterms:created>
  <dcterms:modified xsi:type="dcterms:W3CDTF">2016-02-02T22:16:03Z</dcterms:modified>
</cp:coreProperties>
</file>