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aedfb5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aedfb5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aedfb5f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aedfb5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aedfb5f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aedfb5f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aedfb5f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aedfb5f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aedfb5f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aedfb5f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aedfb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aedfb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aedfb5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aedfb5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aedfb5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aedfb5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aedfb5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aedfb5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aedfb5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aedfb5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aedfb5f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aedfb5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aedfb5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aedfb5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aedfb5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aedfb5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actions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Choose same action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Choose random action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Choose best action as Q</a:t>
            </a:r>
            <a:r>
              <a:rPr b="1" baseline="-25000" lang="en" sz="2200">
                <a:solidFill>
                  <a:srgbClr val="000000"/>
                </a:solidFill>
              </a:rPr>
              <a:t>hat </a:t>
            </a:r>
            <a:r>
              <a:rPr b="1" lang="en" sz="2200">
                <a:solidFill>
                  <a:srgbClr val="000000"/>
                </a:solidFill>
              </a:rPr>
              <a:t>tells us - </a:t>
            </a:r>
            <a:r>
              <a:rPr lang="en" sz="2200">
                <a:solidFill>
                  <a:srgbClr val="000000"/>
                </a:solidFill>
              </a:rPr>
              <a:t>what’s wrong with this one?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ϵ</a:t>
            </a:r>
            <a:r>
              <a:rPr lang="en"/>
              <a:t>-greedy exploration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Choose random action with probability </a:t>
            </a:r>
            <a:r>
              <a:rPr lang="en" sz="2200">
                <a:solidFill>
                  <a:srgbClr val="000000"/>
                </a:solidFill>
              </a:rPr>
              <a:t>ϵ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Choose best action as in Q</a:t>
            </a:r>
            <a:r>
              <a:rPr baseline="-25000" lang="en" sz="2200">
                <a:solidFill>
                  <a:srgbClr val="000000"/>
                </a:solidFill>
              </a:rPr>
              <a:t>hat</a:t>
            </a:r>
            <a:r>
              <a:rPr lang="en" sz="2200">
                <a:solidFill>
                  <a:srgbClr val="000000"/>
                </a:solidFill>
              </a:rPr>
              <a:t> with probability (1-ϵ)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and Continuous States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Continuous states problems: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 large to hold in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 broad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and Continuous States fixes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States discretisation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Group similar states into buckets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Make sure buckets are the right size for learning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and Continuous States fixes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States discretisation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Function </a:t>
            </a:r>
            <a:r>
              <a:rPr lang="en" sz="2200">
                <a:solidFill>
                  <a:srgbClr val="000000"/>
                </a:solidFill>
              </a:rPr>
              <a:t>approximation: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Why losing some information if we can compress it?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Best function approximators?(NN)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Q(s,a) = R(s) + Ɣ∑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= (1-ɑ)Q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+ ɑ(r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Ɣ - discount variable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ɑ - learning rate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Convergence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Q(s,a) = R(s) + Ɣ∑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= (1-ɑ)Q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+ ɑ(r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)) =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E[</a:t>
            </a:r>
            <a:r>
              <a:rPr lang="en" sz="2400">
                <a:solidFill>
                  <a:schemeClr val="dk1"/>
                </a:solidFill>
              </a:rPr>
              <a:t>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)]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Convergence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Q(s,a) = R(s) + Ɣ∑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= (1-ɑ)Q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+ ɑ(r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)) =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E[r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)] = R(s) + ƔE[max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)]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Convergence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Q(s,a) = R(s) + Ɣ∑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= (1-ɑ)Q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+ ɑ(r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)) =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E[r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)] = R(s) + ƔE[max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)] =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R(s) + Ɣ∑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Q(s,a) = R(s) + Ɣ∑</a:t>
            </a:r>
            <a:r>
              <a:rPr baseline="-25000" lang="en" sz="2200">
                <a:solidFill>
                  <a:schemeClr val="dk1"/>
                </a:solidFill>
              </a:rPr>
              <a:t>s′</a:t>
            </a:r>
            <a:r>
              <a:rPr lang="en" sz="2200">
                <a:solidFill>
                  <a:schemeClr val="dk1"/>
                </a:solidFill>
              </a:rPr>
              <a:t> T(s, a, s′) max</a:t>
            </a:r>
            <a:r>
              <a:rPr baseline="-25000" lang="en" sz="2200">
                <a:solidFill>
                  <a:schemeClr val="dk1"/>
                </a:solidFill>
              </a:rPr>
              <a:t>a</a:t>
            </a:r>
            <a:r>
              <a:rPr lang="en" sz="2200">
                <a:solidFill>
                  <a:schemeClr val="dk1"/>
                </a:solidFill>
              </a:rPr>
              <a:t>Q(s′, a′)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</a:t>
            </a:r>
            <a:r>
              <a:rPr baseline="-25000" lang="en" sz="2200">
                <a:solidFill>
                  <a:schemeClr val="dk1"/>
                </a:solidFill>
              </a:rPr>
              <a:t>hat</a:t>
            </a:r>
            <a:r>
              <a:rPr lang="en" sz="2200">
                <a:solidFill>
                  <a:schemeClr val="dk1"/>
                </a:solidFill>
              </a:rPr>
              <a:t>(s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,a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) = (1-ɑ)Q</a:t>
            </a:r>
            <a:r>
              <a:rPr baseline="-25000" lang="en" sz="2200">
                <a:solidFill>
                  <a:schemeClr val="dk1"/>
                </a:solidFill>
              </a:rPr>
              <a:t>hat</a:t>
            </a:r>
            <a:r>
              <a:rPr lang="en" sz="2200">
                <a:solidFill>
                  <a:schemeClr val="dk1"/>
                </a:solidFill>
              </a:rPr>
              <a:t>(s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,a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) + ɑ(r + Ɣmax</a:t>
            </a:r>
            <a:r>
              <a:rPr baseline="-25000" lang="en" sz="2200">
                <a:solidFill>
                  <a:schemeClr val="dk1"/>
                </a:solidFill>
              </a:rPr>
              <a:t>a</a:t>
            </a:r>
            <a:r>
              <a:rPr lang="en" sz="2200">
                <a:solidFill>
                  <a:schemeClr val="dk1"/>
                </a:solidFill>
              </a:rPr>
              <a:t>Q</a:t>
            </a:r>
            <a:r>
              <a:rPr baseline="-25000" lang="en" sz="2200">
                <a:solidFill>
                  <a:schemeClr val="dk1"/>
                </a:solidFill>
              </a:rPr>
              <a:t>hat</a:t>
            </a:r>
            <a:r>
              <a:rPr lang="en" sz="2200">
                <a:solidFill>
                  <a:schemeClr val="dk1"/>
                </a:solidFill>
              </a:rPr>
              <a:t>(s′, a′)) =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= E[r + Ɣmax</a:t>
            </a:r>
            <a:r>
              <a:rPr baseline="-25000" lang="en" sz="2200">
                <a:solidFill>
                  <a:schemeClr val="dk1"/>
                </a:solidFill>
              </a:rPr>
              <a:t>a</a:t>
            </a:r>
            <a:r>
              <a:rPr lang="en" sz="2200">
                <a:solidFill>
                  <a:schemeClr val="dk1"/>
                </a:solidFill>
              </a:rPr>
              <a:t>Q</a:t>
            </a:r>
            <a:r>
              <a:rPr baseline="-25000" lang="en" sz="2200">
                <a:solidFill>
                  <a:schemeClr val="dk1"/>
                </a:solidFill>
              </a:rPr>
              <a:t>hat</a:t>
            </a:r>
            <a:r>
              <a:rPr lang="en" sz="2200">
                <a:solidFill>
                  <a:schemeClr val="dk1"/>
                </a:solidFill>
              </a:rPr>
              <a:t>(s′, a′)] = R(s) + ƔE[max</a:t>
            </a:r>
            <a:r>
              <a:rPr baseline="-25000" lang="en" sz="2200">
                <a:solidFill>
                  <a:schemeClr val="dk1"/>
                </a:solidFill>
              </a:rPr>
              <a:t>a</a:t>
            </a:r>
            <a:r>
              <a:rPr lang="en" sz="2200">
                <a:solidFill>
                  <a:schemeClr val="dk1"/>
                </a:solidFill>
              </a:rPr>
              <a:t>Q</a:t>
            </a:r>
            <a:r>
              <a:rPr baseline="-25000" lang="en" sz="2200">
                <a:solidFill>
                  <a:schemeClr val="dk1"/>
                </a:solidFill>
              </a:rPr>
              <a:t>hat</a:t>
            </a:r>
            <a:r>
              <a:rPr lang="en" sz="2200">
                <a:solidFill>
                  <a:schemeClr val="dk1"/>
                </a:solidFill>
              </a:rPr>
              <a:t>(s′, a′)] =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= R(s) + Ɣ∑</a:t>
            </a:r>
            <a:r>
              <a:rPr baseline="-25000" lang="en" sz="2200">
                <a:solidFill>
                  <a:schemeClr val="dk1"/>
                </a:solidFill>
              </a:rPr>
              <a:t>s′</a:t>
            </a:r>
            <a:r>
              <a:rPr lang="en" sz="2200">
                <a:solidFill>
                  <a:schemeClr val="dk1"/>
                </a:solidFill>
              </a:rPr>
              <a:t> T(s, a, s′)max</a:t>
            </a:r>
            <a:r>
              <a:rPr baseline="-25000" lang="en" sz="2200">
                <a:solidFill>
                  <a:schemeClr val="dk1"/>
                </a:solidFill>
              </a:rPr>
              <a:t>a</a:t>
            </a:r>
            <a:r>
              <a:rPr lang="en" sz="2200">
                <a:solidFill>
                  <a:schemeClr val="dk1"/>
                </a:solidFill>
              </a:rPr>
              <a:t>Q</a:t>
            </a:r>
            <a:r>
              <a:rPr baseline="-25000" lang="en" sz="2200">
                <a:solidFill>
                  <a:srgbClr val="FF0000"/>
                </a:solidFill>
              </a:rPr>
              <a:t>hat</a:t>
            </a:r>
            <a:r>
              <a:rPr lang="en" sz="2200">
                <a:solidFill>
                  <a:schemeClr val="dk1"/>
                </a:solidFill>
              </a:rPr>
              <a:t>(s′, a′) </a:t>
            </a:r>
            <a:r>
              <a:rPr lang="en" sz="2200">
                <a:solidFill>
                  <a:srgbClr val="FF0000"/>
                </a:solidFill>
              </a:rPr>
              <a:t>- not quite the same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</a:t>
            </a:r>
            <a:r>
              <a:rPr lang="en"/>
              <a:t>convergence</a:t>
            </a:r>
            <a:r>
              <a:rPr lang="en"/>
              <a:t> conditions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</a:t>
            </a:r>
            <a:r>
              <a:rPr baseline="-25000" lang="en" sz="2200">
                <a:solidFill>
                  <a:schemeClr val="dk1"/>
                </a:solidFill>
              </a:rPr>
              <a:t>hat </a:t>
            </a:r>
            <a:r>
              <a:rPr lang="en" sz="2200">
                <a:solidFill>
                  <a:srgbClr val="000000"/>
                </a:solidFill>
              </a:rPr>
              <a:t>- </a:t>
            </a:r>
            <a:r>
              <a:rPr lang="en" sz="2200">
                <a:solidFill>
                  <a:srgbClr val="000000"/>
                </a:solidFill>
              </a:rPr>
              <a:t>starts anywhere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s, a - visited </a:t>
            </a:r>
            <a:r>
              <a:rPr lang="en" sz="2200">
                <a:solidFill>
                  <a:srgbClr val="000000"/>
                </a:solidFill>
              </a:rPr>
              <a:t>infinitely</a:t>
            </a:r>
            <a:r>
              <a:rPr lang="en" sz="2200">
                <a:solidFill>
                  <a:srgbClr val="000000"/>
                </a:solidFill>
              </a:rPr>
              <a:t> often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∑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ɑ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 = ∞    </a:t>
            </a:r>
            <a:r>
              <a:rPr lang="en" sz="2200">
                <a:solidFill>
                  <a:schemeClr val="dk1"/>
                </a:solidFill>
              </a:rPr>
              <a:t>∑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ɑ</a:t>
            </a:r>
            <a:r>
              <a:rPr baseline="30000" lang="en" sz="2200">
                <a:solidFill>
                  <a:schemeClr val="dk1"/>
                </a:solidFill>
              </a:rPr>
              <a:t>2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&lt; ∞    i.e. ɑ</a:t>
            </a:r>
            <a:r>
              <a:rPr baseline="-25000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=1/t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family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How to init Q</a:t>
            </a:r>
            <a:r>
              <a:rPr baseline="-25000" lang="en" sz="2200">
                <a:solidFill>
                  <a:srgbClr val="000000"/>
                </a:solidFill>
              </a:rPr>
              <a:t>hat</a:t>
            </a:r>
            <a:r>
              <a:rPr lang="en" sz="2200">
                <a:solidFill>
                  <a:srgbClr val="000000"/>
                </a:solidFill>
              </a:rPr>
              <a:t>?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How to decay </a:t>
            </a:r>
            <a:r>
              <a:rPr lang="en" sz="2200">
                <a:solidFill>
                  <a:srgbClr val="000000"/>
                </a:solidFill>
              </a:rPr>
              <a:t>ɑ</a:t>
            </a:r>
            <a:r>
              <a:rPr baseline="-25000" lang="en" sz="2200">
                <a:solidFill>
                  <a:srgbClr val="000000"/>
                </a:solidFill>
              </a:rPr>
              <a:t>t</a:t>
            </a:r>
            <a:endParaRPr baseline="-25000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How to choose actions?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actions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Choose same action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Choose random action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Choose best action as Q</a:t>
            </a:r>
            <a:r>
              <a:rPr baseline="-25000" lang="en" sz="2200">
                <a:solidFill>
                  <a:srgbClr val="000000"/>
                </a:solidFill>
              </a:rPr>
              <a:t>hat </a:t>
            </a:r>
            <a:r>
              <a:rPr lang="en" sz="2200">
                <a:solidFill>
                  <a:srgbClr val="000000"/>
                </a:solidFill>
              </a:rPr>
              <a:t>tells us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