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cec92f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5cec92f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cec92f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cec92f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cec92f8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5cec92f8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cec92f8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5cec92f8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cec92f8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5cec92f8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cec92f8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5cec92f8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5cec92f8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5cec92f8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5cec92f8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5cec92f8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5cec92f8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5cec92f8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5cec92f8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5cec92f8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afbda0a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afbda0a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18d8f5b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18d8f5b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18d8f5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18d8f5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5e3b293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5e3b29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5cec92f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5cec92f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5cec92f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5cec92f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cec92f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cec92f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cec92f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cec92f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cec92f8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5cec92f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User-user collaborative filtering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Identify user with the most similar “interaction” profile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Keep k closest users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Use best items in the group as recommendation for user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Keep in mind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Good distance metric(no 100% closeness if one item is the same)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</a:t>
            </a:r>
            <a:r>
              <a:rPr lang="en"/>
              <a:t>-item collaborative filtering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Find best item for the user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Identify items with the most similar “interaction” profile(same users interact the same) to the best item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Recommend those items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As an improvement: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Recommend only item that are similar to K best items of a user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based collaborative filtering problems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KNN algorithm has a complexity of O(ndk) with n the number of users, d the number of items and k the number of considered neighbours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Time consuming to generate new recommendations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Cold start problem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Rich-get-reacher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based collaborative approaches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Matrix factorisation(user-factor and item-factor matrixes)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MSE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recall@K, precision@K, F1@K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cost per recommendation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Model size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Average precision@k - in case you need position relevance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R - rating matrix, of size |U|*|D|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U - set of users, D - set of items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|K| - number of latent features we want to discover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P=|U|*K and Q=|D|*K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75" y="3527225"/>
            <a:ext cx="2765225" cy="4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i - item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j - user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69614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75175"/>
            <a:ext cx="5294050" cy="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5250"/>
            <a:ext cx="4094800" cy="3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25" y="1759750"/>
            <a:ext cx="4081752" cy="3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225" y="2443144"/>
            <a:ext cx="3886141" cy="3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225" y="2932327"/>
            <a:ext cx="3886150" cy="362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925550"/>
            <a:ext cx="8520600" cy="5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regularization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5450"/>
            <a:ext cx="8389475" cy="5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14575"/>
            <a:ext cx="791174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70300"/>
            <a:ext cx="764963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Content based vs Collaborative filtering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Memory based vs model based collaborative filtering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Cold start problem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Rich get richer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recap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P(Y ∈ A|X = x) ≠ P(Y ∈ A|set X = x)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Statistics can be confusing(Simpson's paradox)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Causal graphs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 Three Layer Causal Hierarchy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Difference in difference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Layer Causal Hierarchy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22379" l="30201" r="31049" t="31324"/>
          <a:stretch/>
        </p:blipFill>
        <p:spPr>
          <a:xfrm>
            <a:off x="1105572" y="1152475"/>
            <a:ext cx="70384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Predict </a:t>
            </a:r>
            <a:r>
              <a:rPr lang="en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39110" l="38071" r="38516" t="43492"/>
          <a:stretch/>
        </p:blipFill>
        <p:spPr>
          <a:xfrm>
            <a:off x="311701" y="1617875"/>
            <a:ext cx="4116749" cy="24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Collaborative filtering - get recommendations based on historical data of user-item interactions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Content-based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M</a:t>
            </a:r>
            <a:r>
              <a:rPr lang="en" sz="2000">
                <a:solidFill>
                  <a:srgbClr val="000000"/>
                </a:solidFill>
              </a:rPr>
              <a:t>emory-based - mainly knn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Model-based - assume some underlying model of interaction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Advantages: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+"/>
            </a:pPr>
            <a:r>
              <a:rPr lang="en" sz="2000">
                <a:solidFill>
                  <a:srgbClr val="000000"/>
                </a:solidFill>
              </a:rPr>
              <a:t>No need for additional information about users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Disadvantages: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Cold start problem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methods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Build model based on available features(i.e. profile)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No cold start problem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8525" y="575425"/>
            <a:ext cx="10121048" cy="39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