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4637d2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4637d2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4637d26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4637d26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4637d26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4637d26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4637d26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4637d26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d89f6f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d89f6f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d89f6f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d89f6f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d89f6f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d89f6f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d89f6f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d89f6f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d89f6f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d89f6f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d89f6f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d89f6f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4637d2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4637d2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4637d2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4637d2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4637d2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4637d2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4637d2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4637d2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4637d2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4637d2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d89f6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d89f6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4637d2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4637d2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4637d2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4637d2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owardsdatascience.com/recurrent-neural-networks-d4642c9bc7ce" TargetMode="External"/><Relationship Id="rId4" Type="http://schemas.openxmlformats.org/officeDocument/2006/relationships/hyperlink" Target="http://colah.github.io/posts/2015-08-Understanding-LSTM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57" y="0"/>
            <a:ext cx="72370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0819"/>
            <a:ext cx="9144003" cy="342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3923"/>
            <a:ext cx="9144001" cy="343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950" y="4407125"/>
            <a:ext cx="4030800" cy="7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588"/>
            <a:ext cx="9144001" cy="28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9144001" cy="28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95363"/>
            <a:ext cx="1088700" cy="133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6"/>
          <p:cNvCxnSpPr>
            <a:stCxn id="145" idx="3"/>
          </p:cNvCxnSpPr>
          <p:nvPr/>
        </p:nvCxnSpPr>
        <p:spPr>
          <a:xfrm flipH="1" rot="10800000">
            <a:off x="1400400" y="2653975"/>
            <a:ext cx="15741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588"/>
            <a:ext cx="9144001" cy="28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588"/>
            <a:ext cx="9144001" cy="28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588"/>
            <a:ext cx="9144001" cy="28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588"/>
            <a:ext cx="9144001" cy="28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https://towardsdatascience.com/recurrent-neural-networks-d4642c9bc7ce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47" y="0"/>
            <a:ext cx="83027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278"/>
            <a:ext cx="9144001" cy="422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542"/>
            <a:ext cx="9144001" cy="481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542"/>
            <a:ext cx="9144001" cy="481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089"/>
            <a:ext cx="9144000" cy="433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pre-set limitations to the size of input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scaling with size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good for series data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RNN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5168" l="0" r="0" t="0"/>
          <a:stretch/>
        </p:blipFill>
        <p:spPr>
          <a:xfrm>
            <a:off x="1073295" y="1152487"/>
            <a:ext cx="7176407" cy="385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NN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6032" l="0" r="0" t="0"/>
          <a:stretch/>
        </p:blipFill>
        <p:spPr>
          <a:xfrm>
            <a:off x="884406" y="1017725"/>
            <a:ext cx="7375180" cy="39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