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0446F-3E01-1B21-BB2C-BB76D67C8AF0}" v="622" dt="2024-04-28T09:59:31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66381"/>
            <a:ext cx="9144000" cy="1191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Dotum"/>
                <a:ea typeface="Dotum"/>
              </a:rPr>
              <a:t>Кейс №5, выполнила команда "</a:t>
            </a:r>
            <a:r>
              <a:rPr lang="ru-RU" dirty="0" err="1">
                <a:solidFill>
                  <a:schemeClr val="bg1"/>
                </a:solidFill>
                <a:latin typeface="Dotum"/>
                <a:ea typeface="Dotum"/>
              </a:rPr>
              <a:t>Трдельник</a:t>
            </a:r>
            <a:r>
              <a:rPr lang="ru-RU" dirty="0">
                <a:solidFill>
                  <a:schemeClr val="bg1"/>
                </a:solidFill>
                <a:latin typeface="Dotum"/>
                <a:ea typeface="Dotum"/>
              </a:rPr>
              <a:t>"</a:t>
            </a:r>
          </a:p>
        </p:txBody>
      </p:sp>
      <p:pic>
        <p:nvPicPr>
          <p:cNvPr id="6" name="Рисунок 5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E6BB06A-0752-E599-03AA-A956E07D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761" y="2711904"/>
            <a:ext cx="3633108" cy="1281793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 descr="Изображение выглядит как текст, графическая вставка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D009AF5-9547-A265-8B08-74F67EC2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-584200"/>
            <a:ext cx="12204441" cy="84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361CBBA-5919-109B-5EEE-7E492057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71" y="-2721"/>
            <a:ext cx="10408049" cy="74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6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обака, графический дизайн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BC193E3-0825-C74D-91B1-D2C9EFCB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09" y="-2721"/>
            <a:ext cx="9681710" cy="68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2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зайн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C49F4B6-824C-8879-57DE-D9C7325E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82" y="-2721"/>
            <a:ext cx="9640606" cy="68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1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BDBF6BF-60A7-1329-DDEC-1381557C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91" y="-2721"/>
            <a:ext cx="9684018" cy="68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графическая вставка, млекопитающее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7A96D81-8440-8187-1554-662AC621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2" y="-1213757"/>
            <a:ext cx="12346341" cy="87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7369DB-F4DC-A462-C2A0-801B42BD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5582"/>
            <a:ext cx="12198350" cy="7850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CECAE-3271-A7D7-4CAA-436E5A7EB992}"/>
              </a:ext>
            </a:extLst>
          </p:cNvPr>
          <p:cNvSpPr txBox="1"/>
          <p:nvPr/>
        </p:nvSpPr>
        <p:spPr>
          <a:xfrm>
            <a:off x="444499" y="1206500"/>
            <a:ext cx="89884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Dotum"/>
                <a:ea typeface="Dotum"/>
              </a:rPr>
              <a:t>Работа над проектом: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91951-0083-0824-60C5-F78FA2162C1A}"/>
              </a:ext>
            </a:extLst>
          </p:cNvPr>
          <p:cNvSpPr txBox="1"/>
          <p:nvPr/>
        </p:nvSpPr>
        <p:spPr>
          <a:xfrm>
            <a:off x="2246278" y="2868375"/>
            <a:ext cx="9949776" cy="3670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Ефимова Ульяна (программист-</a:t>
            </a:r>
            <a:r>
              <a:rPr lang="ru-RU" sz="3200" err="1">
                <a:solidFill>
                  <a:schemeClr val="bg1"/>
                </a:solidFill>
                <a:latin typeface="Dotum"/>
                <a:ea typeface="Dotum"/>
              </a:rPr>
              <a:t>бэкендер</a:t>
            </a: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)</a:t>
            </a:r>
            <a:endParaRPr lang="ru-RU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Зубова Анна (программист-</a:t>
            </a:r>
            <a:r>
              <a:rPr lang="ru-RU" sz="3200" err="1">
                <a:solidFill>
                  <a:schemeClr val="bg1"/>
                </a:solidFill>
                <a:latin typeface="Dotum"/>
                <a:ea typeface="Dotum"/>
              </a:rPr>
              <a:t>бэкендер</a:t>
            </a: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200" err="1">
                <a:solidFill>
                  <a:schemeClr val="bg1"/>
                </a:solidFill>
                <a:latin typeface="Dotum"/>
                <a:ea typeface="Dotum"/>
              </a:rPr>
              <a:t>Егорчев</a:t>
            </a: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 Федор (программист-</a:t>
            </a:r>
            <a:r>
              <a:rPr lang="ru-RU" sz="3200" err="1">
                <a:solidFill>
                  <a:schemeClr val="bg1"/>
                </a:solidFill>
                <a:latin typeface="Dotum"/>
                <a:ea typeface="Dotum"/>
              </a:rPr>
              <a:t>фронтендер</a:t>
            </a: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200" err="1">
                <a:solidFill>
                  <a:schemeClr val="bg1"/>
                </a:solidFill>
                <a:latin typeface="Dotum"/>
                <a:ea typeface="Dotum"/>
              </a:rPr>
              <a:t>Сингаевская</a:t>
            </a: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 Ксения (дизайнер)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ru-RU" sz="3200" err="1">
                <a:solidFill>
                  <a:schemeClr val="bg1"/>
                </a:solidFill>
                <a:latin typeface="Dotum"/>
                <a:ea typeface="Dotum"/>
              </a:rPr>
              <a:t>Ликатнова</a:t>
            </a:r>
            <a:r>
              <a:rPr lang="ru-RU" sz="3200" dirty="0">
                <a:solidFill>
                  <a:schemeClr val="bg1"/>
                </a:solidFill>
                <a:latin typeface="Dotum"/>
                <a:ea typeface="Dotum"/>
              </a:rPr>
              <a:t> Дарья (дизайнер)</a:t>
            </a:r>
          </a:p>
        </p:txBody>
      </p:sp>
      <p:pic>
        <p:nvPicPr>
          <p:cNvPr id="5" name="Рисунок 4" descr="Изображение выглядит как Графика, круг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47DDC42-1C9A-29E2-710C-540A011A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451" y="3117580"/>
            <a:ext cx="434789" cy="421902"/>
          </a:xfrm>
          <a:prstGeom prst="rect">
            <a:avLst/>
          </a:prstGeom>
        </p:spPr>
      </p:pic>
      <p:pic>
        <p:nvPicPr>
          <p:cNvPr id="6" name="Рисунок 5" descr="Изображение выглядит как Графика, круг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FF42926-E205-317E-A03B-21E2CB38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451" y="3804899"/>
            <a:ext cx="434789" cy="421902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круг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39F71A1-8A3A-B9D1-A55B-44F54EC9D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450" y="4571719"/>
            <a:ext cx="434789" cy="421902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ка, круг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7F5F3FF-1091-B1D4-4009-603B46B9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451" y="5341315"/>
            <a:ext cx="434789" cy="421902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ка, круг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B703679-B480-FF1B-DECE-21C21984C7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8000"/>
                    </a14:imgEffect>
                  </a14:imgLayer>
                </a14:imgProps>
              </a:ext>
            </a:extLst>
          </a:blip>
          <a:srcRect l="6676" r="-742" b="8343"/>
          <a:stretch/>
        </p:blipFill>
        <p:spPr>
          <a:xfrm>
            <a:off x="2184205" y="6113150"/>
            <a:ext cx="408987" cy="38670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Графи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E128B036-F561-3C91-8834-836D3E1FC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838" y="-469900"/>
            <a:ext cx="12203676" cy="85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5704D0-1826-9284-5F65-758CDB57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"/>
            <a:ext cx="12192000" cy="7821924"/>
          </a:xfrm>
          <a:prstGeom prst="rect">
            <a:avLst/>
          </a:prstGeom>
        </p:spPr>
      </p:pic>
      <p:pic>
        <p:nvPicPr>
          <p:cNvPr id="4" name="Рисунок 3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DE3BC13-B08A-C3C9-A067-10A2F88F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0" y="1351190"/>
            <a:ext cx="4895850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6263A-15C6-6C5E-1255-F93D74756A50}"/>
              </a:ext>
            </a:extLst>
          </p:cNvPr>
          <p:cNvSpPr txBox="1"/>
          <p:nvPr/>
        </p:nvSpPr>
        <p:spPr>
          <a:xfrm>
            <a:off x="3543300" y="3429000"/>
            <a:ext cx="76744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Dotum"/>
                <a:ea typeface="Dotum"/>
              </a:rPr>
              <a:t>Проект для помощи в уходе за домашними животными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 descr="Изображение выглядит как текст, графическая вставка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D210410-3B8D-4A8E-CC66-B8951972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" y="0"/>
            <a:ext cx="12189926" cy="865595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мультфильм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74DAD48-8A09-71E9-BD2D-10B8E23F2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" y="-241300"/>
            <a:ext cx="12423358" cy="8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626224F-C8A2-131A-C2E2-1882CF42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5" y="-850900"/>
            <a:ext cx="12067990" cy="85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BA6B642-A473-2B0C-C286-03EA1617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" y="-1066800"/>
            <a:ext cx="12190396" cy="8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3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B619797-8A46-9673-1B4B-6A85338A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652" y="-152400"/>
            <a:ext cx="12465304" cy="88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5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90FE3D7-612B-10A4-3679-0C302F02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" y="-406400"/>
            <a:ext cx="12192894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графический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F60FF21-5F45-9503-E1A7-025C5A8F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1" y="0"/>
            <a:ext cx="10084963" cy="71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7DBAC94-2578-9360-74D9-2949E1A4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71" y="-2721"/>
            <a:ext cx="9920286" cy="70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2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221</cp:revision>
  <dcterms:created xsi:type="dcterms:W3CDTF">2024-04-27T12:42:58Z</dcterms:created>
  <dcterms:modified xsi:type="dcterms:W3CDTF">2024-04-28T09:59:43Z</dcterms:modified>
</cp:coreProperties>
</file>