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9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C770-BB6F-4AD4-B3E7-76FA91BE6F90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8E7-C092-4915-A2B5-48E9EC3E4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27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C770-BB6F-4AD4-B3E7-76FA91BE6F90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8E7-C092-4915-A2B5-48E9EC3E4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87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C770-BB6F-4AD4-B3E7-76FA91BE6F90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8E7-C092-4915-A2B5-48E9EC3E4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05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C770-BB6F-4AD4-B3E7-76FA91BE6F90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8E7-C092-4915-A2B5-48E9EC3E4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70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C770-BB6F-4AD4-B3E7-76FA91BE6F90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8E7-C092-4915-A2B5-48E9EC3E4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13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C770-BB6F-4AD4-B3E7-76FA91BE6F90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8E7-C092-4915-A2B5-48E9EC3E4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83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C770-BB6F-4AD4-B3E7-76FA91BE6F90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8E7-C092-4915-A2B5-48E9EC3E4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75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C770-BB6F-4AD4-B3E7-76FA91BE6F90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8E7-C092-4915-A2B5-48E9EC3E4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92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C770-BB6F-4AD4-B3E7-76FA91BE6F90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8E7-C092-4915-A2B5-48E9EC3E4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9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C770-BB6F-4AD4-B3E7-76FA91BE6F90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8E7-C092-4915-A2B5-48E9EC3E4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60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C770-BB6F-4AD4-B3E7-76FA91BE6F90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8E7-C092-4915-A2B5-48E9EC3E4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70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BC770-BB6F-4AD4-B3E7-76FA91BE6F90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138E7-C092-4915-A2B5-48E9EC3E4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4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61964"/>
            <a:ext cx="12627034" cy="2387600"/>
          </a:xfrm>
        </p:spPr>
        <p:txBody>
          <a:bodyPr>
            <a:normAutofit/>
          </a:bodyPr>
          <a:lstStyle/>
          <a:p>
            <a:r>
              <a:rPr lang="zh-TW" altLang="en-US" sz="4800" b="1" dirty="0"/>
              <a:t>新竹縣公</a:t>
            </a:r>
            <a:r>
              <a:rPr lang="zh-TW" altLang="en-US" sz="4800" b="1" dirty="0" smtClean="0"/>
              <a:t>私立</a:t>
            </a:r>
            <a:r>
              <a:rPr lang="en-US" altLang="zh-TW" sz="4800" b="1" dirty="0" smtClean="0"/>
              <a:t>【</a:t>
            </a:r>
            <a:r>
              <a:rPr lang="zh-TW" altLang="en-US" sz="4800" b="1" dirty="0"/>
              <a:t>納骨塔</a:t>
            </a:r>
            <a:r>
              <a:rPr lang="en-US" altLang="zh-TW" sz="4800" b="1" dirty="0"/>
              <a:t>】</a:t>
            </a:r>
            <a:r>
              <a:rPr lang="zh-TW" altLang="en-US" sz="4800" b="1" dirty="0" smtClean="0"/>
              <a:t>清冊資料庫建立</a:t>
            </a:r>
            <a:r>
              <a:rPr lang="zh-TW" altLang="en-US" sz="4800" b="1" dirty="0"/>
              <a:t/>
            </a:r>
            <a:br>
              <a:rPr lang="zh-TW" altLang="en-US" sz="4800" b="1" dirty="0"/>
            </a:b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7800" y="4567238"/>
            <a:ext cx="9144000" cy="1655762"/>
          </a:xfrm>
        </p:spPr>
        <p:txBody>
          <a:bodyPr/>
          <a:lstStyle/>
          <a:p>
            <a:r>
              <a:rPr lang="zh-TW" altLang="en-US" dirty="0" smtClean="0"/>
              <a:t>許誌展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92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實際操作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45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輸入特定條件進行查詢後匯出成</a:t>
            </a:r>
            <a:r>
              <a:rPr lang="en-US" altLang="zh-TW" dirty="0" smtClean="0"/>
              <a:t>CSV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42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12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47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透過網路功能取得網路資料</a:t>
            </a:r>
            <a:endParaRPr lang="en-US" altLang="zh-TW" dirty="0"/>
          </a:p>
          <a:p>
            <a:r>
              <a:rPr lang="zh-TW" altLang="en-US" dirty="0" smtClean="0"/>
              <a:t>在程式中處理資料後放入資料庫</a:t>
            </a:r>
            <a:endParaRPr lang="en-US" altLang="zh-TW" dirty="0" smtClean="0"/>
          </a:p>
          <a:p>
            <a:r>
              <a:rPr lang="zh-TW" altLang="en-US" dirty="0" smtClean="0"/>
              <a:t>將匯入資料進行處理 包裝成物件</a:t>
            </a:r>
            <a:endParaRPr lang="en-US" altLang="zh-TW" dirty="0" smtClean="0"/>
          </a:p>
          <a:p>
            <a:r>
              <a:rPr lang="zh-TW" altLang="en-US" dirty="0"/>
              <a:t>利用物件</a:t>
            </a:r>
            <a:r>
              <a:rPr lang="zh-TW" altLang="en-US" dirty="0" smtClean="0"/>
              <a:t>處理資料庫的增刪改查</a:t>
            </a:r>
            <a:endParaRPr lang="en-US" altLang="zh-TW" dirty="0" smtClean="0"/>
          </a:p>
          <a:p>
            <a:r>
              <a:rPr lang="zh-TW" altLang="en-US" dirty="0"/>
              <a:t>輸入特定條件進行查詢</a:t>
            </a:r>
            <a:r>
              <a:rPr lang="zh-TW" altLang="en-US" dirty="0" smtClean="0"/>
              <a:t>後匯出成</a:t>
            </a:r>
            <a:r>
              <a:rPr lang="en-US" altLang="zh-TW" dirty="0" smtClean="0"/>
              <a:t>CSV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7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透過網路功能取得網路資料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84066" y="1825625"/>
            <a:ext cx="3369733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19-25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建立</a:t>
            </a:r>
            <a:r>
              <a:rPr lang="en-US" altLang="zh-TW" dirty="0" err="1" smtClean="0"/>
              <a:t>BufferedReader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建立</a:t>
            </a:r>
            <a:r>
              <a:rPr lang="en-US" altLang="zh-TW" dirty="0" err="1" smtClean="0"/>
              <a:t>StringBuffer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利用</a:t>
            </a:r>
            <a:r>
              <a:rPr lang="en-US" altLang="zh-TW" dirty="0" err="1" smtClean="0"/>
              <a:t>BufferedReader</a:t>
            </a:r>
            <a:r>
              <a:rPr lang="zh-TW" altLang="en-US" dirty="0" smtClean="0"/>
              <a:t>底下的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readLine</a:t>
            </a:r>
            <a:r>
              <a:rPr lang="zh-TW" altLang="en-US" dirty="0" smtClean="0"/>
              <a:t>方法，該方法會一行一行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讀取資料，並覆值予字串變數</a:t>
            </a:r>
            <a:r>
              <a:rPr lang="en-US" altLang="zh-TW" dirty="0" smtClean="0"/>
              <a:t>line</a:t>
            </a:r>
          </a:p>
          <a:p>
            <a:pPr marL="0" indent="0">
              <a:buNone/>
            </a:pPr>
            <a:r>
              <a:rPr lang="zh-TW" altLang="en-US" dirty="0" smtClean="0"/>
              <a:t>再利用</a:t>
            </a:r>
            <a:r>
              <a:rPr lang="en-US" altLang="zh-TW" dirty="0" err="1" smtClean="0"/>
              <a:t>StringBuffer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Append</a:t>
            </a:r>
            <a:r>
              <a:rPr lang="zh-TW" altLang="en-US" dirty="0" smtClean="0"/>
              <a:t>方法，來逐行寫入資料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至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裡面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63" y="1134533"/>
            <a:ext cx="7434047" cy="537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0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在程式中處理資料後放入資料庫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9064" y="3467991"/>
            <a:ext cx="9799318" cy="4351338"/>
          </a:xfrm>
        </p:spPr>
        <p:txBody>
          <a:bodyPr/>
          <a:lstStyle/>
          <a:p>
            <a:r>
              <a:rPr lang="en-US" altLang="zh-TW" dirty="0" smtClean="0"/>
              <a:t>JSON</a:t>
            </a:r>
            <a:r>
              <a:rPr lang="zh-TW" altLang="en-US" dirty="0" smtClean="0"/>
              <a:t>以</a:t>
            </a:r>
            <a:r>
              <a:rPr lang="en-US" altLang="zh-TW" dirty="0" smtClean="0"/>
              <a:t>[]</a:t>
            </a:r>
            <a:r>
              <a:rPr lang="zh-TW" altLang="en-US" dirty="0" smtClean="0"/>
              <a:t>包起來的表示為一個陣列，以</a:t>
            </a:r>
            <a:r>
              <a:rPr lang="en-US" altLang="zh-TW" dirty="0" smtClean="0"/>
              <a:t>{}</a:t>
            </a:r>
            <a:r>
              <a:rPr lang="zh-TW" altLang="en-US" dirty="0" smtClean="0"/>
              <a:t>包起來的為一個物件，所以上面的是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個陣列裡面包著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個物件。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利用陣列來遍歷物件，利用物件來取得資料。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64" y="1138086"/>
            <a:ext cx="11272058" cy="23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在程式中處理資料後放入資料庫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7906"/>
            <a:ext cx="5703437" cy="532283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708371" y="2360815"/>
            <a:ext cx="61846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244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行：取得剛剛的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字串文字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247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行：將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字串文字利用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Json.Jar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提供的方法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轉換為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JsonArray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的物件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249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行：利用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Iterator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迭代器，來遍歷陣列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253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行：用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getJsonObject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的方法，將陣列元素轉換為               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JsonObject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來取得資料。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254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行：用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JsonObject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底下的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getString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方法，該方法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會返回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值所對應的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，近似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HashMap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260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行：將上取得的值回傳至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9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將匯入資料進行處理 包裝成物件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64530" y="1197030"/>
            <a:ext cx="4705004" cy="5054745"/>
          </a:xfrm>
        </p:spPr>
        <p:txBody>
          <a:bodyPr/>
          <a:lstStyle/>
          <a:p>
            <a:r>
              <a:rPr lang="en-US" altLang="zh-TW" dirty="0" smtClean="0"/>
              <a:t>Bean                                                          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459" y="1690688"/>
            <a:ext cx="3998422" cy="4487348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604057" y="1197031"/>
            <a:ext cx="4705004" cy="505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DAO                        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57" y="1690688"/>
            <a:ext cx="4433494" cy="347994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48589" y="5318954"/>
            <a:ext cx="13089177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改寫</a:t>
            </a:r>
            <a:r>
              <a:rPr lang="en-US" altLang="zh-TW" dirty="0" err="1" smtClean="0"/>
              <a:t>toString</a:t>
            </a:r>
            <a:r>
              <a:rPr lang="zh-TW" altLang="en-US" dirty="0"/>
              <a:t>方法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4045"/>
            <a:ext cx="10515600" cy="108676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41400" y="3911600"/>
            <a:ext cx="336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由於印出的是個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，其格式為</a:t>
            </a:r>
            <a:r>
              <a:rPr lang="en-US" altLang="zh-TW" dirty="0" smtClean="0"/>
              <a:t>[]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24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利用物件處理資料庫的增刪改查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168" y="1687888"/>
            <a:ext cx="5640361" cy="1398150"/>
          </a:xfrm>
          <a:prstGeom prst="rect">
            <a:avLst/>
          </a:prstGeom>
        </p:spPr>
      </p:pic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4321150" cy="435133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207135" y="2751513"/>
            <a:ext cx="822960" cy="499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298613" y="2882463"/>
            <a:ext cx="364461" cy="2035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835535" y="3715789"/>
            <a:ext cx="5184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%</a:t>
            </a:r>
            <a:r>
              <a:rPr lang="zh-TW" altLang="en-US" dirty="0" smtClean="0"/>
              <a:t>竹　：將以「竹」結尾的字串抓出來</a:t>
            </a:r>
            <a:endParaRPr lang="en-US" altLang="zh-TW" dirty="0" smtClean="0"/>
          </a:p>
          <a:p>
            <a:r>
              <a:rPr lang="zh-TW" altLang="en-US" dirty="0" smtClean="0"/>
              <a:t>竹</a:t>
            </a:r>
            <a:r>
              <a:rPr lang="en-US" altLang="zh-TW" dirty="0" smtClean="0"/>
              <a:t>%</a:t>
            </a:r>
            <a:r>
              <a:rPr lang="zh-TW" altLang="en-US" dirty="0" smtClean="0"/>
              <a:t>　：將以「竹」開頭的字串抓出來</a:t>
            </a:r>
            <a:endParaRPr lang="en-US" altLang="zh-TW" dirty="0" smtClean="0"/>
          </a:p>
          <a:p>
            <a:r>
              <a:rPr lang="en-US" altLang="zh-TW" dirty="0" smtClean="0"/>
              <a:t>%</a:t>
            </a:r>
            <a:r>
              <a:rPr lang="zh-TW" altLang="en-US" dirty="0" smtClean="0"/>
              <a:t>竹</a:t>
            </a:r>
            <a:r>
              <a:rPr lang="en-US" altLang="zh-TW" dirty="0" smtClean="0"/>
              <a:t>% </a:t>
            </a:r>
            <a:r>
              <a:rPr lang="zh-TW" altLang="en-US" dirty="0" smtClean="0"/>
              <a:t>：將任何位置有「竹」這個字的字串抓出來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607" y="3251325"/>
            <a:ext cx="5640361" cy="279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6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利用物件處理資料庫的增刪改查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43352" y="3502539"/>
            <a:ext cx="5310447" cy="2674424"/>
          </a:xfrm>
        </p:spPr>
        <p:txBody>
          <a:bodyPr/>
          <a:lstStyle/>
          <a:p>
            <a:r>
              <a:rPr lang="zh-TW" altLang="en-US" dirty="0" smtClean="0"/>
              <a:t>用字串串接的方式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傳遞模糊搜尋的字串給</a:t>
            </a:r>
            <a:r>
              <a:rPr lang="en-US" altLang="zh-TW" dirty="0" smtClean="0"/>
              <a:t>SQL</a:t>
            </a:r>
            <a:r>
              <a:rPr lang="zh-TW" altLang="en-US" dirty="0" smtClean="0"/>
              <a:t>語法</a:t>
            </a:r>
            <a:endParaRPr lang="en-US" altLang="zh-TW" dirty="0" smtClean="0"/>
          </a:p>
          <a:p>
            <a:r>
              <a:rPr lang="en-US" altLang="zh-TW" dirty="0" smtClean="0"/>
              <a:t>Town =“%”+town+”%”;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353" y="1825625"/>
            <a:ext cx="5634547" cy="14692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00" y="1173353"/>
            <a:ext cx="5137427" cy="5522878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H="1">
            <a:off x="2502131" y="1446415"/>
            <a:ext cx="2510444" cy="15378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1747155" y="3120477"/>
            <a:ext cx="1253740" cy="71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392721" y="3191940"/>
            <a:ext cx="5389176" cy="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6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383</Words>
  <Application>Microsoft Office PowerPoint</Application>
  <PresentationFormat>寬螢幕</PresentationFormat>
  <Paragraphs>51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Calibri Light</vt:lpstr>
      <vt:lpstr>Office 佈景主題</vt:lpstr>
      <vt:lpstr>新竹縣公私立【納骨塔】清冊資料庫建立 </vt:lpstr>
      <vt:lpstr>目錄</vt:lpstr>
      <vt:lpstr>透過網路功能取得網路資料 </vt:lpstr>
      <vt:lpstr>在程式中處理資料後放入資料庫 </vt:lpstr>
      <vt:lpstr>在程式中處理資料後放入資料庫 </vt:lpstr>
      <vt:lpstr>將匯入資料進行處理 包裝成物件 </vt:lpstr>
      <vt:lpstr>改寫toString方法</vt:lpstr>
      <vt:lpstr>利用物件處理資料庫的增刪改查 </vt:lpstr>
      <vt:lpstr>利用物件處理資料庫的增刪改查 </vt:lpstr>
      <vt:lpstr>實際操作</vt:lpstr>
      <vt:lpstr>輸入特定條件進行查詢後匯出成CSV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新竹縣公私立【納骨塔】清冊資料庫建立</dc:title>
  <dc:creator>許誌展</dc:creator>
  <cp:lastModifiedBy>許誌展</cp:lastModifiedBy>
  <cp:revision>19</cp:revision>
  <dcterms:created xsi:type="dcterms:W3CDTF">2022-03-24T20:35:53Z</dcterms:created>
  <dcterms:modified xsi:type="dcterms:W3CDTF">2022-03-24T23:01:38Z</dcterms:modified>
</cp:coreProperties>
</file>