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19.jpeg" ContentType="image/jpeg"/>
  <Override PartName="/ppt/media/image20.png" ContentType="image/png"/>
  <Override PartName="/ppt/media/image21.png" ContentType="image/png"/>
  <Override PartName="/ppt/media/image22.jpeg" ContentType="image/jpeg"/>
  <Override PartName="/ppt/media/image23.png" ContentType="image/png"/>
  <Override PartName="/ppt/media/image25.png" ContentType="image/png"/>
  <Override PartName="/ppt/media/image2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468BC9-30A6-4F81-B4CF-CB0A501FEC9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3/25/22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CDDAC7-F095-4E2F-B372-14A220EED6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編輯母片文字樣式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AECBEE6-100E-46D6-8664-2BA4DF576A3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3/25/22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66C433-6890-4849-B0F7-35A241993F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1932840"/>
            <a:ext cx="12626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zh-TW" sz="4800" spc="-1" strike="noStrike">
                <a:solidFill>
                  <a:srgbClr val="ffffff"/>
                </a:solidFill>
                <a:latin typeface="Calibri Light"/>
              </a:rPr>
              <a:t>新竹縣公私立</a:t>
            </a:r>
            <a:r>
              <a:rPr b="1" lang="zh-TW" sz="4800" spc="-1" strike="noStrike">
                <a:solidFill>
                  <a:srgbClr val="ffffff"/>
                </a:solidFill>
                <a:latin typeface="Calibri Light"/>
              </a:rPr>
              <a:t>【納骨塔】清冊資料庫建立</a:t>
            </a:r>
            <a:br/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440000" y="4500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400" spc="-1" strike="noStrike">
                <a:solidFill>
                  <a:srgbClr val="ffffff"/>
                </a:solidFill>
                <a:latin typeface="Calibri"/>
              </a:rPr>
              <a:t>許誌展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輸入特定條件進行查詢後匯出成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CSV (1/2)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460000" y="1620000"/>
            <a:ext cx="3600000" cy="3060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第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20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行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因我在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bean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區重寫了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toString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方法，所以當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colList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調用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toString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方法，就相當於轉成符合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JSON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的字串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第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22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行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先把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csv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檔的標題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append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給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StringBuffer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物件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72800" y="1702440"/>
            <a:ext cx="8287200" cy="405756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80000" y="1800000"/>
            <a:ext cx="5760000" cy="3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4"/>
          <p:cNvSpPr/>
          <p:nvPr/>
        </p:nvSpPr>
        <p:spPr>
          <a:xfrm>
            <a:off x="5940000" y="1980000"/>
            <a:ext cx="2520000" cy="360000"/>
          </a:xfrm>
          <a:prstGeom prst="line">
            <a:avLst/>
          </a:prstGeom>
          <a:ln w="7632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180000" y="1800000"/>
            <a:ext cx="5760000" cy="3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180000" y="1800000"/>
            <a:ext cx="5760000" cy="3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180000" y="1800000"/>
            <a:ext cx="5760000" cy="3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180000" y="1800000"/>
            <a:ext cx="5760000" cy="3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180000" y="2160000"/>
            <a:ext cx="5580000" cy="3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0"/>
          <p:cNvSpPr/>
          <p:nvPr/>
        </p:nvSpPr>
        <p:spPr>
          <a:xfrm>
            <a:off x="5760000" y="2340000"/>
            <a:ext cx="2700000" cy="1980000"/>
          </a:xfrm>
          <a:prstGeom prst="line">
            <a:avLst/>
          </a:prstGeom>
          <a:ln w="7632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輸入特定條件進行查詢後匯出成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CSV (2/2)</a:t>
            </a:r>
            <a:endParaRPr b="0" lang="en-US" sz="4400" spc="-1" strike="noStrike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524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852480" y="1825560"/>
            <a:ext cx="5267520" cy="39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860000" y="28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實際操作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目錄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標題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(1/1)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目錄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(1/1)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透過網路功能取得網路資料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(1/1)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在程式中處理資料後放入資料庫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(2/2)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將匯入資料進行處理 包裝成物件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(2/2)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利用物件處理資料庫的增刪改查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(2/2)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輸入特定條件進行查詢後匯出成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CSV  (2/2)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實際操作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(1/1)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透過網路功能取得網路資料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(1/1)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984080" y="1825560"/>
            <a:ext cx="3369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19-25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建立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BufferedReader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物件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建立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StringBuffer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物件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利用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BufferedReader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底下的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readLine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方法，該方法會一行一行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讀取資料，並覆值予字串變數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line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再利用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StringBuffer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的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Append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方法，來逐行寫入資料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至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line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裡面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8" name="內容版面配置區 3" descr=""/>
          <p:cNvPicPr/>
          <p:nvPr/>
        </p:nvPicPr>
        <p:blipFill>
          <a:blip r:embed="rId2"/>
          <a:stretch/>
        </p:blipFill>
        <p:spPr>
          <a:xfrm>
            <a:off x="208080" y="1134360"/>
            <a:ext cx="7433640" cy="537480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180000" y="3600000"/>
            <a:ext cx="5580000" cy="126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在程式中處理資料後放入資料庫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(1/2)</a:t>
            </a:r>
            <a:br/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89240" y="3749040"/>
            <a:ext cx="97988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JSON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以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[]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包起來的表示為一個陣列，以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{}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包起來的為一個物件，所以上面的是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個陣列裡面包著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3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個物件。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利用陣列來遍歷物件，利用物件來取得資料。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2" name="圖片 5" descr=""/>
          <p:cNvPicPr/>
          <p:nvPr/>
        </p:nvPicPr>
        <p:blipFill>
          <a:blip r:embed="rId2"/>
          <a:stretch/>
        </p:blipFill>
        <p:spPr>
          <a:xfrm>
            <a:off x="489240" y="1137960"/>
            <a:ext cx="11271600" cy="23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在程式中處理資料後放入資料庫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(2/2)</a:t>
            </a:r>
            <a:br/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4" name="內容版面配置區 5" descr=""/>
          <p:cNvPicPr/>
          <p:nvPr/>
        </p:nvPicPr>
        <p:blipFill>
          <a:blip r:embed="rId2"/>
          <a:stretch/>
        </p:blipFill>
        <p:spPr>
          <a:xfrm rot="21598800">
            <a:off x="179640" y="948240"/>
            <a:ext cx="6118920" cy="57106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6300000" y="2360880"/>
            <a:ext cx="61844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244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行：取得剛剛的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Json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字串文字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247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行：將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Json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字串文字利用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Json.Jar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提供的方法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               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轉換為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JsonArray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的物件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249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行：利用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Iterator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迭代器，來遍歷陣列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253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行：用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getJsonObject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的方法，將陣列元素轉換為               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　　　　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JsonObject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，用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object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來取得資料。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254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行：用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JsonObject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底下的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getString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方法，該方法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               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會返回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Key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值所對應的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value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，近似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HashMap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260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行：將上取得的值回傳至</a:t>
            </a:r>
            <a:r>
              <a:rPr b="0" lang="en-US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SQL</a:t>
            </a:r>
            <a:r>
              <a:rPr b="0" lang="zh-TW" sz="1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語法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80000" y="2160000"/>
            <a:ext cx="5580000" cy="288000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將匯入資料進行處理 包裝成物件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(1/2)</a:t>
            </a:r>
            <a:br/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464520" y="1260000"/>
            <a:ext cx="5055480" cy="4991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Bean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圖片 3" descr=""/>
          <p:cNvPicPr/>
          <p:nvPr/>
        </p:nvPicPr>
        <p:blipFill>
          <a:blip r:embed="rId2"/>
          <a:stretch/>
        </p:blipFill>
        <p:spPr>
          <a:xfrm>
            <a:off x="6660000" y="1690200"/>
            <a:ext cx="4320000" cy="48484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04080" y="1197000"/>
            <a:ext cx="4704480" cy="50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1" name="圖片 5" descr=""/>
          <p:cNvPicPr/>
          <p:nvPr/>
        </p:nvPicPr>
        <p:blipFill>
          <a:blip r:embed="rId3"/>
          <a:stretch/>
        </p:blipFill>
        <p:spPr>
          <a:xfrm>
            <a:off x="360000" y="1690200"/>
            <a:ext cx="6101640" cy="47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09880" y="0"/>
            <a:ext cx="12960000" cy="20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將匯入資料進行處理 包裝成物件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- (2/2)</a:t>
            </a:r>
            <a:br/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改寫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ToString</a:t>
            </a: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方法</a:t>
            </a:r>
            <a:br/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3" name="圖片 6_0" descr=""/>
          <p:cNvPicPr/>
          <p:nvPr/>
        </p:nvPicPr>
        <p:blipFill>
          <a:blip r:embed="rId2"/>
          <a:stretch/>
        </p:blipFill>
        <p:spPr>
          <a:xfrm>
            <a:off x="312120" y="3780000"/>
            <a:ext cx="11880000" cy="1129320"/>
          </a:xfrm>
          <a:prstGeom prst="rect">
            <a:avLst/>
          </a:prstGeom>
          <a:ln w="0"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209880" y="2412000"/>
            <a:ext cx="11670120" cy="156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latin typeface="Arial"/>
                <a:ea typeface="微軟正黑體"/>
              </a:rPr>
              <a:t>輸出結果</a:t>
            </a:r>
            <a:r>
              <a:rPr b="0" lang="en-US" sz="1800" spc="-1" strike="noStrike">
                <a:latin typeface="Arial"/>
                <a:ea typeface="微軟正黑體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微軟正黑體"/>
              </a:rPr>
              <a:t>[</a:t>
            </a:r>
            <a:r>
              <a:rPr b="0" lang="zh-TW" sz="1800" spc="-1" strike="noStrike">
                <a:latin typeface="Arial"/>
                <a:ea typeface="微軟正黑體"/>
              </a:rPr>
              <a:t>靈骨塔資料</a:t>
            </a:r>
            <a:r>
              <a:rPr b="0" lang="en-US" sz="1800" spc="-1" strike="noStrike">
                <a:latin typeface="Arial"/>
                <a:ea typeface="微軟正黑體"/>
              </a:rPr>
              <a:t>[number = 1 ,town= </a:t>
            </a:r>
            <a:r>
              <a:rPr b="0" lang="zh-TW" sz="1800" spc="-1" strike="noStrike">
                <a:latin typeface="Arial"/>
                <a:ea typeface="微軟正黑體"/>
              </a:rPr>
              <a:t>竹北市</a:t>
            </a:r>
            <a:r>
              <a:rPr b="0" lang="en-US" sz="1800" spc="-1" strike="noStrike">
                <a:latin typeface="Arial"/>
                <a:ea typeface="微軟正黑體"/>
              </a:rPr>
              <a:t>, publicOrPrivacy = </a:t>
            </a:r>
            <a:r>
              <a:rPr b="0" lang="zh-TW" sz="1800" spc="-1" strike="noStrike">
                <a:latin typeface="Arial"/>
                <a:ea typeface="微軟正黑體"/>
              </a:rPr>
              <a:t>公立 </a:t>
            </a:r>
            <a:r>
              <a:rPr b="0" lang="en-US" sz="1800" spc="-1" strike="noStrike">
                <a:latin typeface="Arial"/>
                <a:ea typeface="微軟正黑體"/>
              </a:rPr>
              <a:t>, owner = </a:t>
            </a:r>
            <a:r>
              <a:rPr b="0" lang="zh-TW" sz="1800" spc="-1" strike="noStrike">
                <a:latin typeface="Arial"/>
                <a:ea typeface="微軟正黑體"/>
              </a:rPr>
              <a:t>竹北市公所</a:t>
            </a:r>
            <a:r>
              <a:rPr b="0" lang="en-US" sz="1800" spc="-1" strike="noStrike">
                <a:latin typeface="Arial"/>
                <a:ea typeface="微軟正黑體"/>
              </a:rPr>
              <a:t>,facilityName=</a:t>
            </a:r>
            <a:r>
              <a:rPr b="0" lang="zh-TW" sz="1800" spc="-1" strike="noStrike">
                <a:latin typeface="Arial"/>
                <a:ea typeface="微軟正黑體"/>
              </a:rPr>
              <a:t>懷宗堂</a:t>
            </a:r>
            <a:r>
              <a:rPr b="0" lang="en-US" sz="1800" spc="-1" strike="noStrike">
                <a:latin typeface="Arial"/>
                <a:ea typeface="微軟正黑體"/>
              </a:rPr>
              <a:t>,telephone=03-5515919],</a:t>
            </a:r>
            <a:r>
              <a:rPr b="0" lang="zh-TW" sz="1800" spc="-1" strike="noStrike">
                <a:latin typeface="Arial"/>
                <a:ea typeface="微軟正黑體"/>
              </a:rPr>
              <a:t>靈骨塔資料</a:t>
            </a:r>
            <a:r>
              <a:rPr b="0" lang="en-US" sz="1800" spc="-1" strike="noStrike">
                <a:latin typeface="Arial"/>
              </a:rPr>
              <a:t>[number = 2,town= </a:t>
            </a:r>
            <a:r>
              <a:rPr b="0" lang="zh-TW" sz="1800" spc="-1" strike="noStrike">
                <a:latin typeface="Arial"/>
              </a:rPr>
              <a:t>湖口鄉</a:t>
            </a:r>
            <a:r>
              <a:rPr b="0" lang="en-US" sz="1800" spc="-1" strike="noStrike">
                <a:latin typeface="Arial"/>
              </a:rPr>
              <a:t>, publicOrPrivacy = </a:t>
            </a:r>
            <a:r>
              <a:rPr b="0" lang="zh-TW" sz="1800" spc="-1" strike="noStrike">
                <a:latin typeface="Arial"/>
              </a:rPr>
              <a:t>公立 </a:t>
            </a:r>
            <a:r>
              <a:rPr b="0" lang="en-US" sz="1800" spc="-1" strike="noStrike">
                <a:latin typeface="Arial"/>
              </a:rPr>
              <a:t>, owner = </a:t>
            </a:r>
            <a:r>
              <a:rPr b="0" lang="zh-TW" sz="1800" spc="-1" strike="noStrike">
                <a:latin typeface="Arial"/>
              </a:rPr>
              <a:t>湖口鄉公所</a:t>
            </a:r>
            <a:r>
              <a:rPr b="0" lang="en-US" sz="1800" spc="-1" strike="noStrike">
                <a:latin typeface="Arial"/>
              </a:rPr>
              <a:t>,facilityName=</a:t>
            </a:r>
            <a:r>
              <a:rPr b="0" lang="zh-TW" sz="1800" spc="-1" strike="noStrike">
                <a:latin typeface="Arial"/>
              </a:rPr>
              <a:t>懷恩堂</a:t>
            </a:r>
            <a:r>
              <a:rPr b="0" lang="en-US" sz="1800" spc="-1" strike="noStrike">
                <a:latin typeface="Arial"/>
              </a:rPr>
              <a:t>,telephone=03-5993911]]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09880" y="1260000"/>
            <a:ext cx="11850120" cy="1152000"/>
          </a:xfrm>
          <a:prstGeom prst="rect">
            <a:avLst/>
          </a:prstGeom>
          <a:ln w="0"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178920" y="5040000"/>
            <a:ext cx="12241080" cy="130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ffffff"/>
                </a:solidFill>
                <a:latin typeface="Arial"/>
              </a:rPr>
              <a:t>輸出結果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[{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編號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:1,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鄉鎮市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竹北市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公立或私立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公立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設施管理者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竹北市公所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設施名稱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懷宗堂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電話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:03-5515919}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{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編號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:2,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鄉鎮市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湖口鄉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公立或私立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公立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設施管理者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湖口鄉公所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設施名稱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懷恩堂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電話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:03-5993911  }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{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編號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:3,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鄉鎮市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關西鎮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公立或私立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公立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設施管理者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關西鎮公所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 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設施名稱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公墓納骨堂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,</a:t>
            </a:r>
            <a:r>
              <a:rPr b="0" lang="zh-TW" sz="1800" spc="-1" strike="noStrike">
                <a:solidFill>
                  <a:srgbClr val="ffffff"/>
                </a:solidFill>
                <a:latin typeface="Consolas"/>
                <a:ea typeface="Consolas"/>
              </a:rPr>
              <a:t>電話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Consolas"/>
              </a:rPr>
              <a:t>:03-5873180 }]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利用物件處理資料庫的增刪改查 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(1/2)</a:t>
            </a:r>
            <a:br/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8" name="圖片 6" descr=""/>
          <p:cNvPicPr/>
          <p:nvPr/>
        </p:nvPicPr>
        <p:blipFill>
          <a:blip r:embed="rId2"/>
          <a:stretch/>
        </p:blipFill>
        <p:spPr>
          <a:xfrm>
            <a:off x="5760000" y="1080000"/>
            <a:ext cx="6300000" cy="1397880"/>
          </a:xfrm>
          <a:prstGeom prst="rect">
            <a:avLst/>
          </a:prstGeom>
          <a:ln w="0">
            <a:noFill/>
          </a:ln>
        </p:spPr>
      </p:pic>
      <p:pic>
        <p:nvPicPr>
          <p:cNvPr id="109" name="內容版面配置區 9" descr=""/>
          <p:cNvPicPr/>
          <p:nvPr/>
        </p:nvPicPr>
        <p:blipFill>
          <a:blip r:embed="rId3"/>
          <a:stretch/>
        </p:blipFill>
        <p:spPr>
          <a:xfrm>
            <a:off x="396360" y="1080000"/>
            <a:ext cx="5183640" cy="540000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7207200" y="2751480"/>
            <a:ext cx="822600" cy="49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9018720" y="2272320"/>
            <a:ext cx="341280" cy="205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5780880" y="3715920"/>
            <a:ext cx="52938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%</a:t>
            </a:r>
            <a:r>
              <a:rPr b="0" lang="zh-TW" sz="1800" spc="-1" strike="noStrike">
                <a:solidFill>
                  <a:srgbClr val="ffffff"/>
                </a:solidFill>
                <a:latin typeface="Calibri"/>
              </a:rPr>
              <a:t>竹　：將以「竹」結尾的字串抓出來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ffffff"/>
                </a:solidFill>
                <a:latin typeface="Calibri"/>
              </a:rPr>
              <a:t>竹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%</a:t>
            </a:r>
            <a:r>
              <a:rPr b="0" lang="zh-TW" sz="1800" spc="-1" strike="noStrike">
                <a:solidFill>
                  <a:srgbClr val="ffffff"/>
                </a:solidFill>
                <a:latin typeface="Calibri"/>
              </a:rPr>
              <a:t>　：將以「竹」開頭的字串抓出來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%</a:t>
            </a:r>
            <a:r>
              <a:rPr b="0" lang="zh-TW" sz="1800" spc="-1" strike="noStrike">
                <a:solidFill>
                  <a:srgbClr val="ffffff"/>
                </a:solidFill>
                <a:latin typeface="Calibri"/>
              </a:rPr>
              <a:t>竹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% </a:t>
            </a:r>
            <a:r>
              <a:rPr b="0" lang="zh-TW" sz="1800" spc="-1" strike="noStrike">
                <a:solidFill>
                  <a:srgbClr val="ffffff"/>
                </a:solidFill>
                <a:latin typeface="Calibri"/>
              </a:rPr>
              <a:t>：將任何位置有「竹」這個字的字串抓出來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圖片 5" descr=""/>
          <p:cNvPicPr/>
          <p:nvPr/>
        </p:nvPicPr>
        <p:blipFill>
          <a:blip r:embed="rId4"/>
          <a:stretch/>
        </p:blipFill>
        <p:spPr>
          <a:xfrm>
            <a:off x="5760000" y="2609640"/>
            <a:ext cx="6218640" cy="387036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1080000" y="1690560"/>
            <a:ext cx="3420000" cy="289440"/>
          </a:xfrm>
          <a:prstGeom prst="rect">
            <a:avLst/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6"/>
          <p:cNvSpPr/>
          <p:nvPr/>
        </p:nvSpPr>
        <p:spPr>
          <a:xfrm>
            <a:off x="4680000" y="1800000"/>
            <a:ext cx="2340000" cy="0"/>
          </a:xfrm>
          <a:prstGeom prst="line">
            <a:avLst/>
          </a:prstGeom>
          <a:ln w="7632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ffffff"/>
                </a:solidFill>
                <a:latin typeface="Calibri Light"/>
              </a:rPr>
              <a:t>利用物件處理資料庫的增刪改查 </a:t>
            </a: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(2/2)</a:t>
            </a:r>
            <a:br/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043320" y="3502440"/>
            <a:ext cx="5310000" cy="2674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利用字串串接的方式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傳遞模糊搜尋的字串給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SQL</a:t>
            </a:r>
            <a:r>
              <a:rPr b="0" lang="zh-TW" sz="2800" spc="-1" strike="noStrike">
                <a:solidFill>
                  <a:srgbClr val="ffffff"/>
                </a:solidFill>
                <a:latin typeface="Calibri"/>
              </a:rPr>
              <a:t>語 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town =“%”+town+”%”;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8" name="圖片 3" descr=""/>
          <p:cNvPicPr/>
          <p:nvPr/>
        </p:nvPicPr>
        <p:blipFill>
          <a:blip r:embed="rId2"/>
          <a:stretch/>
        </p:blipFill>
        <p:spPr>
          <a:xfrm>
            <a:off x="6043320" y="1825560"/>
            <a:ext cx="5634360" cy="1468800"/>
          </a:xfrm>
          <a:prstGeom prst="rect">
            <a:avLst/>
          </a:prstGeom>
          <a:ln w="0">
            <a:noFill/>
          </a:ln>
        </p:spPr>
      </p:pic>
      <p:pic>
        <p:nvPicPr>
          <p:cNvPr id="119" name="圖片 4" descr=""/>
          <p:cNvPicPr/>
          <p:nvPr/>
        </p:nvPicPr>
        <p:blipFill>
          <a:blip r:embed="rId3"/>
          <a:stretch/>
        </p:blipFill>
        <p:spPr>
          <a:xfrm>
            <a:off x="514080" y="1173240"/>
            <a:ext cx="5137200" cy="552240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3"/>
          <p:cNvSpPr/>
          <p:nvPr/>
        </p:nvSpPr>
        <p:spPr>
          <a:xfrm flipH="1">
            <a:off x="2502000" y="1446480"/>
            <a:ext cx="2509920" cy="153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ff">
                <a:alpha val="90000"/>
              </a:srgbClr>
            </a:solidFill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1747080" y="3120480"/>
            <a:ext cx="1253520" cy="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/>
            </a:solidFill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2" name="CustomShape 5"/>
          <p:cNvSpPr/>
          <p:nvPr/>
        </p:nvSpPr>
        <p:spPr>
          <a:xfrm rot="600">
            <a:off x="3392280" y="3192120"/>
            <a:ext cx="53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ff"/>
            </a:solidFill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LibreOffice/7.0.2.2$Windows_X86_64 LibreOffice_project/8349ace3c3162073abd90d81fd06dcfb6b36b994</Application>
  <Words>383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2022-03-24T20:35:53Z</dcterms:created>
  <dc:creator>許誌展</dc:creator>
  <dc:description/>
  <dc:language>zh-TW</dc:language>
  <cp:lastModifiedBy/>
  <dcterms:modified xsi:type="dcterms:W3CDTF">2022-03-25T11:02:50Z</dcterms:modified>
  <cp:revision>21</cp:revision>
  <dc:subject/>
  <dc:title>新竹縣公私立【納骨塔】清冊資料庫建立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