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C59D-A2C8-4265-9019-93023220A962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0160-6F61-4D9E-AC11-EC9B6019E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211960" y="1628800"/>
            <a:ext cx="1512168" cy="1512168"/>
            <a:chOff x="1835696" y="1556792"/>
            <a:chExt cx="2088232" cy="2088232"/>
          </a:xfrm>
        </p:grpSpPr>
        <p:sp>
          <p:nvSpPr>
            <p:cNvPr id="4" name="타원 3"/>
            <p:cNvSpPr/>
            <p:nvPr/>
          </p:nvSpPr>
          <p:spPr>
            <a:xfrm>
              <a:off x="1835696" y="1556792"/>
              <a:ext cx="2088232" cy="20882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979712" y="1700808"/>
              <a:ext cx="1800200" cy="180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2483768" y="2005205"/>
              <a:ext cx="936104" cy="1191406"/>
            </a:xfrm>
            <a:prstGeom prst="chevron">
              <a:avLst>
                <a:gd name="adj" fmla="val 55328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084168" y="1628800"/>
            <a:ext cx="1512168" cy="1512168"/>
            <a:chOff x="1835696" y="1556792"/>
            <a:chExt cx="2088232" cy="2088232"/>
          </a:xfrm>
        </p:grpSpPr>
        <p:sp>
          <p:nvSpPr>
            <p:cNvPr id="14" name="타원 13"/>
            <p:cNvSpPr/>
            <p:nvPr/>
          </p:nvSpPr>
          <p:spPr>
            <a:xfrm>
              <a:off x="1835696" y="1556792"/>
              <a:ext cx="2088232" cy="20882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979712" y="1700808"/>
              <a:ext cx="1800200" cy="180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2396701" y="2005205"/>
              <a:ext cx="623279" cy="1191407"/>
            </a:xfrm>
            <a:prstGeom prst="chevron">
              <a:avLst>
                <a:gd name="adj" fmla="val 55328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918759" y="2005205"/>
              <a:ext cx="623279" cy="1191407"/>
            </a:xfrm>
            <a:prstGeom prst="chevron">
              <a:avLst>
                <a:gd name="adj" fmla="val 55328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10800000">
            <a:off x="323528" y="1628800"/>
            <a:ext cx="1512168" cy="1512168"/>
            <a:chOff x="1835696" y="1556792"/>
            <a:chExt cx="2088232" cy="2088232"/>
          </a:xfrm>
        </p:grpSpPr>
        <p:sp>
          <p:nvSpPr>
            <p:cNvPr id="19" name="타원 18"/>
            <p:cNvSpPr/>
            <p:nvPr/>
          </p:nvSpPr>
          <p:spPr>
            <a:xfrm>
              <a:off x="1835696" y="1556792"/>
              <a:ext cx="2088232" cy="20882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979712" y="1700808"/>
              <a:ext cx="1800200" cy="180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2396701" y="2005205"/>
              <a:ext cx="623279" cy="1191407"/>
            </a:xfrm>
            <a:prstGeom prst="chevron">
              <a:avLst>
                <a:gd name="adj" fmla="val 55328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2918759" y="2005205"/>
              <a:ext cx="623279" cy="1191407"/>
            </a:xfrm>
            <a:prstGeom prst="chevron">
              <a:avLst>
                <a:gd name="adj" fmla="val 55328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10800000">
            <a:off x="2195736" y="1628800"/>
            <a:ext cx="1512168" cy="1512168"/>
            <a:chOff x="1835696" y="1556792"/>
            <a:chExt cx="2088232" cy="2088232"/>
          </a:xfrm>
        </p:grpSpPr>
        <p:sp>
          <p:nvSpPr>
            <p:cNvPr id="24" name="타원 23"/>
            <p:cNvSpPr/>
            <p:nvPr/>
          </p:nvSpPr>
          <p:spPr>
            <a:xfrm>
              <a:off x="1835696" y="1556792"/>
              <a:ext cx="2088232" cy="20882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979712" y="1700808"/>
              <a:ext cx="1800200" cy="180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갈매기형 수장 25"/>
            <p:cNvSpPr/>
            <p:nvPr/>
          </p:nvSpPr>
          <p:spPr>
            <a:xfrm>
              <a:off x="2483768" y="2005205"/>
              <a:ext cx="936104" cy="1191406"/>
            </a:xfrm>
            <a:prstGeom prst="chevron">
              <a:avLst>
                <a:gd name="adj" fmla="val 55328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6084168" y="4005064"/>
            <a:ext cx="1512168" cy="15121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188456" y="4109352"/>
            <a:ext cx="1303593" cy="13035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형 화살표 26"/>
          <p:cNvSpPr/>
          <p:nvPr/>
        </p:nvSpPr>
        <p:spPr>
          <a:xfrm>
            <a:off x="6295454" y="4216350"/>
            <a:ext cx="1089596" cy="1089596"/>
          </a:xfrm>
          <a:prstGeom prst="circularArrow">
            <a:avLst>
              <a:gd name="adj1" fmla="val 17804"/>
              <a:gd name="adj2" fmla="val 1640854"/>
              <a:gd name="adj3" fmla="val 18293065"/>
              <a:gd name="adj4" fmla="val 2973501"/>
              <a:gd name="adj5" fmla="val 1836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195736" y="4077072"/>
            <a:ext cx="1512168" cy="1512168"/>
            <a:chOff x="2195736" y="4077072"/>
            <a:chExt cx="1512168" cy="1512168"/>
          </a:xfrm>
        </p:grpSpPr>
        <p:sp>
          <p:nvSpPr>
            <p:cNvPr id="35" name="타원 34"/>
            <p:cNvSpPr/>
            <p:nvPr/>
          </p:nvSpPr>
          <p:spPr>
            <a:xfrm rot="10800000">
              <a:off x="2195736" y="4077072"/>
              <a:ext cx="1512168" cy="15121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0800000">
              <a:off x="2300023" y="4181360"/>
              <a:ext cx="1303593" cy="13035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555776" y="4407793"/>
              <a:ext cx="792086" cy="698026"/>
              <a:chOff x="2494540" y="4293096"/>
              <a:chExt cx="914558" cy="805955"/>
            </a:xfrm>
          </p:grpSpPr>
          <p:sp>
            <p:nvSpPr>
              <p:cNvPr id="33" name="이등변 삼각형 32"/>
              <p:cNvSpPr/>
              <p:nvPr/>
            </p:nvSpPr>
            <p:spPr>
              <a:xfrm>
                <a:off x="2494540" y="4293096"/>
                <a:ext cx="914558" cy="479549"/>
              </a:xfrm>
              <a:prstGeom prst="triangle">
                <a:avLst>
                  <a:gd name="adj" fmla="val 4947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496955" y="4766484"/>
                <a:ext cx="332567" cy="33256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071401" y="4766485"/>
                <a:ext cx="332567" cy="33256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4211960" y="4005064"/>
            <a:ext cx="1512168" cy="1512168"/>
            <a:chOff x="4211960" y="4005064"/>
            <a:chExt cx="1512168" cy="1512168"/>
          </a:xfrm>
        </p:grpSpPr>
        <p:sp>
          <p:nvSpPr>
            <p:cNvPr id="44" name="타원 43"/>
            <p:cNvSpPr/>
            <p:nvPr/>
          </p:nvSpPr>
          <p:spPr>
            <a:xfrm>
              <a:off x="4211960" y="4005064"/>
              <a:ext cx="1512168" cy="15121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316248" y="4109352"/>
              <a:ext cx="1303593" cy="13035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556368" y="4349472"/>
              <a:ext cx="823352" cy="823352"/>
              <a:chOff x="4572000" y="4437112"/>
              <a:chExt cx="720080" cy="72008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4572000" y="4689140"/>
                <a:ext cx="720080" cy="21602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 rot="5400000">
                <a:off x="4572000" y="4689140"/>
                <a:ext cx="720080" cy="21602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ppoya</dc:creator>
  <cp:lastModifiedBy>ppoya</cp:lastModifiedBy>
  <cp:revision>9</cp:revision>
  <dcterms:created xsi:type="dcterms:W3CDTF">2016-06-23T15:21:29Z</dcterms:created>
  <dcterms:modified xsi:type="dcterms:W3CDTF">2016-07-06T10:57:41Z</dcterms:modified>
</cp:coreProperties>
</file>