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C59D-A2C8-4265-9019-93023220A962}" type="datetimeFigureOut">
              <a:rPr lang="ko-KR" altLang="en-US" smtClean="0"/>
              <a:t>2016-06-24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160-6F61-4D9E-AC11-EC9B6019E4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C59D-A2C8-4265-9019-93023220A962}" type="datetimeFigureOut">
              <a:rPr lang="ko-KR" altLang="en-US" smtClean="0"/>
              <a:t>2016-06-24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160-6F61-4D9E-AC11-EC9B6019E4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C59D-A2C8-4265-9019-93023220A962}" type="datetimeFigureOut">
              <a:rPr lang="ko-KR" altLang="en-US" smtClean="0"/>
              <a:t>2016-06-24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160-6F61-4D9E-AC11-EC9B6019E4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C59D-A2C8-4265-9019-93023220A962}" type="datetimeFigureOut">
              <a:rPr lang="ko-KR" altLang="en-US" smtClean="0"/>
              <a:t>2016-06-24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160-6F61-4D9E-AC11-EC9B6019E4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C59D-A2C8-4265-9019-93023220A962}" type="datetimeFigureOut">
              <a:rPr lang="ko-KR" altLang="en-US" smtClean="0"/>
              <a:t>2016-06-24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160-6F61-4D9E-AC11-EC9B6019E4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C59D-A2C8-4265-9019-93023220A962}" type="datetimeFigureOut">
              <a:rPr lang="ko-KR" altLang="en-US" smtClean="0"/>
              <a:t>2016-06-24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160-6F61-4D9E-AC11-EC9B6019E4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C59D-A2C8-4265-9019-93023220A962}" type="datetimeFigureOut">
              <a:rPr lang="ko-KR" altLang="en-US" smtClean="0"/>
              <a:t>2016-06-24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160-6F61-4D9E-AC11-EC9B6019E4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C59D-A2C8-4265-9019-93023220A962}" type="datetimeFigureOut">
              <a:rPr lang="ko-KR" altLang="en-US" smtClean="0"/>
              <a:t>2016-06-24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160-6F61-4D9E-AC11-EC9B6019E4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C59D-A2C8-4265-9019-93023220A962}" type="datetimeFigureOut">
              <a:rPr lang="ko-KR" altLang="en-US" smtClean="0"/>
              <a:t>2016-06-24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160-6F61-4D9E-AC11-EC9B6019E4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C59D-A2C8-4265-9019-93023220A962}" type="datetimeFigureOut">
              <a:rPr lang="ko-KR" altLang="en-US" smtClean="0"/>
              <a:t>2016-06-24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160-6F61-4D9E-AC11-EC9B6019E4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C59D-A2C8-4265-9019-93023220A962}" type="datetimeFigureOut">
              <a:rPr lang="ko-KR" altLang="en-US" smtClean="0"/>
              <a:t>2016-06-24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160-6F61-4D9E-AC11-EC9B6019E4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DC59D-A2C8-4265-9019-93023220A962}" type="datetimeFigureOut">
              <a:rPr lang="ko-KR" altLang="en-US" smtClean="0"/>
              <a:t>2016-06-24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0160-6F61-4D9E-AC11-EC9B6019E4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211960" y="1628800"/>
            <a:ext cx="1512168" cy="1512168"/>
            <a:chOff x="1835696" y="1556792"/>
            <a:chExt cx="2088232" cy="2088232"/>
          </a:xfrm>
        </p:grpSpPr>
        <p:sp>
          <p:nvSpPr>
            <p:cNvPr id="4" name="타원 3"/>
            <p:cNvSpPr/>
            <p:nvPr/>
          </p:nvSpPr>
          <p:spPr>
            <a:xfrm>
              <a:off x="1835696" y="1556792"/>
              <a:ext cx="2088232" cy="20882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979712" y="1700808"/>
              <a:ext cx="1800200" cy="180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갈매기형 수장 5"/>
            <p:cNvSpPr/>
            <p:nvPr/>
          </p:nvSpPr>
          <p:spPr>
            <a:xfrm>
              <a:off x="2483768" y="2005205"/>
              <a:ext cx="936104" cy="1191406"/>
            </a:xfrm>
            <a:prstGeom prst="chevron">
              <a:avLst>
                <a:gd name="adj" fmla="val 5532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084168" y="1628800"/>
            <a:ext cx="1512168" cy="1512168"/>
            <a:chOff x="1835696" y="1556792"/>
            <a:chExt cx="2088232" cy="2088232"/>
          </a:xfrm>
        </p:grpSpPr>
        <p:sp>
          <p:nvSpPr>
            <p:cNvPr id="14" name="타원 13"/>
            <p:cNvSpPr/>
            <p:nvPr/>
          </p:nvSpPr>
          <p:spPr>
            <a:xfrm>
              <a:off x="1835696" y="1556792"/>
              <a:ext cx="2088232" cy="20882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979712" y="1700808"/>
              <a:ext cx="1800200" cy="180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2396701" y="2005205"/>
              <a:ext cx="623279" cy="1191407"/>
            </a:xfrm>
            <a:prstGeom prst="chevron">
              <a:avLst>
                <a:gd name="adj" fmla="val 5532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2918759" y="2005205"/>
              <a:ext cx="623279" cy="1191407"/>
            </a:xfrm>
            <a:prstGeom prst="chevron">
              <a:avLst>
                <a:gd name="adj" fmla="val 5532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10800000">
            <a:off x="323528" y="1628800"/>
            <a:ext cx="1512168" cy="1512168"/>
            <a:chOff x="1835696" y="1556792"/>
            <a:chExt cx="2088232" cy="2088232"/>
          </a:xfrm>
        </p:grpSpPr>
        <p:sp>
          <p:nvSpPr>
            <p:cNvPr id="19" name="타원 18"/>
            <p:cNvSpPr/>
            <p:nvPr/>
          </p:nvSpPr>
          <p:spPr>
            <a:xfrm>
              <a:off x="1835696" y="1556792"/>
              <a:ext cx="2088232" cy="20882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979712" y="1700808"/>
              <a:ext cx="1800200" cy="180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갈매기형 수장 20"/>
            <p:cNvSpPr/>
            <p:nvPr/>
          </p:nvSpPr>
          <p:spPr>
            <a:xfrm>
              <a:off x="2396701" y="2005205"/>
              <a:ext cx="623279" cy="1191407"/>
            </a:xfrm>
            <a:prstGeom prst="chevron">
              <a:avLst>
                <a:gd name="adj" fmla="val 5532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2918759" y="2005205"/>
              <a:ext cx="623279" cy="1191407"/>
            </a:xfrm>
            <a:prstGeom prst="chevron">
              <a:avLst>
                <a:gd name="adj" fmla="val 5532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10800000">
            <a:off x="2195736" y="1628800"/>
            <a:ext cx="1512168" cy="1512168"/>
            <a:chOff x="1835696" y="1556792"/>
            <a:chExt cx="2088232" cy="2088232"/>
          </a:xfrm>
        </p:grpSpPr>
        <p:sp>
          <p:nvSpPr>
            <p:cNvPr id="24" name="타원 23"/>
            <p:cNvSpPr/>
            <p:nvPr/>
          </p:nvSpPr>
          <p:spPr>
            <a:xfrm>
              <a:off x="1835696" y="1556792"/>
              <a:ext cx="2088232" cy="20882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979712" y="1700808"/>
              <a:ext cx="1800200" cy="180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갈매기형 수장 25"/>
            <p:cNvSpPr/>
            <p:nvPr/>
          </p:nvSpPr>
          <p:spPr>
            <a:xfrm>
              <a:off x="2483768" y="2005205"/>
              <a:ext cx="936104" cy="1191406"/>
            </a:xfrm>
            <a:prstGeom prst="chevron">
              <a:avLst>
                <a:gd name="adj" fmla="val 5532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ppoya</dc:creator>
  <cp:lastModifiedBy>ppoya</cp:lastModifiedBy>
  <cp:revision>4</cp:revision>
  <dcterms:created xsi:type="dcterms:W3CDTF">2016-06-23T15:21:29Z</dcterms:created>
  <dcterms:modified xsi:type="dcterms:W3CDTF">2016-06-23T15:52:33Z</dcterms:modified>
</cp:coreProperties>
</file>