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86" r:id="rId3"/>
    <p:sldId id="370" r:id="rId4"/>
    <p:sldId id="372" r:id="rId5"/>
    <p:sldId id="373" r:id="rId6"/>
    <p:sldId id="374" r:id="rId7"/>
    <p:sldId id="375" r:id="rId8"/>
    <p:sldId id="377" r:id="rId9"/>
    <p:sldId id="378" r:id="rId10"/>
    <p:sldId id="37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0835" autoAdjust="0"/>
  </p:normalViewPr>
  <p:slideViewPr>
    <p:cSldViewPr snapToGrid="0">
      <p:cViewPr varScale="1">
        <p:scale>
          <a:sx n="113" d="100"/>
          <a:sy n="113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10.04.2025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Oklu geçişler karşılaştırmaya tekrar başlandığı yerlerdir.</a:t>
            </a:r>
          </a:p>
          <a:p>
            <a:r>
              <a:rPr lang="tr-TR" dirty="0"/>
              <a:t>Aslında 4. gerek yoktur ama algoritma gereği tekrar çalışacaktır.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562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88FCC81-23E3-453C-BC02-24B8219F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FONKSİYONLU SELECTION SORT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B322B4C-1E95-4C98-A73E-563C71E46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989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stdio.h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#define UZUNLUK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pBoyut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selectionSort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pBoyut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dizi[UZUNLUK]={14,11,0,3,7};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("Dizinin </a:t>
            </a:r>
            <a:r>
              <a:rPr lang="tr-TR" sz="1200" dirty="0" err="1">
                <a:latin typeface="Consolas" panose="020B0609020204030204" pitchFamily="49" charset="0"/>
              </a:rPr>
              <a:t>SiralanMAMIŞ</a:t>
            </a:r>
            <a:r>
              <a:rPr lang="tr-TR" sz="1200" dirty="0">
                <a:latin typeface="Consolas" panose="020B0609020204030204" pitchFamily="49" charset="0"/>
              </a:rPr>
              <a:t> hali:\n");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(dizi, UZUNLUK);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selectionSort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dizi,UZUNLUK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("\</a:t>
            </a:r>
            <a:r>
              <a:rPr lang="tr-TR" sz="1200" dirty="0" err="1">
                <a:latin typeface="Consolas" panose="020B0609020204030204" pitchFamily="49" charset="0"/>
              </a:rPr>
              <a:t>nDizinin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SiralanMIŞ</a:t>
            </a:r>
            <a:r>
              <a:rPr lang="tr-TR" sz="1200" dirty="0">
                <a:latin typeface="Consolas" panose="020B0609020204030204" pitchFamily="49" charset="0"/>
              </a:rPr>
              <a:t> hali:\n");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(dizi, UZUNLUK);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pBoyut</a:t>
            </a:r>
            <a:r>
              <a:rPr lang="tr-TR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=0;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latin typeface="Consolas" panose="020B0609020204030204" pitchFamily="49" charset="0"/>
              </a:rPr>
              <a:t>pBoyut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("%d\n",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selectionSort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pBoyut</a:t>
            </a:r>
            <a:r>
              <a:rPr lang="tr-TR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ilerleme;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b="1" dirty="0">
                <a:latin typeface="Consolas" panose="020B0609020204030204" pitchFamily="49" charset="0"/>
              </a:rPr>
              <a:t>ilerleme=0; ilerleme&lt;</a:t>
            </a: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pBoyut-1</a:t>
            </a:r>
            <a:r>
              <a:rPr lang="tr-TR" sz="1200" b="1" dirty="0">
                <a:latin typeface="Consolas" panose="020B0609020204030204" pitchFamily="49" charset="0"/>
              </a:rPr>
              <a:t>; ilerleme++</a:t>
            </a:r>
            <a:r>
              <a:rPr lang="tr-TR" sz="1200" dirty="0">
                <a:latin typeface="Consolas" panose="020B0609020204030204" pitchFamily="49" charset="0"/>
              </a:rPr>
              <a:t>) { //Zaten en sondaki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enKucukIndis</a:t>
            </a:r>
            <a:r>
              <a:rPr lang="tr-TR" sz="1200" dirty="0">
                <a:latin typeface="Consolas" panose="020B0609020204030204" pitchFamily="49" charset="0"/>
              </a:rPr>
              <a:t>=ilerleme;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b="1" dirty="0" err="1">
                <a:latin typeface="Consolas" panose="020B0609020204030204" pitchFamily="49" charset="0"/>
              </a:rPr>
              <a:t>sayac</a:t>
            </a:r>
            <a:r>
              <a:rPr lang="tr-TR" sz="1200" b="1" dirty="0">
                <a:latin typeface="Consolas" panose="020B0609020204030204" pitchFamily="49" charset="0"/>
              </a:rPr>
              <a:t>=</a:t>
            </a: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ilerleme+1</a:t>
            </a:r>
            <a:r>
              <a:rPr lang="tr-TR" sz="1200" b="1" dirty="0">
                <a:latin typeface="Consolas" panose="020B0609020204030204" pitchFamily="49" charset="0"/>
              </a:rPr>
              <a:t>; </a:t>
            </a:r>
            <a:r>
              <a:rPr lang="tr-TR" sz="1200" b="1" dirty="0" err="1">
                <a:latin typeface="Consolas" panose="020B0609020204030204" pitchFamily="49" charset="0"/>
              </a:rPr>
              <a:t>sayac</a:t>
            </a:r>
            <a:r>
              <a:rPr lang="tr-TR" sz="1200" b="1" dirty="0">
                <a:latin typeface="Consolas" panose="020B0609020204030204" pitchFamily="49" charset="0"/>
              </a:rPr>
              <a:t>&lt;</a:t>
            </a:r>
            <a:r>
              <a:rPr lang="tr-TR" sz="1200" b="1" dirty="0" err="1">
                <a:latin typeface="Consolas" panose="020B0609020204030204" pitchFamily="49" charset="0"/>
              </a:rPr>
              <a:t>pBoyut</a:t>
            </a:r>
            <a:r>
              <a:rPr lang="tr-TR" sz="1200" b="1" dirty="0">
                <a:latin typeface="Consolas" panose="020B0609020204030204" pitchFamily="49" charset="0"/>
              </a:rPr>
              <a:t>; </a:t>
            </a:r>
            <a:r>
              <a:rPr lang="tr-TR" sz="1200" b="1" dirty="0" err="1">
                <a:latin typeface="Consolas" panose="020B0609020204030204" pitchFamily="49" charset="0"/>
              </a:rPr>
              <a:t>sayac</a:t>
            </a:r>
            <a:r>
              <a:rPr lang="tr-TR" sz="1200" b="1" dirty="0">
                <a:latin typeface="Consolas" panose="020B0609020204030204" pitchFamily="49" charset="0"/>
              </a:rPr>
              <a:t>++</a:t>
            </a:r>
            <a:r>
              <a:rPr lang="tr-TR" sz="1200" dirty="0">
                <a:latin typeface="Consolas" panose="020B0609020204030204" pitchFamily="49" charset="0"/>
              </a:rPr>
              <a:t>)  // Geri kalanındaki en Küçüğün İndisi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 &lt;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enKucukIndis</a:t>
            </a:r>
            <a:r>
              <a:rPr lang="tr-TR" sz="1200" dirty="0">
                <a:latin typeface="Consolas" panose="020B0609020204030204" pitchFamily="49" charset="0"/>
              </a:rPr>
              <a:t>])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</a:t>
            </a:r>
            <a:r>
              <a:rPr lang="tr-TR" sz="1200" dirty="0" err="1">
                <a:latin typeface="Consolas" panose="020B0609020204030204" pitchFamily="49" charset="0"/>
              </a:rPr>
              <a:t>enKucukIndis</a:t>
            </a:r>
            <a:r>
              <a:rPr lang="tr-TR" sz="1200" dirty="0">
                <a:latin typeface="Consolas" panose="020B0609020204030204" pitchFamily="49" charset="0"/>
              </a:rPr>
              <a:t> =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//Bulunan en </a:t>
            </a:r>
            <a:r>
              <a:rPr lang="tr-TR" sz="1200" dirty="0" err="1">
                <a:latin typeface="Consolas" panose="020B0609020204030204" pitchFamily="49" charset="0"/>
              </a:rPr>
              <a:t>küçükindisli</a:t>
            </a:r>
            <a:r>
              <a:rPr lang="tr-TR" sz="1200" dirty="0">
                <a:latin typeface="Consolas" panose="020B0609020204030204" pitchFamily="49" charset="0"/>
              </a:rPr>
              <a:t> eleman ile ilerlemedeki eleman yer değiştirilir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yedek=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[ilerleme]; //yer değiştirme: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yedek, dizi veri tipinde olmalı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[ilerleme]=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enKucukIndis</a:t>
            </a:r>
            <a:r>
              <a:rPr lang="tr-TR" sz="12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enKucukIndis</a:t>
            </a:r>
            <a:r>
              <a:rPr lang="tr-TR" sz="1200" dirty="0">
                <a:latin typeface="Consolas" panose="020B0609020204030204" pitchFamily="49" charset="0"/>
              </a:rPr>
              <a:t>]=yedek;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12FABEFB-D560-4F9E-846A-DF20D6BA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Dizinin SiralanMAmis hali: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14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fi-FI" b="1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Dizinin SiralanMIS hali: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14</a:t>
            </a:r>
            <a:endParaRPr lang="tr-T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8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fonksiyonda bu veri yapılarını işleyen kontrol yapıları kodlanır.</a:t>
            </a:r>
            <a:br>
              <a:rPr lang="tr-TR" dirty="0">
                <a:highlight>
                  <a:srgbClr val="FFFF00"/>
                </a:highlight>
              </a:rPr>
            </a:br>
            <a:endParaRPr lang="tr-TR" dirty="0">
              <a:highlight>
                <a:srgbClr val="FFFF00"/>
              </a:highlight>
            </a:endParaRPr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Dizi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array</a:t>
            </a:r>
            <a:r>
              <a:rPr lang="tr-TR" dirty="0">
                <a:highlight>
                  <a:srgbClr val="FFFF00"/>
                </a:highlight>
              </a:rPr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break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7D0D6-01DA-4612-8A41-51229FB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SIRALAMA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A01CB-2068-417A-B248-142A1CC3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Birden çok sıralama yöntemi vardır; </a:t>
            </a:r>
          </a:p>
          <a:p>
            <a:pPr lvl="1"/>
            <a:r>
              <a:rPr lang="tr-TR" dirty="0"/>
              <a:t>Kabarcık sıralama (</a:t>
            </a:r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), </a:t>
            </a:r>
          </a:p>
          <a:p>
            <a:pPr lvl="1"/>
            <a:r>
              <a:rPr lang="tr-TR" dirty="0"/>
              <a:t>Seçme sıralama (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), </a:t>
            </a:r>
          </a:p>
          <a:p>
            <a:pPr lvl="1"/>
            <a:r>
              <a:rPr lang="tr-TR" dirty="0"/>
              <a:t>Kabuk sıralama (</a:t>
            </a:r>
            <a:r>
              <a:rPr lang="tr-TR" dirty="0" err="1"/>
              <a:t>shell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), </a:t>
            </a:r>
          </a:p>
          <a:p>
            <a:pPr lvl="1"/>
            <a:r>
              <a:rPr lang="tr-TR" dirty="0"/>
              <a:t>Çabuk sıralama (</a:t>
            </a:r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) vs.</a:t>
            </a:r>
          </a:p>
          <a:p>
            <a:r>
              <a:rPr lang="tr-TR" dirty="0"/>
              <a:t>Bu derste, sıralama yöntemi olarak en çok kullanılan ve en basit sıralama algoritmalarından biri olan, </a:t>
            </a:r>
            <a:r>
              <a:rPr lang="tr-TR" b="1" dirty="0">
                <a:solidFill>
                  <a:srgbClr val="0070C0"/>
                </a:solidFill>
              </a:rPr>
              <a:t>kabarcık sıralama</a:t>
            </a:r>
            <a:r>
              <a:rPr lang="tr-TR" b="1" dirty="0"/>
              <a:t> </a:t>
            </a:r>
            <a:r>
              <a:rPr lang="tr-TR" dirty="0"/>
              <a:t>(</a:t>
            </a:r>
            <a:r>
              <a:rPr lang="tr-TR" b="1" dirty="0" err="1">
                <a:solidFill>
                  <a:srgbClr val="FF0000"/>
                </a:solidFill>
              </a:rPr>
              <a:t>bubble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sort</a:t>
            </a:r>
            <a:r>
              <a:rPr lang="tr-TR" dirty="0"/>
              <a:t>) algoritması kullanılacaktır.</a:t>
            </a:r>
          </a:p>
        </p:txBody>
      </p:sp>
    </p:spTree>
    <p:extLst>
      <p:ext uri="{BB962C8B-B14F-4D97-AF65-F5344CB8AC3E}">
        <p14:creationId xmlns:p14="http://schemas.microsoft.com/office/powerpoint/2010/main" val="208306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7D0D6-01DA-4612-8A41-51229FB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KABARCIK (BUBBLE) SIRALAMA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A01CB-2068-417A-B248-142A1CC332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Bu algoritmada her bir eleman kendisinden sonra gelen eleman ile karşılaştırılır.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Büyük ya da küçük sorgulaması yapılır. </a:t>
            </a:r>
            <a:br>
              <a:rPr lang="tr-TR" dirty="0"/>
            </a:br>
            <a:r>
              <a:rPr lang="tr-TR" i="1" dirty="0"/>
              <a:t>Büyük sorgulaması yapıldığında dizi küçükten büyüğe, küçük sorgulaması yapıldığında dizi büyükten küçüğe sıralanır.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şarta uyuyor ise elemanların yerleri değiştirilir (swap).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Bir sonraki elemana geçilerek bu işlem dizinin eleman sayısınca tekrar ettirilir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Yukarıdaki 4 aşama bitirildiğinde(</a:t>
            </a:r>
            <a:r>
              <a:rPr lang="tr-TR" b="1" dirty="0"/>
              <a:t>Ki Buna Geçiş Diyoruz</a:t>
            </a:r>
            <a:r>
              <a:rPr lang="tr-TR" dirty="0"/>
              <a:t>) yalnızca 1 eleman doğru yerde olur. Dolayısıyla eleman sayısı kadar bu işlemin tekrar edilmesi gerekir.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E5F5C0-D023-44C2-AA7C-503D024443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tr-TR" b="1" dirty="0"/>
              <a:t>Son elemana ulaşıldığında büyük küçük sorgulaması yapılamayacağından (dizi uzunluğu-1) kadar karşılaştırma yapılır.</a:t>
            </a:r>
          </a:p>
          <a:p>
            <a:pPr marL="0" indent="0" algn="ctr">
              <a:buNone/>
            </a:pPr>
            <a:endParaRPr lang="tr-TR" b="1" dirty="0"/>
          </a:p>
          <a:p>
            <a:pPr marL="0" indent="0" algn="ctr">
              <a:buNone/>
            </a:pPr>
            <a:r>
              <a:rPr lang="tr-TR" b="1" dirty="0"/>
              <a:t>Örnek:</a:t>
            </a:r>
          </a:p>
          <a:p>
            <a:pPr marL="0" indent="0" algn="ctr">
              <a:buNone/>
            </a:pPr>
            <a:r>
              <a:rPr lang="tr-T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tr-TR" b="1" dirty="0">
                <a:solidFill>
                  <a:srgbClr val="FF0000"/>
                </a:solidFill>
                <a:latin typeface="Consolas" panose="020B0609020204030204" pitchFamily="49" charset="0"/>
              </a:rPr>
              <a:t> dizi[5]={14,11,0,3,7}</a:t>
            </a:r>
          </a:p>
        </p:txBody>
      </p:sp>
    </p:spTree>
    <p:extLst>
      <p:ext uri="{BB962C8B-B14F-4D97-AF65-F5344CB8AC3E}">
        <p14:creationId xmlns:p14="http://schemas.microsoft.com/office/powerpoint/2010/main" val="407966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7D0D6-01DA-4612-8A41-51229FB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KABARCIK (BUBBLE) SIRALAMA</a:t>
            </a:r>
          </a:p>
        </p:txBody>
      </p:sp>
      <p:grpSp>
        <p:nvGrpSpPr>
          <p:cNvPr id="48" name="Grup 47">
            <a:extLst>
              <a:ext uri="{FF2B5EF4-FFF2-40B4-BE49-F238E27FC236}">
                <a16:creationId xmlns:a16="http://schemas.microsoft.com/office/drawing/2014/main" id="{4C4C677F-9C9B-46D5-A130-28C854B24DCF}"/>
              </a:ext>
            </a:extLst>
          </p:cNvPr>
          <p:cNvGrpSpPr/>
          <p:nvPr/>
        </p:nvGrpSpPr>
        <p:grpSpPr>
          <a:xfrm>
            <a:off x="1069848" y="2194560"/>
            <a:ext cx="2139995" cy="386041"/>
            <a:chOff x="1069848" y="2271563"/>
            <a:chExt cx="2508696" cy="309038"/>
          </a:xfrm>
        </p:grpSpPr>
        <p:sp>
          <p:nvSpPr>
            <p:cNvPr id="5" name="Dikdörtgen: Köşeleri Yuvarlatılmış 4">
              <a:extLst>
                <a:ext uri="{FF2B5EF4-FFF2-40B4-BE49-F238E27FC236}">
                  <a16:creationId xmlns:a16="http://schemas.microsoft.com/office/drawing/2014/main" id="{4D444D70-ACC3-41E3-8140-8E7A11D3BCDF}"/>
                </a:ext>
              </a:extLst>
            </p:cNvPr>
            <p:cNvSpPr/>
            <p:nvPr/>
          </p:nvSpPr>
          <p:spPr>
            <a:xfrm>
              <a:off x="1069848" y="2271563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" name="Dikdörtgen: Köşeleri Yuvarlatılmış 5">
              <a:extLst>
                <a:ext uri="{FF2B5EF4-FFF2-40B4-BE49-F238E27FC236}">
                  <a16:creationId xmlns:a16="http://schemas.microsoft.com/office/drawing/2014/main" id="{E7DEAD5C-722E-4974-8422-7AA6F7D3B441}"/>
                </a:ext>
              </a:extLst>
            </p:cNvPr>
            <p:cNvSpPr/>
            <p:nvPr/>
          </p:nvSpPr>
          <p:spPr>
            <a:xfrm>
              <a:off x="1581949" y="2271563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" name="Dikdörtgen: Köşeleri Yuvarlatılmış 6">
              <a:extLst>
                <a:ext uri="{FF2B5EF4-FFF2-40B4-BE49-F238E27FC236}">
                  <a16:creationId xmlns:a16="http://schemas.microsoft.com/office/drawing/2014/main" id="{8318CAE6-7CEA-4D18-AFA7-14364760D6F2}"/>
                </a:ext>
              </a:extLst>
            </p:cNvPr>
            <p:cNvSpPr/>
            <p:nvPr/>
          </p:nvSpPr>
          <p:spPr>
            <a:xfrm>
              <a:off x="2078455" y="2271563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Dikdörtgen: Köşeleri Yuvarlatılmış 7">
              <a:extLst>
                <a:ext uri="{FF2B5EF4-FFF2-40B4-BE49-F238E27FC236}">
                  <a16:creationId xmlns:a16="http://schemas.microsoft.com/office/drawing/2014/main" id="{D222C9CB-91F8-4652-9ADA-A1ACA76F7F14}"/>
                </a:ext>
              </a:extLst>
            </p:cNvPr>
            <p:cNvSpPr/>
            <p:nvPr/>
          </p:nvSpPr>
          <p:spPr>
            <a:xfrm>
              <a:off x="2574961" y="2271563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Dikdörtgen: Köşeleri Yuvarlatılmış 8">
              <a:extLst>
                <a:ext uri="{FF2B5EF4-FFF2-40B4-BE49-F238E27FC236}">
                  <a16:creationId xmlns:a16="http://schemas.microsoft.com/office/drawing/2014/main" id="{EEF8157A-0A2F-4073-BD6F-87F4F69012CD}"/>
                </a:ext>
              </a:extLst>
            </p:cNvPr>
            <p:cNvSpPr/>
            <p:nvPr/>
          </p:nvSpPr>
          <p:spPr>
            <a:xfrm>
              <a:off x="3080832" y="2271563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E5D6C481-5944-4057-9337-B43747BF19E2}"/>
              </a:ext>
            </a:extLst>
          </p:cNvPr>
          <p:cNvGrpSpPr/>
          <p:nvPr/>
        </p:nvGrpSpPr>
        <p:grpSpPr>
          <a:xfrm>
            <a:off x="1068643" y="2615176"/>
            <a:ext cx="861402" cy="386041"/>
            <a:chOff x="1084237" y="2789162"/>
            <a:chExt cx="1009813" cy="309038"/>
          </a:xfrm>
        </p:grpSpPr>
        <p:sp>
          <p:nvSpPr>
            <p:cNvPr id="10" name="Dikdörtgen: Köşeleri Yuvarlatılmış 9">
              <a:extLst>
                <a:ext uri="{FF2B5EF4-FFF2-40B4-BE49-F238E27FC236}">
                  <a16:creationId xmlns:a16="http://schemas.microsoft.com/office/drawing/2014/main" id="{E18D7D02-DB7D-473A-85D0-892CE7B3AB66}"/>
                </a:ext>
              </a:extLst>
            </p:cNvPr>
            <p:cNvSpPr/>
            <p:nvPr/>
          </p:nvSpPr>
          <p:spPr>
            <a:xfrm>
              <a:off x="1084237" y="2789162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11" name="Dikdörtgen: Köşeleri Yuvarlatılmış 10">
              <a:extLst>
                <a:ext uri="{FF2B5EF4-FFF2-40B4-BE49-F238E27FC236}">
                  <a16:creationId xmlns:a16="http://schemas.microsoft.com/office/drawing/2014/main" id="{8B70E26C-360E-48E9-8034-4A2ADD027676}"/>
                </a:ext>
              </a:extLst>
            </p:cNvPr>
            <p:cNvSpPr/>
            <p:nvPr/>
          </p:nvSpPr>
          <p:spPr>
            <a:xfrm>
              <a:off x="1596338" y="2789162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267268A2-6FD0-4AB3-9633-F8BFC0404916}"/>
                </a:ext>
              </a:extLst>
            </p:cNvPr>
            <p:cNvSpPr txBox="1"/>
            <p:nvPr/>
          </p:nvSpPr>
          <p:spPr>
            <a:xfrm>
              <a:off x="1423603" y="2807069"/>
              <a:ext cx="332991" cy="246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49" name="Grup 48">
            <a:extLst>
              <a:ext uri="{FF2B5EF4-FFF2-40B4-BE49-F238E27FC236}">
                <a16:creationId xmlns:a16="http://schemas.microsoft.com/office/drawing/2014/main" id="{7E62D034-7428-44EF-9A99-832CBEDDB3F6}"/>
              </a:ext>
            </a:extLst>
          </p:cNvPr>
          <p:cNvGrpSpPr/>
          <p:nvPr/>
        </p:nvGrpSpPr>
        <p:grpSpPr>
          <a:xfrm>
            <a:off x="1068642" y="3030274"/>
            <a:ext cx="2139995" cy="386041"/>
            <a:chOff x="1068642" y="3128865"/>
            <a:chExt cx="2508696" cy="309038"/>
          </a:xfrm>
        </p:grpSpPr>
        <p:sp>
          <p:nvSpPr>
            <p:cNvPr id="16" name="Dikdörtgen: Köşeleri Yuvarlatılmış 15">
              <a:extLst>
                <a:ext uri="{FF2B5EF4-FFF2-40B4-BE49-F238E27FC236}">
                  <a16:creationId xmlns:a16="http://schemas.microsoft.com/office/drawing/2014/main" id="{7297FDE9-DF04-4F32-9EBB-39209B40CB2C}"/>
                </a:ext>
              </a:extLst>
            </p:cNvPr>
            <p:cNvSpPr/>
            <p:nvPr/>
          </p:nvSpPr>
          <p:spPr>
            <a:xfrm>
              <a:off x="1068642" y="3128865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7" name="Dikdörtgen: Köşeleri Yuvarlatılmış 16">
              <a:extLst>
                <a:ext uri="{FF2B5EF4-FFF2-40B4-BE49-F238E27FC236}">
                  <a16:creationId xmlns:a16="http://schemas.microsoft.com/office/drawing/2014/main" id="{01383F84-BA27-46F8-9ACE-09A40A4D7181}"/>
                </a:ext>
              </a:extLst>
            </p:cNvPr>
            <p:cNvSpPr/>
            <p:nvPr/>
          </p:nvSpPr>
          <p:spPr>
            <a:xfrm>
              <a:off x="1580743" y="3128865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18" name="Dikdörtgen: Köşeleri Yuvarlatılmış 17">
              <a:extLst>
                <a:ext uri="{FF2B5EF4-FFF2-40B4-BE49-F238E27FC236}">
                  <a16:creationId xmlns:a16="http://schemas.microsoft.com/office/drawing/2014/main" id="{80964A6F-0195-452E-82E8-BDE86ED19A84}"/>
                </a:ext>
              </a:extLst>
            </p:cNvPr>
            <p:cNvSpPr/>
            <p:nvPr/>
          </p:nvSpPr>
          <p:spPr>
            <a:xfrm>
              <a:off x="2077249" y="3128865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" name="Dikdörtgen: Köşeleri Yuvarlatılmış 18">
              <a:extLst>
                <a:ext uri="{FF2B5EF4-FFF2-40B4-BE49-F238E27FC236}">
                  <a16:creationId xmlns:a16="http://schemas.microsoft.com/office/drawing/2014/main" id="{01A365A0-088A-45BC-B687-BE397DB94DD1}"/>
                </a:ext>
              </a:extLst>
            </p:cNvPr>
            <p:cNvSpPr/>
            <p:nvPr/>
          </p:nvSpPr>
          <p:spPr>
            <a:xfrm>
              <a:off x="2573755" y="3128865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" name="Dikdörtgen: Köşeleri Yuvarlatılmış 19">
              <a:extLst>
                <a:ext uri="{FF2B5EF4-FFF2-40B4-BE49-F238E27FC236}">
                  <a16:creationId xmlns:a16="http://schemas.microsoft.com/office/drawing/2014/main" id="{1CBBAE47-8D4B-4203-8E7A-5EF6C72B5259}"/>
                </a:ext>
              </a:extLst>
            </p:cNvPr>
            <p:cNvSpPr/>
            <p:nvPr/>
          </p:nvSpPr>
          <p:spPr>
            <a:xfrm>
              <a:off x="3079626" y="3128865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24" name="Grup 23">
            <a:extLst>
              <a:ext uri="{FF2B5EF4-FFF2-40B4-BE49-F238E27FC236}">
                <a16:creationId xmlns:a16="http://schemas.microsoft.com/office/drawing/2014/main" id="{7FE78048-7520-4656-A484-AD71C1BEC01A}"/>
              </a:ext>
            </a:extLst>
          </p:cNvPr>
          <p:cNvGrpSpPr/>
          <p:nvPr/>
        </p:nvGrpSpPr>
        <p:grpSpPr>
          <a:xfrm>
            <a:off x="1498959" y="3447576"/>
            <a:ext cx="848099" cy="418412"/>
            <a:chOff x="1580743" y="3561177"/>
            <a:chExt cx="994218" cy="334952"/>
          </a:xfrm>
        </p:grpSpPr>
        <p:sp>
          <p:nvSpPr>
            <p:cNvPr id="21" name="Dikdörtgen: Köşeleri Yuvarlatılmış 20">
              <a:extLst>
                <a:ext uri="{FF2B5EF4-FFF2-40B4-BE49-F238E27FC236}">
                  <a16:creationId xmlns:a16="http://schemas.microsoft.com/office/drawing/2014/main" id="{3CCA0939-55BE-4A8F-9C3E-46DFE0EF9B85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22" name="Dikdörtgen: Köşeleri Yuvarlatılmış 21">
              <a:extLst>
                <a:ext uri="{FF2B5EF4-FFF2-40B4-BE49-F238E27FC236}">
                  <a16:creationId xmlns:a16="http://schemas.microsoft.com/office/drawing/2014/main" id="{A88EF62A-375C-4A2E-BF4E-B628BD2DB37A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3A1BC026-497B-4A0A-9143-578F83F18AAE}"/>
                </a:ext>
              </a:extLst>
            </p:cNvPr>
            <p:cNvSpPr txBox="1"/>
            <p:nvPr/>
          </p:nvSpPr>
          <p:spPr>
            <a:xfrm>
              <a:off x="1916733" y="35883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986708CB-57AC-4933-BD9A-E6250684CA04}"/>
              </a:ext>
            </a:extLst>
          </p:cNvPr>
          <p:cNvGrpSpPr/>
          <p:nvPr/>
        </p:nvGrpSpPr>
        <p:grpSpPr>
          <a:xfrm>
            <a:off x="1926525" y="4283841"/>
            <a:ext cx="848099" cy="408359"/>
            <a:chOff x="1580743" y="3561177"/>
            <a:chExt cx="994218" cy="326904"/>
          </a:xfrm>
        </p:grpSpPr>
        <p:sp>
          <p:nvSpPr>
            <p:cNvPr id="26" name="Dikdörtgen: Köşeleri Yuvarlatılmış 25">
              <a:extLst>
                <a:ext uri="{FF2B5EF4-FFF2-40B4-BE49-F238E27FC236}">
                  <a16:creationId xmlns:a16="http://schemas.microsoft.com/office/drawing/2014/main" id="{0E51D879-6263-42DB-A51E-CEC0C35ECD7A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27" name="Dikdörtgen: Köşeleri Yuvarlatılmış 26">
              <a:extLst>
                <a:ext uri="{FF2B5EF4-FFF2-40B4-BE49-F238E27FC236}">
                  <a16:creationId xmlns:a16="http://schemas.microsoft.com/office/drawing/2014/main" id="{F4846017-EEAE-4917-9F2B-D1B5BB935DB6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A0765177-733C-4F8C-85A0-B717CD7B16A2}"/>
                </a:ext>
              </a:extLst>
            </p:cNvPr>
            <p:cNvSpPr txBox="1"/>
            <p:nvPr/>
          </p:nvSpPr>
          <p:spPr>
            <a:xfrm>
              <a:off x="1923800" y="358030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29" name="Grup 28">
            <a:extLst>
              <a:ext uri="{FF2B5EF4-FFF2-40B4-BE49-F238E27FC236}">
                <a16:creationId xmlns:a16="http://schemas.microsoft.com/office/drawing/2014/main" id="{6D1A8A8C-EA48-4F8A-B574-49B6418C892A}"/>
              </a:ext>
            </a:extLst>
          </p:cNvPr>
          <p:cNvGrpSpPr/>
          <p:nvPr/>
        </p:nvGrpSpPr>
        <p:grpSpPr>
          <a:xfrm>
            <a:off x="2344285" y="5125220"/>
            <a:ext cx="848099" cy="412494"/>
            <a:chOff x="1580743" y="3561177"/>
            <a:chExt cx="994218" cy="330214"/>
          </a:xfrm>
        </p:grpSpPr>
        <p:sp>
          <p:nvSpPr>
            <p:cNvPr id="30" name="Dikdörtgen: Köşeleri Yuvarlatılmış 29">
              <a:extLst>
                <a:ext uri="{FF2B5EF4-FFF2-40B4-BE49-F238E27FC236}">
                  <a16:creationId xmlns:a16="http://schemas.microsoft.com/office/drawing/2014/main" id="{2075BA07-E68D-4858-98DF-9DD40119172F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31" name="Dikdörtgen: Köşeleri Yuvarlatılmış 30">
              <a:extLst>
                <a:ext uri="{FF2B5EF4-FFF2-40B4-BE49-F238E27FC236}">
                  <a16:creationId xmlns:a16="http://schemas.microsoft.com/office/drawing/2014/main" id="{72B57217-3781-4E60-B192-1BB226D626EC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7511CC0C-B18E-4B97-A930-5075DF15A928}"/>
                </a:ext>
              </a:extLst>
            </p:cNvPr>
            <p:cNvSpPr txBox="1"/>
            <p:nvPr/>
          </p:nvSpPr>
          <p:spPr>
            <a:xfrm>
              <a:off x="1910448" y="358361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50" name="Grup 49">
            <a:extLst>
              <a:ext uri="{FF2B5EF4-FFF2-40B4-BE49-F238E27FC236}">
                <a16:creationId xmlns:a16="http://schemas.microsoft.com/office/drawing/2014/main" id="{849CA1AE-C7D7-47E3-B223-CD34A91DAF1C}"/>
              </a:ext>
            </a:extLst>
          </p:cNvPr>
          <p:cNvGrpSpPr/>
          <p:nvPr/>
        </p:nvGrpSpPr>
        <p:grpSpPr>
          <a:xfrm>
            <a:off x="1067436" y="3864267"/>
            <a:ext cx="2129162" cy="386041"/>
            <a:chOff x="1067436" y="3886650"/>
            <a:chExt cx="2495996" cy="309038"/>
          </a:xfrm>
        </p:grpSpPr>
        <p:sp>
          <p:nvSpPr>
            <p:cNvPr id="33" name="Dikdörtgen: Köşeleri Yuvarlatılmış 32">
              <a:extLst>
                <a:ext uri="{FF2B5EF4-FFF2-40B4-BE49-F238E27FC236}">
                  <a16:creationId xmlns:a16="http://schemas.microsoft.com/office/drawing/2014/main" id="{B59D5852-8ED2-4253-9075-BBF599CB731B}"/>
                </a:ext>
              </a:extLst>
            </p:cNvPr>
            <p:cNvSpPr/>
            <p:nvPr/>
          </p:nvSpPr>
          <p:spPr>
            <a:xfrm>
              <a:off x="1067436" y="3886650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4" name="Dikdörtgen: Köşeleri Yuvarlatılmış 33">
              <a:extLst>
                <a:ext uri="{FF2B5EF4-FFF2-40B4-BE49-F238E27FC236}">
                  <a16:creationId xmlns:a16="http://schemas.microsoft.com/office/drawing/2014/main" id="{066B545E-E1BE-42AD-B197-21BCA462C734}"/>
                </a:ext>
              </a:extLst>
            </p:cNvPr>
            <p:cNvSpPr/>
            <p:nvPr/>
          </p:nvSpPr>
          <p:spPr>
            <a:xfrm>
              <a:off x="1566837" y="3886650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5" name="Dikdörtgen: Köşeleri Yuvarlatılmış 34">
              <a:extLst>
                <a:ext uri="{FF2B5EF4-FFF2-40B4-BE49-F238E27FC236}">
                  <a16:creationId xmlns:a16="http://schemas.microsoft.com/office/drawing/2014/main" id="{6B5074CB-0C38-4F7E-8236-7F4B61F11449}"/>
                </a:ext>
              </a:extLst>
            </p:cNvPr>
            <p:cNvSpPr/>
            <p:nvPr/>
          </p:nvSpPr>
          <p:spPr>
            <a:xfrm>
              <a:off x="2063343" y="3886650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36" name="Dikdörtgen: Köşeleri Yuvarlatılmış 35">
              <a:extLst>
                <a:ext uri="{FF2B5EF4-FFF2-40B4-BE49-F238E27FC236}">
                  <a16:creationId xmlns:a16="http://schemas.microsoft.com/office/drawing/2014/main" id="{9E2B3B2D-CBFC-42DF-A377-41124F507142}"/>
                </a:ext>
              </a:extLst>
            </p:cNvPr>
            <p:cNvSpPr/>
            <p:nvPr/>
          </p:nvSpPr>
          <p:spPr>
            <a:xfrm>
              <a:off x="2559849" y="3886650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7" name="Dikdörtgen: Köşeleri Yuvarlatılmış 36">
              <a:extLst>
                <a:ext uri="{FF2B5EF4-FFF2-40B4-BE49-F238E27FC236}">
                  <a16:creationId xmlns:a16="http://schemas.microsoft.com/office/drawing/2014/main" id="{0102B2FD-1905-47BC-8BB8-A8EC1115D5A5}"/>
                </a:ext>
              </a:extLst>
            </p:cNvPr>
            <p:cNvSpPr/>
            <p:nvPr/>
          </p:nvSpPr>
          <p:spPr>
            <a:xfrm>
              <a:off x="3065720" y="3886650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1" name="Grup 50">
            <a:extLst>
              <a:ext uri="{FF2B5EF4-FFF2-40B4-BE49-F238E27FC236}">
                <a16:creationId xmlns:a16="http://schemas.microsoft.com/office/drawing/2014/main" id="{D1A1A5B4-22B1-4967-ABEF-1FD7A71B7448}"/>
              </a:ext>
            </a:extLst>
          </p:cNvPr>
          <p:cNvGrpSpPr/>
          <p:nvPr/>
        </p:nvGrpSpPr>
        <p:grpSpPr>
          <a:xfrm>
            <a:off x="1067436" y="4705359"/>
            <a:ext cx="2129162" cy="386041"/>
            <a:chOff x="1067436" y="4675352"/>
            <a:chExt cx="2495996" cy="309038"/>
          </a:xfrm>
        </p:grpSpPr>
        <p:sp>
          <p:nvSpPr>
            <p:cNvPr id="38" name="Dikdörtgen: Köşeleri Yuvarlatılmış 37">
              <a:extLst>
                <a:ext uri="{FF2B5EF4-FFF2-40B4-BE49-F238E27FC236}">
                  <a16:creationId xmlns:a16="http://schemas.microsoft.com/office/drawing/2014/main" id="{3D3600E0-6916-4A0D-A05D-8BA5D1B16F09}"/>
                </a:ext>
              </a:extLst>
            </p:cNvPr>
            <p:cNvSpPr/>
            <p:nvPr/>
          </p:nvSpPr>
          <p:spPr>
            <a:xfrm>
              <a:off x="1067436" y="4675352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9" name="Dikdörtgen: Köşeleri Yuvarlatılmış 38">
              <a:extLst>
                <a:ext uri="{FF2B5EF4-FFF2-40B4-BE49-F238E27FC236}">
                  <a16:creationId xmlns:a16="http://schemas.microsoft.com/office/drawing/2014/main" id="{B98DD35E-3DDF-45C2-A386-65044244C439}"/>
                </a:ext>
              </a:extLst>
            </p:cNvPr>
            <p:cNvSpPr/>
            <p:nvPr/>
          </p:nvSpPr>
          <p:spPr>
            <a:xfrm>
              <a:off x="1566837" y="4675352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" name="Dikdörtgen: Köşeleri Yuvarlatılmış 39">
              <a:extLst>
                <a:ext uri="{FF2B5EF4-FFF2-40B4-BE49-F238E27FC236}">
                  <a16:creationId xmlns:a16="http://schemas.microsoft.com/office/drawing/2014/main" id="{A1D65B95-F310-46C0-9F37-FD1E1F906508}"/>
                </a:ext>
              </a:extLst>
            </p:cNvPr>
            <p:cNvSpPr/>
            <p:nvPr/>
          </p:nvSpPr>
          <p:spPr>
            <a:xfrm>
              <a:off x="2063343" y="4675352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1" name="Dikdörtgen: Köşeleri Yuvarlatılmış 40">
              <a:extLst>
                <a:ext uri="{FF2B5EF4-FFF2-40B4-BE49-F238E27FC236}">
                  <a16:creationId xmlns:a16="http://schemas.microsoft.com/office/drawing/2014/main" id="{E45C6AD5-8399-48D6-8BF5-D6C74D9B3091}"/>
                </a:ext>
              </a:extLst>
            </p:cNvPr>
            <p:cNvSpPr/>
            <p:nvPr/>
          </p:nvSpPr>
          <p:spPr>
            <a:xfrm>
              <a:off x="2559849" y="4675352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42" name="Dikdörtgen: Köşeleri Yuvarlatılmış 41">
              <a:extLst>
                <a:ext uri="{FF2B5EF4-FFF2-40B4-BE49-F238E27FC236}">
                  <a16:creationId xmlns:a16="http://schemas.microsoft.com/office/drawing/2014/main" id="{19F8D647-69F4-4DC3-B854-6B213A76A0A3}"/>
                </a:ext>
              </a:extLst>
            </p:cNvPr>
            <p:cNvSpPr/>
            <p:nvPr/>
          </p:nvSpPr>
          <p:spPr>
            <a:xfrm>
              <a:off x="3065720" y="4675352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2" name="Grup 51">
            <a:extLst>
              <a:ext uri="{FF2B5EF4-FFF2-40B4-BE49-F238E27FC236}">
                <a16:creationId xmlns:a16="http://schemas.microsoft.com/office/drawing/2014/main" id="{2D31714E-6338-4215-995A-B8984C4253E8}"/>
              </a:ext>
            </a:extLst>
          </p:cNvPr>
          <p:cNvGrpSpPr/>
          <p:nvPr/>
        </p:nvGrpSpPr>
        <p:grpSpPr>
          <a:xfrm>
            <a:off x="1075595" y="5536926"/>
            <a:ext cx="2134578" cy="386041"/>
            <a:chOff x="1075595" y="5464054"/>
            <a:chExt cx="2502346" cy="309038"/>
          </a:xfrm>
        </p:grpSpPr>
        <p:sp>
          <p:nvSpPr>
            <p:cNvPr id="43" name="Dikdörtgen: Köşeleri Yuvarlatılmış 42">
              <a:extLst>
                <a:ext uri="{FF2B5EF4-FFF2-40B4-BE49-F238E27FC236}">
                  <a16:creationId xmlns:a16="http://schemas.microsoft.com/office/drawing/2014/main" id="{79B73382-71AB-4B15-9EA2-E9B8614C81D3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44" name="Dikdörtgen: Köşeleri Yuvarlatılmış 43">
              <a:extLst>
                <a:ext uri="{FF2B5EF4-FFF2-40B4-BE49-F238E27FC236}">
                  <a16:creationId xmlns:a16="http://schemas.microsoft.com/office/drawing/2014/main" id="{016B4401-290D-4DBD-AE22-46689BFEFCC7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5" name="Dikdörtgen: Köşeleri Yuvarlatılmış 44">
              <a:extLst>
                <a:ext uri="{FF2B5EF4-FFF2-40B4-BE49-F238E27FC236}">
                  <a16:creationId xmlns:a16="http://schemas.microsoft.com/office/drawing/2014/main" id="{C88786B0-777D-489E-A5E4-C139640481C7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Dikdörtgen: Köşeleri Yuvarlatılmış 45">
              <a:extLst>
                <a:ext uri="{FF2B5EF4-FFF2-40B4-BE49-F238E27FC236}">
                  <a16:creationId xmlns:a16="http://schemas.microsoft.com/office/drawing/2014/main" id="{97552C13-C3EA-47C4-BC5C-0705B28EC7D4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47" name="Dikdörtgen: Köşeleri Yuvarlatılmış 46">
              <a:extLst>
                <a:ext uri="{FF2B5EF4-FFF2-40B4-BE49-F238E27FC236}">
                  <a16:creationId xmlns:a16="http://schemas.microsoft.com/office/drawing/2014/main" id="{157C0151-DF52-45A3-9F07-EFC741FC7A08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14</a:t>
              </a:r>
            </a:p>
          </p:txBody>
        </p:sp>
      </p:grpSp>
      <p:grpSp>
        <p:nvGrpSpPr>
          <p:cNvPr id="53" name="Grup 52">
            <a:extLst>
              <a:ext uri="{FF2B5EF4-FFF2-40B4-BE49-F238E27FC236}">
                <a16:creationId xmlns:a16="http://schemas.microsoft.com/office/drawing/2014/main" id="{195513D0-FC92-4388-B3AF-693E4581E8AB}"/>
              </a:ext>
            </a:extLst>
          </p:cNvPr>
          <p:cNvGrpSpPr/>
          <p:nvPr/>
        </p:nvGrpSpPr>
        <p:grpSpPr>
          <a:xfrm>
            <a:off x="3508977" y="2176241"/>
            <a:ext cx="2163944" cy="412997"/>
            <a:chOff x="1075595" y="5464054"/>
            <a:chExt cx="2502346" cy="309038"/>
          </a:xfrm>
        </p:grpSpPr>
        <p:sp>
          <p:nvSpPr>
            <p:cNvPr id="54" name="Dikdörtgen: Köşeleri Yuvarlatılmış 53">
              <a:extLst>
                <a:ext uri="{FF2B5EF4-FFF2-40B4-BE49-F238E27FC236}">
                  <a16:creationId xmlns:a16="http://schemas.microsoft.com/office/drawing/2014/main" id="{97FC4300-D94A-421D-A9C3-DC9F3000B518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5" name="Dikdörtgen: Köşeleri Yuvarlatılmış 54">
              <a:extLst>
                <a:ext uri="{FF2B5EF4-FFF2-40B4-BE49-F238E27FC236}">
                  <a16:creationId xmlns:a16="http://schemas.microsoft.com/office/drawing/2014/main" id="{7F017A2F-6950-4D64-BA1E-63B782F29936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6" name="Dikdörtgen: Köşeleri Yuvarlatılmış 55">
              <a:extLst>
                <a:ext uri="{FF2B5EF4-FFF2-40B4-BE49-F238E27FC236}">
                  <a16:creationId xmlns:a16="http://schemas.microsoft.com/office/drawing/2014/main" id="{CDE7FCB9-478E-4015-9D91-160FC1BD16D7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7" name="Dikdörtgen: Köşeleri Yuvarlatılmış 56">
              <a:extLst>
                <a:ext uri="{FF2B5EF4-FFF2-40B4-BE49-F238E27FC236}">
                  <a16:creationId xmlns:a16="http://schemas.microsoft.com/office/drawing/2014/main" id="{1DF7BC96-CDAE-49FD-A8BC-9C92C19E0FE4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8" name="Dikdörtgen: Köşeleri Yuvarlatılmış 57">
              <a:extLst>
                <a:ext uri="{FF2B5EF4-FFF2-40B4-BE49-F238E27FC236}">
                  <a16:creationId xmlns:a16="http://schemas.microsoft.com/office/drawing/2014/main" id="{53116D31-5A22-454F-8C38-C2AE2182EE7F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59" name="Grup 58">
            <a:extLst>
              <a:ext uri="{FF2B5EF4-FFF2-40B4-BE49-F238E27FC236}">
                <a16:creationId xmlns:a16="http://schemas.microsoft.com/office/drawing/2014/main" id="{BDA1CAD8-479E-4906-AF24-DEFD13811425}"/>
              </a:ext>
            </a:extLst>
          </p:cNvPr>
          <p:cNvGrpSpPr/>
          <p:nvPr/>
        </p:nvGrpSpPr>
        <p:grpSpPr>
          <a:xfrm>
            <a:off x="3512558" y="2620514"/>
            <a:ext cx="862995" cy="385977"/>
            <a:chOff x="1580743" y="3561177"/>
            <a:chExt cx="994218" cy="332638"/>
          </a:xfrm>
        </p:grpSpPr>
        <p:sp>
          <p:nvSpPr>
            <p:cNvPr id="60" name="Dikdörtgen: Köşeleri Yuvarlatılmış 59">
              <a:extLst>
                <a:ext uri="{FF2B5EF4-FFF2-40B4-BE49-F238E27FC236}">
                  <a16:creationId xmlns:a16="http://schemas.microsoft.com/office/drawing/2014/main" id="{D3E839C7-8562-400D-960D-67FC1645B79A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61" name="Dikdörtgen: Köşeleri Yuvarlatılmış 60">
              <a:extLst>
                <a:ext uri="{FF2B5EF4-FFF2-40B4-BE49-F238E27FC236}">
                  <a16:creationId xmlns:a16="http://schemas.microsoft.com/office/drawing/2014/main" id="{C3874276-368C-4C54-AC3D-7BA69A6A9DA4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Metin kutusu 61">
              <a:extLst>
                <a:ext uri="{FF2B5EF4-FFF2-40B4-BE49-F238E27FC236}">
                  <a16:creationId xmlns:a16="http://schemas.microsoft.com/office/drawing/2014/main" id="{33ACE508-9134-4ED3-B54D-A1E504C834C7}"/>
                </a:ext>
              </a:extLst>
            </p:cNvPr>
            <p:cNvSpPr txBox="1"/>
            <p:nvPr/>
          </p:nvSpPr>
          <p:spPr>
            <a:xfrm>
              <a:off x="1915112" y="35860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63" name="Grup 62">
            <a:extLst>
              <a:ext uri="{FF2B5EF4-FFF2-40B4-BE49-F238E27FC236}">
                <a16:creationId xmlns:a16="http://schemas.microsoft.com/office/drawing/2014/main" id="{FD0FADB1-5A09-40A9-A884-34A44C849488}"/>
              </a:ext>
            </a:extLst>
          </p:cNvPr>
          <p:cNvGrpSpPr/>
          <p:nvPr/>
        </p:nvGrpSpPr>
        <p:grpSpPr>
          <a:xfrm>
            <a:off x="3508977" y="3011991"/>
            <a:ext cx="2172072" cy="409558"/>
            <a:chOff x="1075595" y="5464054"/>
            <a:chExt cx="2502346" cy="309038"/>
          </a:xfrm>
        </p:grpSpPr>
        <p:sp>
          <p:nvSpPr>
            <p:cNvPr id="64" name="Dikdörtgen: Köşeleri Yuvarlatılmış 63">
              <a:extLst>
                <a:ext uri="{FF2B5EF4-FFF2-40B4-BE49-F238E27FC236}">
                  <a16:creationId xmlns:a16="http://schemas.microsoft.com/office/drawing/2014/main" id="{D8217AEC-5B30-4879-8CDA-2B2C851622FF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" name="Dikdörtgen: Köşeleri Yuvarlatılmış 64">
              <a:extLst>
                <a:ext uri="{FF2B5EF4-FFF2-40B4-BE49-F238E27FC236}">
                  <a16:creationId xmlns:a16="http://schemas.microsoft.com/office/drawing/2014/main" id="{2E716D10-BF44-4D9E-AEF6-EE4D0DA45282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66" name="Dikdörtgen: Köşeleri Yuvarlatılmış 65">
              <a:extLst>
                <a:ext uri="{FF2B5EF4-FFF2-40B4-BE49-F238E27FC236}">
                  <a16:creationId xmlns:a16="http://schemas.microsoft.com/office/drawing/2014/main" id="{21599093-AA0C-4461-9B44-933BCA0B34EA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7" name="Dikdörtgen: Köşeleri Yuvarlatılmış 66">
              <a:extLst>
                <a:ext uri="{FF2B5EF4-FFF2-40B4-BE49-F238E27FC236}">
                  <a16:creationId xmlns:a16="http://schemas.microsoft.com/office/drawing/2014/main" id="{E1D8A58F-5656-4E08-96BA-8023B63C3D0F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8" name="Dikdörtgen: Köşeleri Yuvarlatılmış 67">
              <a:extLst>
                <a:ext uri="{FF2B5EF4-FFF2-40B4-BE49-F238E27FC236}">
                  <a16:creationId xmlns:a16="http://schemas.microsoft.com/office/drawing/2014/main" id="{29520984-3E4B-41F5-B3E5-47C69274EFB6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69" name="Grup 68">
            <a:extLst>
              <a:ext uri="{FF2B5EF4-FFF2-40B4-BE49-F238E27FC236}">
                <a16:creationId xmlns:a16="http://schemas.microsoft.com/office/drawing/2014/main" id="{5FCC8B5C-F652-4318-BD60-A2C0B8014CD7}"/>
              </a:ext>
            </a:extLst>
          </p:cNvPr>
          <p:cNvGrpSpPr/>
          <p:nvPr/>
        </p:nvGrpSpPr>
        <p:grpSpPr>
          <a:xfrm>
            <a:off x="3947451" y="3445751"/>
            <a:ext cx="862995" cy="385260"/>
            <a:chOff x="1580743" y="3561177"/>
            <a:chExt cx="994218" cy="309038"/>
          </a:xfrm>
        </p:grpSpPr>
        <p:sp>
          <p:nvSpPr>
            <p:cNvPr id="70" name="Dikdörtgen: Köşeleri Yuvarlatılmış 69">
              <a:extLst>
                <a:ext uri="{FF2B5EF4-FFF2-40B4-BE49-F238E27FC236}">
                  <a16:creationId xmlns:a16="http://schemas.microsoft.com/office/drawing/2014/main" id="{E34D471D-DB83-483C-8D66-1AB8DC0EED1B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71" name="Dikdörtgen: Köşeleri Yuvarlatılmış 70">
              <a:extLst>
                <a:ext uri="{FF2B5EF4-FFF2-40B4-BE49-F238E27FC236}">
                  <a16:creationId xmlns:a16="http://schemas.microsoft.com/office/drawing/2014/main" id="{6C99327C-4483-4F21-9521-AE279109B569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2" name="Metin kutusu 71">
              <a:extLst>
                <a:ext uri="{FF2B5EF4-FFF2-40B4-BE49-F238E27FC236}">
                  <a16:creationId xmlns:a16="http://schemas.microsoft.com/office/drawing/2014/main" id="{7B5E9AA7-F934-4DFE-A58C-F563D6B2CB68}"/>
                </a:ext>
              </a:extLst>
            </p:cNvPr>
            <p:cNvSpPr txBox="1"/>
            <p:nvPr/>
          </p:nvSpPr>
          <p:spPr>
            <a:xfrm>
              <a:off x="1920796" y="3598904"/>
              <a:ext cx="254502" cy="246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73" name="Grup 72">
            <a:extLst>
              <a:ext uri="{FF2B5EF4-FFF2-40B4-BE49-F238E27FC236}">
                <a16:creationId xmlns:a16="http://schemas.microsoft.com/office/drawing/2014/main" id="{0C987A12-73F2-42CE-BADD-8488842B4644}"/>
              </a:ext>
            </a:extLst>
          </p:cNvPr>
          <p:cNvGrpSpPr/>
          <p:nvPr/>
        </p:nvGrpSpPr>
        <p:grpSpPr>
          <a:xfrm>
            <a:off x="3518539" y="3872707"/>
            <a:ext cx="2172072" cy="374321"/>
            <a:chOff x="1075595" y="5464054"/>
            <a:chExt cx="2502346" cy="309038"/>
          </a:xfrm>
        </p:grpSpPr>
        <p:sp>
          <p:nvSpPr>
            <p:cNvPr id="74" name="Dikdörtgen: Köşeleri Yuvarlatılmış 73">
              <a:extLst>
                <a:ext uri="{FF2B5EF4-FFF2-40B4-BE49-F238E27FC236}">
                  <a16:creationId xmlns:a16="http://schemas.microsoft.com/office/drawing/2014/main" id="{3A8345CA-1124-4F3F-877D-BBF388C73D50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Dikdörtgen: Köşeleri Yuvarlatılmış 74">
              <a:extLst>
                <a:ext uri="{FF2B5EF4-FFF2-40B4-BE49-F238E27FC236}">
                  <a16:creationId xmlns:a16="http://schemas.microsoft.com/office/drawing/2014/main" id="{098AD768-94DF-4946-90F7-7092C0E1F9B9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6" name="Dikdörtgen: Köşeleri Yuvarlatılmış 75">
              <a:extLst>
                <a:ext uri="{FF2B5EF4-FFF2-40B4-BE49-F238E27FC236}">
                  <a16:creationId xmlns:a16="http://schemas.microsoft.com/office/drawing/2014/main" id="{99B928B2-3867-4C6C-A4F3-69EAC3199A4F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77" name="Dikdörtgen: Köşeleri Yuvarlatılmış 76">
              <a:extLst>
                <a:ext uri="{FF2B5EF4-FFF2-40B4-BE49-F238E27FC236}">
                  <a16:creationId xmlns:a16="http://schemas.microsoft.com/office/drawing/2014/main" id="{1E20A9C6-9184-4860-A17B-1AF6D1478987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8" name="Dikdörtgen: Köşeleri Yuvarlatılmış 77">
              <a:extLst>
                <a:ext uri="{FF2B5EF4-FFF2-40B4-BE49-F238E27FC236}">
                  <a16:creationId xmlns:a16="http://schemas.microsoft.com/office/drawing/2014/main" id="{7BF108A1-0244-4F9A-857B-82AFC4D2C81F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79" name="Grup 78">
            <a:extLst>
              <a:ext uri="{FF2B5EF4-FFF2-40B4-BE49-F238E27FC236}">
                <a16:creationId xmlns:a16="http://schemas.microsoft.com/office/drawing/2014/main" id="{EC86C2EC-CC0C-4482-AF56-ADD1EC8C3910}"/>
              </a:ext>
            </a:extLst>
          </p:cNvPr>
          <p:cNvGrpSpPr/>
          <p:nvPr/>
        </p:nvGrpSpPr>
        <p:grpSpPr>
          <a:xfrm>
            <a:off x="4386033" y="4276992"/>
            <a:ext cx="862995" cy="356562"/>
            <a:chOff x="1580743" y="3561177"/>
            <a:chExt cx="994218" cy="309038"/>
          </a:xfrm>
        </p:grpSpPr>
        <p:sp>
          <p:nvSpPr>
            <p:cNvPr id="80" name="Dikdörtgen: Köşeleri Yuvarlatılmış 79">
              <a:extLst>
                <a:ext uri="{FF2B5EF4-FFF2-40B4-BE49-F238E27FC236}">
                  <a16:creationId xmlns:a16="http://schemas.microsoft.com/office/drawing/2014/main" id="{9E365378-A494-4011-90C8-65B42EFE9833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1" name="Dikdörtgen: Köşeleri Yuvarlatılmış 80">
              <a:extLst>
                <a:ext uri="{FF2B5EF4-FFF2-40B4-BE49-F238E27FC236}">
                  <a16:creationId xmlns:a16="http://schemas.microsoft.com/office/drawing/2014/main" id="{F4FDEF33-2A81-47ED-B0F7-50D3530FE3D5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2" name="Metin kutusu 81">
              <a:extLst>
                <a:ext uri="{FF2B5EF4-FFF2-40B4-BE49-F238E27FC236}">
                  <a16:creationId xmlns:a16="http://schemas.microsoft.com/office/drawing/2014/main" id="{E7F917CC-B11D-40B8-8424-0BF97DAB1209}"/>
                </a:ext>
              </a:extLst>
            </p:cNvPr>
            <p:cNvSpPr txBox="1"/>
            <p:nvPr/>
          </p:nvSpPr>
          <p:spPr>
            <a:xfrm>
              <a:off x="1926667" y="3587825"/>
              <a:ext cx="292607" cy="26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83" name="Grup 82">
            <a:extLst>
              <a:ext uri="{FF2B5EF4-FFF2-40B4-BE49-F238E27FC236}">
                <a16:creationId xmlns:a16="http://schemas.microsoft.com/office/drawing/2014/main" id="{94BE7820-E133-48E7-B165-07D5745BCAE2}"/>
              </a:ext>
            </a:extLst>
          </p:cNvPr>
          <p:cNvGrpSpPr/>
          <p:nvPr/>
        </p:nvGrpSpPr>
        <p:grpSpPr>
          <a:xfrm>
            <a:off x="3508977" y="4660821"/>
            <a:ext cx="2172072" cy="421943"/>
            <a:chOff x="1075595" y="5464054"/>
            <a:chExt cx="2502346" cy="309038"/>
          </a:xfrm>
        </p:grpSpPr>
        <p:sp>
          <p:nvSpPr>
            <p:cNvPr id="84" name="Dikdörtgen: Köşeleri Yuvarlatılmış 83">
              <a:extLst>
                <a:ext uri="{FF2B5EF4-FFF2-40B4-BE49-F238E27FC236}">
                  <a16:creationId xmlns:a16="http://schemas.microsoft.com/office/drawing/2014/main" id="{B6BD3A04-99C0-4AC0-8FF8-69E7CF91B082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5" name="Dikdörtgen: Köşeleri Yuvarlatılmış 84">
              <a:extLst>
                <a:ext uri="{FF2B5EF4-FFF2-40B4-BE49-F238E27FC236}">
                  <a16:creationId xmlns:a16="http://schemas.microsoft.com/office/drawing/2014/main" id="{EE828039-9874-4F51-B189-7F203DB442E1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6" name="Dikdörtgen: Köşeleri Yuvarlatılmış 85">
              <a:extLst>
                <a:ext uri="{FF2B5EF4-FFF2-40B4-BE49-F238E27FC236}">
                  <a16:creationId xmlns:a16="http://schemas.microsoft.com/office/drawing/2014/main" id="{7CF04F29-C7E8-4A5F-B0DC-D0F186FB89E1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87" name="Dikdörtgen: Köşeleri Yuvarlatılmış 86">
              <a:extLst>
                <a:ext uri="{FF2B5EF4-FFF2-40B4-BE49-F238E27FC236}">
                  <a16:creationId xmlns:a16="http://schemas.microsoft.com/office/drawing/2014/main" id="{C070ED9D-A040-4D10-A709-E77AEF5F5E56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88" name="Dikdörtgen: Köşeleri Yuvarlatılmış 87">
              <a:extLst>
                <a:ext uri="{FF2B5EF4-FFF2-40B4-BE49-F238E27FC236}">
                  <a16:creationId xmlns:a16="http://schemas.microsoft.com/office/drawing/2014/main" id="{7E078C4C-8298-4785-BAD5-20FCDA35760A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89" name="Grup 88">
            <a:extLst>
              <a:ext uri="{FF2B5EF4-FFF2-40B4-BE49-F238E27FC236}">
                <a16:creationId xmlns:a16="http://schemas.microsoft.com/office/drawing/2014/main" id="{D600A232-582C-444C-AFD7-185CDAC74F3D}"/>
              </a:ext>
            </a:extLst>
          </p:cNvPr>
          <p:cNvGrpSpPr/>
          <p:nvPr/>
        </p:nvGrpSpPr>
        <p:grpSpPr>
          <a:xfrm>
            <a:off x="6170017" y="2200359"/>
            <a:ext cx="2141171" cy="392742"/>
            <a:chOff x="1075595" y="5464054"/>
            <a:chExt cx="2502346" cy="309038"/>
          </a:xfrm>
        </p:grpSpPr>
        <p:sp>
          <p:nvSpPr>
            <p:cNvPr id="90" name="Dikdörtgen: Köşeleri Yuvarlatılmış 89">
              <a:extLst>
                <a:ext uri="{FF2B5EF4-FFF2-40B4-BE49-F238E27FC236}">
                  <a16:creationId xmlns:a16="http://schemas.microsoft.com/office/drawing/2014/main" id="{E2BC11EC-BE08-4E49-BB1E-1C0EC2FAEAC5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Dikdörtgen: Köşeleri Yuvarlatılmış 90">
              <a:extLst>
                <a:ext uri="{FF2B5EF4-FFF2-40B4-BE49-F238E27FC236}">
                  <a16:creationId xmlns:a16="http://schemas.microsoft.com/office/drawing/2014/main" id="{A8580234-4C7C-461C-AB0A-DB1D0565DC8C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2" name="Dikdörtgen: Köşeleri Yuvarlatılmış 91">
              <a:extLst>
                <a:ext uri="{FF2B5EF4-FFF2-40B4-BE49-F238E27FC236}">
                  <a16:creationId xmlns:a16="http://schemas.microsoft.com/office/drawing/2014/main" id="{8564D881-1145-450F-B390-4A2500A2B777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3" name="Dikdörtgen: Köşeleri Yuvarlatılmış 92">
              <a:extLst>
                <a:ext uri="{FF2B5EF4-FFF2-40B4-BE49-F238E27FC236}">
                  <a16:creationId xmlns:a16="http://schemas.microsoft.com/office/drawing/2014/main" id="{D26F1D5C-F6C6-4EA4-A6B0-18A4F67704A8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4" name="Dikdörtgen: Köşeleri Yuvarlatılmış 93">
              <a:extLst>
                <a:ext uri="{FF2B5EF4-FFF2-40B4-BE49-F238E27FC236}">
                  <a16:creationId xmlns:a16="http://schemas.microsoft.com/office/drawing/2014/main" id="{11AD7D4C-B23D-4079-9BEE-EC0D1ADA80CA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95" name="Grup 94">
            <a:extLst>
              <a:ext uri="{FF2B5EF4-FFF2-40B4-BE49-F238E27FC236}">
                <a16:creationId xmlns:a16="http://schemas.microsoft.com/office/drawing/2014/main" id="{F9700226-B912-4095-84D6-5D1A15E5CF4A}"/>
              </a:ext>
            </a:extLst>
          </p:cNvPr>
          <p:cNvGrpSpPr/>
          <p:nvPr/>
        </p:nvGrpSpPr>
        <p:grpSpPr>
          <a:xfrm>
            <a:off x="6158309" y="2641060"/>
            <a:ext cx="826277" cy="340197"/>
            <a:chOff x="1580743" y="3561177"/>
            <a:chExt cx="994218" cy="315475"/>
          </a:xfrm>
        </p:grpSpPr>
        <p:sp>
          <p:nvSpPr>
            <p:cNvPr id="96" name="Dikdörtgen: Köşeleri Yuvarlatılmış 95">
              <a:extLst>
                <a:ext uri="{FF2B5EF4-FFF2-40B4-BE49-F238E27FC236}">
                  <a16:creationId xmlns:a16="http://schemas.microsoft.com/office/drawing/2014/main" id="{86C35CBC-3790-4FF7-B0AB-8137956D5B81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7" name="Dikdörtgen: Köşeleri Yuvarlatılmış 96">
              <a:extLst>
                <a:ext uri="{FF2B5EF4-FFF2-40B4-BE49-F238E27FC236}">
                  <a16:creationId xmlns:a16="http://schemas.microsoft.com/office/drawing/2014/main" id="{BFBE2485-5498-4DE6-BE9F-14232227BE51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8" name="Metin kutusu 97">
              <a:extLst>
                <a:ext uri="{FF2B5EF4-FFF2-40B4-BE49-F238E27FC236}">
                  <a16:creationId xmlns:a16="http://schemas.microsoft.com/office/drawing/2014/main" id="{25FEA6E2-5ABF-4CFE-91C5-BAE5CABF3B5B}"/>
                </a:ext>
              </a:extLst>
            </p:cNvPr>
            <p:cNvSpPr txBox="1"/>
            <p:nvPr/>
          </p:nvSpPr>
          <p:spPr>
            <a:xfrm>
              <a:off x="1898326" y="35688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99" name="Grup 98">
            <a:extLst>
              <a:ext uri="{FF2B5EF4-FFF2-40B4-BE49-F238E27FC236}">
                <a16:creationId xmlns:a16="http://schemas.microsoft.com/office/drawing/2014/main" id="{9780C732-3476-4A3C-B22D-3ADB2C43CE9E}"/>
              </a:ext>
            </a:extLst>
          </p:cNvPr>
          <p:cNvGrpSpPr/>
          <p:nvPr/>
        </p:nvGrpSpPr>
        <p:grpSpPr>
          <a:xfrm>
            <a:off x="6170017" y="3008354"/>
            <a:ext cx="2141172" cy="392742"/>
            <a:chOff x="1075595" y="5464054"/>
            <a:chExt cx="2502346" cy="309038"/>
          </a:xfrm>
        </p:grpSpPr>
        <p:sp>
          <p:nvSpPr>
            <p:cNvPr id="100" name="Dikdörtgen: Köşeleri Yuvarlatılmış 99">
              <a:extLst>
                <a:ext uri="{FF2B5EF4-FFF2-40B4-BE49-F238E27FC236}">
                  <a16:creationId xmlns:a16="http://schemas.microsoft.com/office/drawing/2014/main" id="{72B179F6-3308-4760-9E32-6C427494E321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1" name="Dikdörtgen: Köşeleri Yuvarlatılmış 100">
              <a:extLst>
                <a:ext uri="{FF2B5EF4-FFF2-40B4-BE49-F238E27FC236}">
                  <a16:creationId xmlns:a16="http://schemas.microsoft.com/office/drawing/2014/main" id="{C526C774-AA1E-4384-B903-7778CF53C785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2" name="Dikdörtgen: Köşeleri Yuvarlatılmış 101">
              <a:extLst>
                <a:ext uri="{FF2B5EF4-FFF2-40B4-BE49-F238E27FC236}">
                  <a16:creationId xmlns:a16="http://schemas.microsoft.com/office/drawing/2014/main" id="{E3977A78-58E4-4C86-811B-952C443A057C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3" name="Dikdörtgen: Köşeleri Yuvarlatılmış 102">
              <a:extLst>
                <a:ext uri="{FF2B5EF4-FFF2-40B4-BE49-F238E27FC236}">
                  <a16:creationId xmlns:a16="http://schemas.microsoft.com/office/drawing/2014/main" id="{A3F89C2E-E28D-44FF-9E0B-641A6CA08A7C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04" name="Dikdörtgen: Köşeleri Yuvarlatılmış 103">
              <a:extLst>
                <a:ext uri="{FF2B5EF4-FFF2-40B4-BE49-F238E27FC236}">
                  <a16:creationId xmlns:a16="http://schemas.microsoft.com/office/drawing/2014/main" id="{80142B50-98EC-4338-B378-F7E7BE3BC752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D771A0AB-235B-445D-84E1-0862FE9DC90C}"/>
              </a:ext>
            </a:extLst>
          </p:cNvPr>
          <p:cNvGrpSpPr/>
          <p:nvPr/>
        </p:nvGrpSpPr>
        <p:grpSpPr>
          <a:xfrm>
            <a:off x="6598905" y="3428192"/>
            <a:ext cx="843612" cy="392741"/>
            <a:chOff x="1580743" y="3557777"/>
            <a:chExt cx="994218" cy="312438"/>
          </a:xfrm>
        </p:grpSpPr>
        <p:sp>
          <p:nvSpPr>
            <p:cNvPr id="106" name="Dikdörtgen: Köşeleri Yuvarlatılmış 105">
              <a:extLst>
                <a:ext uri="{FF2B5EF4-FFF2-40B4-BE49-F238E27FC236}">
                  <a16:creationId xmlns:a16="http://schemas.microsoft.com/office/drawing/2014/main" id="{9A2DA717-1DA2-4F41-B0E9-9BF3B7F5CB7F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7" name="Dikdörtgen: Köşeleri Yuvarlatılmış 106">
              <a:extLst>
                <a:ext uri="{FF2B5EF4-FFF2-40B4-BE49-F238E27FC236}">
                  <a16:creationId xmlns:a16="http://schemas.microsoft.com/office/drawing/2014/main" id="{43E23A88-0E0F-4939-B675-BD6ED955C300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F6E365F7-C45C-4375-8E65-1593816DA5AA}"/>
                </a:ext>
              </a:extLst>
            </p:cNvPr>
            <p:cNvSpPr txBox="1"/>
            <p:nvPr/>
          </p:nvSpPr>
          <p:spPr>
            <a:xfrm>
              <a:off x="1920796" y="3557777"/>
              <a:ext cx="25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B0287BA4-9392-4B5C-AB8F-E32AE208DC97}"/>
              </a:ext>
            </a:extLst>
          </p:cNvPr>
          <p:cNvGrpSpPr/>
          <p:nvPr/>
        </p:nvGrpSpPr>
        <p:grpSpPr>
          <a:xfrm>
            <a:off x="6164025" y="3842170"/>
            <a:ext cx="2147164" cy="392742"/>
            <a:chOff x="1075595" y="5464054"/>
            <a:chExt cx="2502346" cy="309038"/>
          </a:xfrm>
        </p:grpSpPr>
        <p:sp>
          <p:nvSpPr>
            <p:cNvPr id="110" name="Dikdörtgen: Köşeleri Yuvarlatılmış 109">
              <a:extLst>
                <a:ext uri="{FF2B5EF4-FFF2-40B4-BE49-F238E27FC236}">
                  <a16:creationId xmlns:a16="http://schemas.microsoft.com/office/drawing/2014/main" id="{6DF93606-608C-473A-AB93-560AE881B02E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1" name="Dikdörtgen: Köşeleri Yuvarlatılmış 110">
              <a:extLst>
                <a:ext uri="{FF2B5EF4-FFF2-40B4-BE49-F238E27FC236}">
                  <a16:creationId xmlns:a16="http://schemas.microsoft.com/office/drawing/2014/main" id="{49D98BBC-FCD5-4FA4-8407-1658C72CFC97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2" name="Dikdörtgen: Köşeleri Yuvarlatılmış 111">
              <a:extLst>
                <a:ext uri="{FF2B5EF4-FFF2-40B4-BE49-F238E27FC236}">
                  <a16:creationId xmlns:a16="http://schemas.microsoft.com/office/drawing/2014/main" id="{F6DD7D38-3AB7-4262-B481-BAA93E97A18B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3" name="Dikdörtgen: Köşeleri Yuvarlatılmış 112">
              <a:extLst>
                <a:ext uri="{FF2B5EF4-FFF2-40B4-BE49-F238E27FC236}">
                  <a16:creationId xmlns:a16="http://schemas.microsoft.com/office/drawing/2014/main" id="{9C0CDF78-D75C-44A6-B10D-F613CFA4A1D3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14" name="Dikdörtgen: Köşeleri Yuvarlatılmış 113">
              <a:extLst>
                <a:ext uri="{FF2B5EF4-FFF2-40B4-BE49-F238E27FC236}">
                  <a16:creationId xmlns:a16="http://schemas.microsoft.com/office/drawing/2014/main" id="{5A2CE596-C270-4D68-A78D-5DF95752944B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115" name="Grup 114">
            <a:extLst>
              <a:ext uri="{FF2B5EF4-FFF2-40B4-BE49-F238E27FC236}">
                <a16:creationId xmlns:a16="http://schemas.microsoft.com/office/drawing/2014/main" id="{509B056E-CE3A-46FA-B8B0-0DFC290881AA}"/>
              </a:ext>
            </a:extLst>
          </p:cNvPr>
          <p:cNvGrpSpPr/>
          <p:nvPr/>
        </p:nvGrpSpPr>
        <p:grpSpPr>
          <a:xfrm>
            <a:off x="8867084" y="2188402"/>
            <a:ext cx="2261164" cy="392743"/>
            <a:chOff x="1075595" y="5464054"/>
            <a:chExt cx="2502346" cy="309038"/>
          </a:xfrm>
        </p:grpSpPr>
        <p:sp>
          <p:nvSpPr>
            <p:cNvPr id="116" name="Dikdörtgen: Köşeleri Yuvarlatılmış 115">
              <a:extLst>
                <a:ext uri="{FF2B5EF4-FFF2-40B4-BE49-F238E27FC236}">
                  <a16:creationId xmlns:a16="http://schemas.microsoft.com/office/drawing/2014/main" id="{E69ECD45-8F44-4E9C-8CB2-14E2ED995464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7" name="Dikdörtgen: Köşeleri Yuvarlatılmış 116">
              <a:extLst>
                <a:ext uri="{FF2B5EF4-FFF2-40B4-BE49-F238E27FC236}">
                  <a16:creationId xmlns:a16="http://schemas.microsoft.com/office/drawing/2014/main" id="{686823AC-EDE9-4707-B011-AE68A4EFB147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Dikdörtgen: Köşeleri Yuvarlatılmış 117">
              <a:extLst>
                <a:ext uri="{FF2B5EF4-FFF2-40B4-BE49-F238E27FC236}">
                  <a16:creationId xmlns:a16="http://schemas.microsoft.com/office/drawing/2014/main" id="{4352519C-09C8-4075-8057-0AADE209B3B5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9" name="Dikdörtgen: Köşeleri Yuvarlatılmış 118">
              <a:extLst>
                <a:ext uri="{FF2B5EF4-FFF2-40B4-BE49-F238E27FC236}">
                  <a16:creationId xmlns:a16="http://schemas.microsoft.com/office/drawing/2014/main" id="{D05D03AC-ED69-4E4F-9238-1E1D6A8C120E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20" name="Dikdörtgen: Köşeleri Yuvarlatılmış 119">
              <a:extLst>
                <a:ext uri="{FF2B5EF4-FFF2-40B4-BE49-F238E27FC236}">
                  <a16:creationId xmlns:a16="http://schemas.microsoft.com/office/drawing/2014/main" id="{11DBBF0C-9ADB-401A-ABA3-D855D6D4D589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E156D3F2-B8D1-4A2F-A15B-80E8860140CF}"/>
              </a:ext>
            </a:extLst>
          </p:cNvPr>
          <p:cNvGrpSpPr/>
          <p:nvPr/>
        </p:nvGrpSpPr>
        <p:grpSpPr>
          <a:xfrm>
            <a:off x="8873168" y="2589238"/>
            <a:ext cx="901844" cy="333257"/>
            <a:chOff x="1580743" y="3531030"/>
            <a:chExt cx="994218" cy="339185"/>
          </a:xfrm>
        </p:grpSpPr>
        <p:sp>
          <p:nvSpPr>
            <p:cNvPr id="122" name="Dikdörtgen: Köşeleri Yuvarlatılmış 121">
              <a:extLst>
                <a:ext uri="{FF2B5EF4-FFF2-40B4-BE49-F238E27FC236}">
                  <a16:creationId xmlns:a16="http://schemas.microsoft.com/office/drawing/2014/main" id="{65E41295-2933-4A54-A86F-9B1C5E9D3387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3" name="Dikdörtgen: Köşeleri Yuvarlatılmış 122">
              <a:extLst>
                <a:ext uri="{FF2B5EF4-FFF2-40B4-BE49-F238E27FC236}">
                  <a16:creationId xmlns:a16="http://schemas.microsoft.com/office/drawing/2014/main" id="{5AEE2ED6-497D-49B7-B43D-47EA70203EEF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E61EBAE0-4DC2-49C1-94F6-5FA2545675AE}"/>
                </a:ext>
              </a:extLst>
            </p:cNvPr>
            <p:cNvSpPr txBox="1"/>
            <p:nvPr/>
          </p:nvSpPr>
          <p:spPr>
            <a:xfrm>
              <a:off x="1920796" y="353103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125" name="Grup 124">
            <a:extLst>
              <a:ext uri="{FF2B5EF4-FFF2-40B4-BE49-F238E27FC236}">
                <a16:creationId xmlns:a16="http://schemas.microsoft.com/office/drawing/2014/main" id="{FD3E5237-3335-4348-B34C-5564B1342FC9}"/>
              </a:ext>
            </a:extLst>
          </p:cNvPr>
          <p:cNvGrpSpPr/>
          <p:nvPr/>
        </p:nvGrpSpPr>
        <p:grpSpPr>
          <a:xfrm>
            <a:off x="8870813" y="3001217"/>
            <a:ext cx="2253595" cy="392742"/>
            <a:chOff x="1075595" y="5464054"/>
            <a:chExt cx="2502346" cy="309038"/>
          </a:xfrm>
          <a:solidFill>
            <a:srgbClr val="92D050"/>
          </a:solidFill>
        </p:grpSpPr>
        <p:sp>
          <p:nvSpPr>
            <p:cNvPr id="126" name="Dikdörtgen: Köşeleri Yuvarlatılmış 125">
              <a:extLst>
                <a:ext uri="{FF2B5EF4-FFF2-40B4-BE49-F238E27FC236}">
                  <a16:creationId xmlns:a16="http://schemas.microsoft.com/office/drawing/2014/main" id="{BC3F1B9F-E982-4A9B-B230-20504CFF3EED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7" name="Dikdörtgen: Köşeleri Yuvarlatılmış 126">
              <a:extLst>
                <a:ext uri="{FF2B5EF4-FFF2-40B4-BE49-F238E27FC236}">
                  <a16:creationId xmlns:a16="http://schemas.microsoft.com/office/drawing/2014/main" id="{FC111EDB-65D3-471A-A8A0-1FB93B834AD1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8" name="Dikdörtgen: Köşeleri Yuvarlatılmış 127">
              <a:extLst>
                <a:ext uri="{FF2B5EF4-FFF2-40B4-BE49-F238E27FC236}">
                  <a16:creationId xmlns:a16="http://schemas.microsoft.com/office/drawing/2014/main" id="{A22CE1E7-9C06-46D7-852B-AC9AD9782C1E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9" name="Dikdörtgen: Köşeleri Yuvarlatılmış 128">
              <a:extLst>
                <a:ext uri="{FF2B5EF4-FFF2-40B4-BE49-F238E27FC236}">
                  <a16:creationId xmlns:a16="http://schemas.microsoft.com/office/drawing/2014/main" id="{CE1A483E-B72D-4E22-87AD-EA0FD5E828DA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30" name="Dikdörtgen: Köşeleri Yuvarlatılmış 129">
              <a:extLst>
                <a:ext uri="{FF2B5EF4-FFF2-40B4-BE49-F238E27FC236}">
                  <a16:creationId xmlns:a16="http://schemas.microsoft.com/office/drawing/2014/main" id="{68C1A9B3-C2F1-4847-A759-3943E8108DE3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131" name="Grup 130">
            <a:extLst>
              <a:ext uri="{FF2B5EF4-FFF2-40B4-BE49-F238E27FC236}">
                <a16:creationId xmlns:a16="http://schemas.microsoft.com/office/drawing/2014/main" id="{2588EA3B-6AB7-4C60-B912-8D6CC22AAA6E}"/>
              </a:ext>
            </a:extLst>
          </p:cNvPr>
          <p:cNvGrpSpPr/>
          <p:nvPr/>
        </p:nvGrpSpPr>
        <p:grpSpPr>
          <a:xfrm>
            <a:off x="4809925" y="5116224"/>
            <a:ext cx="862995" cy="421942"/>
            <a:chOff x="1580743" y="3561177"/>
            <a:chExt cx="994218" cy="338044"/>
          </a:xfrm>
        </p:grpSpPr>
        <p:sp>
          <p:nvSpPr>
            <p:cNvPr id="132" name="Dikdörtgen: Köşeleri Yuvarlatılmış 131">
              <a:extLst>
                <a:ext uri="{FF2B5EF4-FFF2-40B4-BE49-F238E27FC236}">
                  <a16:creationId xmlns:a16="http://schemas.microsoft.com/office/drawing/2014/main" id="{77334A54-DA00-4455-AAB1-F341F1360C8B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33" name="Dikdörtgen: Köşeleri Yuvarlatılmış 132">
              <a:extLst>
                <a:ext uri="{FF2B5EF4-FFF2-40B4-BE49-F238E27FC236}">
                  <a16:creationId xmlns:a16="http://schemas.microsoft.com/office/drawing/2014/main" id="{F974C0B7-C9F9-4E5C-B501-537EC88469E9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4" name="Metin kutusu 133">
              <a:extLst>
                <a:ext uri="{FF2B5EF4-FFF2-40B4-BE49-F238E27FC236}">
                  <a16:creationId xmlns:a16="http://schemas.microsoft.com/office/drawing/2014/main" id="{12D121F6-B10D-4F07-9F6A-88F858F64F6A}"/>
                </a:ext>
              </a:extLst>
            </p:cNvPr>
            <p:cNvSpPr txBox="1"/>
            <p:nvPr/>
          </p:nvSpPr>
          <p:spPr>
            <a:xfrm>
              <a:off x="1925540" y="35914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135" name="Grup 134">
            <a:extLst>
              <a:ext uri="{FF2B5EF4-FFF2-40B4-BE49-F238E27FC236}">
                <a16:creationId xmlns:a16="http://schemas.microsoft.com/office/drawing/2014/main" id="{FE36D2AE-A6B7-41E3-BF8E-ED2C9935C165}"/>
              </a:ext>
            </a:extLst>
          </p:cNvPr>
          <p:cNvGrpSpPr/>
          <p:nvPr/>
        </p:nvGrpSpPr>
        <p:grpSpPr>
          <a:xfrm>
            <a:off x="3500848" y="5536926"/>
            <a:ext cx="2172072" cy="402519"/>
            <a:chOff x="1075595" y="5464054"/>
            <a:chExt cx="2502346" cy="309038"/>
          </a:xfrm>
        </p:grpSpPr>
        <p:sp>
          <p:nvSpPr>
            <p:cNvPr id="136" name="Dikdörtgen: Köşeleri Yuvarlatılmış 135">
              <a:extLst>
                <a:ext uri="{FF2B5EF4-FFF2-40B4-BE49-F238E27FC236}">
                  <a16:creationId xmlns:a16="http://schemas.microsoft.com/office/drawing/2014/main" id="{9A9EA529-367E-454C-B598-CF1E2419C615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7" name="Dikdörtgen: Köşeleri Yuvarlatılmış 136">
              <a:extLst>
                <a:ext uri="{FF2B5EF4-FFF2-40B4-BE49-F238E27FC236}">
                  <a16:creationId xmlns:a16="http://schemas.microsoft.com/office/drawing/2014/main" id="{3247E2C7-3D7B-4C64-8221-21024C87B584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8" name="Dikdörtgen: Köşeleri Yuvarlatılmış 137">
              <a:extLst>
                <a:ext uri="{FF2B5EF4-FFF2-40B4-BE49-F238E27FC236}">
                  <a16:creationId xmlns:a16="http://schemas.microsoft.com/office/drawing/2014/main" id="{052226B0-6E5B-4901-8557-93470D3A404E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39" name="Dikdörtgen: Köşeleri Yuvarlatılmış 138">
              <a:extLst>
                <a:ext uri="{FF2B5EF4-FFF2-40B4-BE49-F238E27FC236}">
                  <a16:creationId xmlns:a16="http://schemas.microsoft.com/office/drawing/2014/main" id="{B8171AF0-C5CB-46FA-9E5E-77704DB1AA4B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40" name="Dikdörtgen: Köşeleri Yuvarlatılmış 139">
              <a:extLst>
                <a:ext uri="{FF2B5EF4-FFF2-40B4-BE49-F238E27FC236}">
                  <a16:creationId xmlns:a16="http://schemas.microsoft.com/office/drawing/2014/main" id="{22AA5A81-FC09-470C-8751-0B930C62E55E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141" name="Grup 140">
            <a:extLst>
              <a:ext uri="{FF2B5EF4-FFF2-40B4-BE49-F238E27FC236}">
                <a16:creationId xmlns:a16="http://schemas.microsoft.com/office/drawing/2014/main" id="{229A784C-672E-46E4-8DCA-74EC452AD2D2}"/>
              </a:ext>
            </a:extLst>
          </p:cNvPr>
          <p:cNvGrpSpPr/>
          <p:nvPr/>
        </p:nvGrpSpPr>
        <p:grpSpPr>
          <a:xfrm>
            <a:off x="7024022" y="4269372"/>
            <a:ext cx="853099" cy="356562"/>
            <a:chOff x="1580743" y="3561177"/>
            <a:chExt cx="994218" cy="309038"/>
          </a:xfrm>
        </p:grpSpPr>
        <p:sp>
          <p:nvSpPr>
            <p:cNvPr id="142" name="Dikdörtgen: Köşeleri Yuvarlatılmış 141">
              <a:extLst>
                <a:ext uri="{FF2B5EF4-FFF2-40B4-BE49-F238E27FC236}">
                  <a16:creationId xmlns:a16="http://schemas.microsoft.com/office/drawing/2014/main" id="{33134389-17EA-4969-B4E8-AA78A6B6C75E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3" name="Dikdörtgen: Köşeleri Yuvarlatılmış 142">
              <a:extLst>
                <a:ext uri="{FF2B5EF4-FFF2-40B4-BE49-F238E27FC236}">
                  <a16:creationId xmlns:a16="http://schemas.microsoft.com/office/drawing/2014/main" id="{2CD97D6D-E754-424E-AB85-88C17FA6B7F6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4" name="Metin kutusu 143">
              <a:extLst>
                <a:ext uri="{FF2B5EF4-FFF2-40B4-BE49-F238E27FC236}">
                  <a16:creationId xmlns:a16="http://schemas.microsoft.com/office/drawing/2014/main" id="{39245F0C-06DA-488D-940D-EDAFCC6F5339}"/>
                </a:ext>
              </a:extLst>
            </p:cNvPr>
            <p:cNvSpPr txBox="1"/>
            <p:nvPr/>
          </p:nvSpPr>
          <p:spPr>
            <a:xfrm>
              <a:off x="1926667" y="3587825"/>
              <a:ext cx="292607" cy="26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145" name="Grup 144">
            <a:extLst>
              <a:ext uri="{FF2B5EF4-FFF2-40B4-BE49-F238E27FC236}">
                <a16:creationId xmlns:a16="http://schemas.microsoft.com/office/drawing/2014/main" id="{C6165C6D-182A-4D5D-8916-E3B030AF7FB9}"/>
              </a:ext>
            </a:extLst>
          </p:cNvPr>
          <p:cNvGrpSpPr/>
          <p:nvPr/>
        </p:nvGrpSpPr>
        <p:grpSpPr>
          <a:xfrm>
            <a:off x="6223295" y="4650828"/>
            <a:ext cx="2087893" cy="421943"/>
            <a:chOff x="1075595" y="5464054"/>
            <a:chExt cx="2502346" cy="309038"/>
          </a:xfrm>
        </p:grpSpPr>
        <p:sp>
          <p:nvSpPr>
            <p:cNvPr id="146" name="Dikdörtgen: Köşeleri Yuvarlatılmış 145">
              <a:extLst>
                <a:ext uri="{FF2B5EF4-FFF2-40B4-BE49-F238E27FC236}">
                  <a16:creationId xmlns:a16="http://schemas.microsoft.com/office/drawing/2014/main" id="{E822AC4B-D9EB-404D-91BF-3A70AD324D37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7" name="Dikdörtgen: Köşeleri Yuvarlatılmış 146">
              <a:extLst>
                <a:ext uri="{FF2B5EF4-FFF2-40B4-BE49-F238E27FC236}">
                  <a16:creationId xmlns:a16="http://schemas.microsoft.com/office/drawing/2014/main" id="{DA9D7739-5931-4054-A26E-FE4B391F7575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8" name="Dikdörtgen: Köşeleri Yuvarlatılmış 147">
              <a:extLst>
                <a:ext uri="{FF2B5EF4-FFF2-40B4-BE49-F238E27FC236}">
                  <a16:creationId xmlns:a16="http://schemas.microsoft.com/office/drawing/2014/main" id="{326EA5F4-FC22-43E2-936C-536B4F36D3C9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9" name="Dikdörtgen: Köşeleri Yuvarlatılmış 148">
              <a:extLst>
                <a:ext uri="{FF2B5EF4-FFF2-40B4-BE49-F238E27FC236}">
                  <a16:creationId xmlns:a16="http://schemas.microsoft.com/office/drawing/2014/main" id="{19F6DB74-9335-4A76-8E8A-4F9C625FE7C3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50" name="Dikdörtgen: Köşeleri Yuvarlatılmış 149">
              <a:extLst>
                <a:ext uri="{FF2B5EF4-FFF2-40B4-BE49-F238E27FC236}">
                  <a16:creationId xmlns:a16="http://schemas.microsoft.com/office/drawing/2014/main" id="{0C1A32C4-EB58-4544-8E92-9CBB9242BBB7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151" name="Grup 150">
            <a:extLst>
              <a:ext uri="{FF2B5EF4-FFF2-40B4-BE49-F238E27FC236}">
                <a16:creationId xmlns:a16="http://schemas.microsoft.com/office/drawing/2014/main" id="{1246D46C-F6BE-4C4A-B4BE-FF2A6C45E8C6}"/>
              </a:ext>
            </a:extLst>
          </p:cNvPr>
          <p:cNvGrpSpPr/>
          <p:nvPr/>
        </p:nvGrpSpPr>
        <p:grpSpPr>
          <a:xfrm>
            <a:off x="7473824" y="5107270"/>
            <a:ext cx="837364" cy="421942"/>
            <a:chOff x="1580743" y="3561177"/>
            <a:chExt cx="994218" cy="338044"/>
          </a:xfrm>
        </p:grpSpPr>
        <p:sp>
          <p:nvSpPr>
            <p:cNvPr id="152" name="Dikdörtgen: Köşeleri Yuvarlatılmış 151">
              <a:extLst>
                <a:ext uri="{FF2B5EF4-FFF2-40B4-BE49-F238E27FC236}">
                  <a16:creationId xmlns:a16="http://schemas.microsoft.com/office/drawing/2014/main" id="{97FE5215-D673-45B2-8636-F9442408DD00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53" name="Dikdörtgen: Köşeleri Yuvarlatılmış 152">
              <a:extLst>
                <a:ext uri="{FF2B5EF4-FFF2-40B4-BE49-F238E27FC236}">
                  <a16:creationId xmlns:a16="http://schemas.microsoft.com/office/drawing/2014/main" id="{82A9B5D2-DB6A-4733-B912-6D8A2521076E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54" name="Metin kutusu 153">
              <a:extLst>
                <a:ext uri="{FF2B5EF4-FFF2-40B4-BE49-F238E27FC236}">
                  <a16:creationId xmlns:a16="http://schemas.microsoft.com/office/drawing/2014/main" id="{37CF76C6-0503-4A70-A1C9-DFCB2D8C3EBA}"/>
                </a:ext>
              </a:extLst>
            </p:cNvPr>
            <p:cNvSpPr txBox="1"/>
            <p:nvPr/>
          </p:nvSpPr>
          <p:spPr>
            <a:xfrm>
              <a:off x="1925540" y="35914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155" name="Grup 154">
            <a:extLst>
              <a:ext uri="{FF2B5EF4-FFF2-40B4-BE49-F238E27FC236}">
                <a16:creationId xmlns:a16="http://schemas.microsoft.com/office/drawing/2014/main" id="{B307A653-7E60-4322-8FE7-360BC25F8DA6}"/>
              </a:ext>
            </a:extLst>
          </p:cNvPr>
          <p:cNvGrpSpPr/>
          <p:nvPr/>
        </p:nvGrpSpPr>
        <p:grpSpPr>
          <a:xfrm>
            <a:off x="6215166" y="5526933"/>
            <a:ext cx="2096022" cy="402519"/>
            <a:chOff x="1075595" y="5464054"/>
            <a:chExt cx="2502346" cy="309038"/>
          </a:xfrm>
        </p:grpSpPr>
        <p:sp>
          <p:nvSpPr>
            <p:cNvPr id="156" name="Dikdörtgen: Köşeleri Yuvarlatılmış 155">
              <a:extLst>
                <a:ext uri="{FF2B5EF4-FFF2-40B4-BE49-F238E27FC236}">
                  <a16:creationId xmlns:a16="http://schemas.microsoft.com/office/drawing/2014/main" id="{FBF0C097-F044-4AD3-A562-CC49EA9138AF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7" name="Dikdörtgen: Köşeleri Yuvarlatılmış 156">
              <a:extLst>
                <a:ext uri="{FF2B5EF4-FFF2-40B4-BE49-F238E27FC236}">
                  <a16:creationId xmlns:a16="http://schemas.microsoft.com/office/drawing/2014/main" id="{BFA3B154-DA4D-499A-9D3F-795B2AB32C97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8" name="Dikdörtgen: Köşeleri Yuvarlatılmış 157">
              <a:extLst>
                <a:ext uri="{FF2B5EF4-FFF2-40B4-BE49-F238E27FC236}">
                  <a16:creationId xmlns:a16="http://schemas.microsoft.com/office/drawing/2014/main" id="{00E291B8-C4BC-4022-92DB-B5BA80B8303E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9" name="Dikdörtgen: Köşeleri Yuvarlatılmış 158">
              <a:extLst>
                <a:ext uri="{FF2B5EF4-FFF2-40B4-BE49-F238E27FC236}">
                  <a16:creationId xmlns:a16="http://schemas.microsoft.com/office/drawing/2014/main" id="{C5067CDD-CC5B-4AB1-B725-C2D02E9896FD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60" name="Dikdörtgen: Köşeleri Yuvarlatılmış 159">
              <a:extLst>
                <a:ext uri="{FF2B5EF4-FFF2-40B4-BE49-F238E27FC236}">
                  <a16:creationId xmlns:a16="http://schemas.microsoft.com/office/drawing/2014/main" id="{B2BA7867-738A-4078-B3E2-9CEB61D310C0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161" name="Grup 160">
            <a:extLst>
              <a:ext uri="{FF2B5EF4-FFF2-40B4-BE49-F238E27FC236}">
                <a16:creationId xmlns:a16="http://schemas.microsoft.com/office/drawing/2014/main" id="{1D3EF24B-06D6-4ECE-8EFF-DEC80EDA78EE}"/>
              </a:ext>
            </a:extLst>
          </p:cNvPr>
          <p:cNvGrpSpPr/>
          <p:nvPr/>
        </p:nvGrpSpPr>
        <p:grpSpPr>
          <a:xfrm>
            <a:off x="9335210" y="3422535"/>
            <a:ext cx="843612" cy="392741"/>
            <a:chOff x="1580743" y="3557777"/>
            <a:chExt cx="994218" cy="312438"/>
          </a:xfrm>
        </p:grpSpPr>
        <p:sp>
          <p:nvSpPr>
            <p:cNvPr id="162" name="Dikdörtgen: Köşeleri Yuvarlatılmış 161">
              <a:extLst>
                <a:ext uri="{FF2B5EF4-FFF2-40B4-BE49-F238E27FC236}">
                  <a16:creationId xmlns:a16="http://schemas.microsoft.com/office/drawing/2014/main" id="{06CED872-F726-4FA4-BFFE-366428FB6725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3" name="Dikdörtgen: Köşeleri Yuvarlatılmış 162">
              <a:extLst>
                <a:ext uri="{FF2B5EF4-FFF2-40B4-BE49-F238E27FC236}">
                  <a16:creationId xmlns:a16="http://schemas.microsoft.com/office/drawing/2014/main" id="{EC8F2F0E-8011-418E-B23F-C14632BBAF9C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4" name="Metin kutusu 163">
              <a:extLst>
                <a:ext uri="{FF2B5EF4-FFF2-40B4-BE49-F238E27FC236}">
                  <a16:creationId xmlns:a16="http://schemas.microsoft.com/office/drawing/2014/main" id="{C94FC4E6-3E06-43A9-A6E9-4E4D1F7EEF39}"/>
                </a:ext>
              </a:extLst>
            </p:cNvPr>
            <p:cNvSpPr txBox="1"/>
            <p:nvPr/>
          </p:nvSpPr>
          <p:spPr>
            <a:xfrm>
              <a:off x="1920796" y="3557777"/>
              <a:ext cx="25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165" name="Grup 164">
            <a:extLst>
              <a:ext uri="{FF2B5EF4-FFF2-40B4-BE49-F238E27FC236}">
                <a16:creationId xmlns:a16="http://schemas.microsoft.com/office/drawing/2014/main" id="{FADE4DE5-A8D5-428E-89B5-93C8854E9E08}"/>
              </a:ext>
            </a:extLst>
          </p:cNvPr>
          <p:cNvGrpSpPr/>
          <p:nvPr/>
        </p:nvGrpSpPr>
        <p:grpSpPr>
          <a:xfrm>
            <a:off x="8862229" y="3851753"/>
            <a:ext cx="2255375" cy="392742"/>
            <a:chOff x="1075595" y="5464054"/>
            <a:chExt cx="2502346" cy="309038"/>
          </a:xfrm>
        </p:grpSpPr>
        <p:sp>
          <p:nvSpPr>
            <p:cNvPr id="166" name="Dikdörtgen: Köşeleri Yuvarlatılmış 165">
              <a:extLst>
                <a:ext uri="{FF2B5EF4-FFF2-40B4-BE49-F238E27FC236}">
                  <a16:creationId xmlns:a16="http://schemas.microsoft.com/office/drawing/2014/main" id="{0B6F5359-64C4-4931-B04B-41CC747F2C93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7" name="Dikdörtgen: Köşeleri Yuvarlatılmış 166">
              <a:extLst>
                <a:ext uri="{FF2B5EF4-FFF2-40B4-BE49-F238E27FC236}">
                  <a16:creationId xmlns:a16="http://schemas.microsoft.com/office/drawing/2014/main" id="{9ECBF982-206E-4046-8B56-A0E8BCBA7029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8" name="Dikdörtgen: Köşeleri Yuvarlatılmış 167">
              <a:extLst>
                <a:ext uri="{FF2B5EF4-FFF2-40B4-BE49-F238E27FC236}">
                  <a16:creationId xmlns:a16="http://schemas.microsoft.com/office/drawing/2014/main" id="{A76BB7E3-0B5E-4646-975F-930E86806547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9" name="Dikdörtgen: Köşeleri Yuvarlatılmış 168">
              <a:extLst>
                <a:ext uri="{FF2B5EF4-FFF2-40B4-BE49-F238E27FC236}">
                  <a16:creationId xmlns:a16="http://schemas.microsoft.com/office/drawing/2014/main" id="{FCB6E2F9-EC97-45C6-A52F-F90DC112B85E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0" name="Dikdörtgen: Köşeleri Yuvarlatılmış 169">
              <a:extLst>
                <a:ext uri="{FF2B5EF4-FFF2-40B4-BE49-F238E27FC236}">
                  <a16:creationId xmlns:a16="http://schemas.microsoft.com/office/drawing/2014/main" id="{8216BB8D-D3D1-4604-8C97-A9C28E5DE855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171" name="Grup 170">
            <a:extLst>
              <a:ext uri="{FF2B5EF4-FFF2-40B4-BE49-F238E27FC236}">
                <a16:creationId xmlns:a16="http://schemas.microsoft.com/office/drawing/2014/main" id="{35214160-61F5-4E04-A800-C1A6CE69AE3C}"/>
              </a:ext>
            </a:extLst>
          </p:cNvPr>
          <p:cNvGrpSpPr/>
          <p:nvPr/>
        </p:nvGrpSpPr>
        <p:grpSpPr>
          <a:xfrm>
            <a:off x="9796047" y="4278955"/>
            <a:ext cx="862995" cy="356562"/>
            <a:chOff x="1580743" y="3561177"/>
            <a:chExt cx="994218" cy="309038"/>
          </a:xfrm>
        </p:grpSpPr>
        <p:sp>
          <p:nvSpPr>
            <p:cNvPr id="172" name="Dikdörtgen: Köşeleri Yuvarlatılmış 171">
              <a:extLst>
                <a:ext uri="{FF2B5EF4-FFF2-40B4-BE49-F238E27FC236}">
                  <a16:creationId xmlns:a16="http://schemas.microsoft.com/office/drawing/2014/main" id="{3BAA31F2-EA8B-464A-A8AD-4D26586D47E4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3" name="Dikdörtgen: Köşeleri Yuvarlatılmış 172">
              <a:extLst>
                <a:ext uri="{FF2B5EF4-FFF2-40B4-BE49-F238E27FC236}">
                  <a16:creationId xmlns:a16="http://schemas.microsoft.com/office/drawing/2014/main" id="{BAC828F0-E779-46AB-A259-1608CD7E59DE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4" name="Metin kutusu 173">
              <a:extLst>
                <a:ext uri="{FF2B5EF4-FFF2-40B4-BE49-F238E27FC236}">
                  <a16:creationId xmlns:a16="http://schemas.microsoft.com/office/drawing/2014/main" id="{3E34DC34-F0E9-4B95-B9DB-31E4A43CDCD8}"/>
                </a:ext>
              </a:extLst>
            </p:cNvPr>
            <p:cNvSpPr txBox="1"/>
            <p:nvPr/>
          </p:nvSpPr>
          <p:spPr>
            <a:xfrm>
              <a:off x="1926667" y="3587825"/>
              <a:ext cx="292607" cy="26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175" name="Grup 174">
            <a:extLst>
              <a:ext uri="{FF2B5EF4-FFF2-40B4-BE49-F238E27FC236}">
                <a16:creationId xmlns:a16="http://schemas.microsoft.com/office/drawing/2014/main" id="{70095150-51E0-41A6-A353-4D4658FB8EAB}"/>
              </a:ext>
            </a:extLst>
          </p:cNvPr>
          <p:cNvGrpSpPr/>
          <p:nvPr/>
        </p:nvGrpSpPr>
        <p:grpSpPr>
          <a:xfrm>
            <a:off x="8921500" y="4660411"/>
            <a:ext cx="2172072" cy="421943"/>
            <a:chOff x="1075595" y="5464054"/>
            <a:chExt cx="2502346" cy="309038"/>
          </a:xfrm>
        </p:grpSpPr>
        <p:sp>
          <p:nvSpPr>
            <p:cNvPr id="176" name="Dikdörtgen: Köşeleri Yuvarlatılmış 175">
              <a:extLst>
                <a:ext uri="{FF2B5EF4-FFF2-40B4-BE49-F238E27FC236}">
                  <a16:creationId xmlns:a16="http://schemas.microsoft.com/office/drawing/2014/main" id="{C0AB7ACD-5A76-4A80-966C-6F09CE4044BE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7" name="Dikdörtgen: Köşeleri Yuvarlatılmış 176">
              <a:extLst>
                <a:ext uri="{FF2B5EF4-FFF2-40B4-BE49-F238E27FC236}">
                  <a16:creationId xmlns:a16="http://schemas.microsoft.com/office/drawing/2014/main" id="{9B811BD3-54D7-4953-AD0C-1AC75E95D054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8" name="Dikdörtgen: Köşeleri Yuvarlatılmış 177">
              <a:extLst>
                <a:ext uri="{FF2B5EF4-FFF2-40B4-BE49-F238E27FC236}">
                  <a16:creationId xmlns:a16="http://schemas.microsoft.com/office/drawing/2014/main" id="{FC04B064-0F07-462C-940C-399E2FA21340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9" name="Dikdörtgen: Köşeleri Yuvarlatılmış 178">
              <a:extLst>
                <a:ext uri="{FF2B5EF4-FFF2-40B4-BE49-F238E27FC236}">
                  <a16:creationId xmlns:a16="http://schemas.microsoft.com/office/drawing/2014/main" id="{AC5567A7-D846-41FC-BABA-F354C2904687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80" name="Dikdörtgen: Köşeleri Yuvarlatılmış 179">
              <a:extLst>
                <a:ext uri="{FF2B5EF4-FFF2-40B4-BE49-F238E27FC236}">
                  <a16:creationId xmlns:a16="http://schemas.microsoft.com/office/drawing/2014/main" id="{50D07E12-B937-4130-85C0-2DE351A4322D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181" name="Grup 180">
            <a:extLst>
              <a:ext uri="{FF2B5EF4-FFF2-40B4-BE49-F238E27FC236}">
                <a16:creationId xmlns:a16="http://schemas.microsoft.com/office/drawing/2014/main" id="{7CB906AE-CD1F-4253-9368-0A7A8C6CE702}"/>
              </a:ext>
            </a:extLst>
          </p:cNvPr>
          <p:cNvGrpSpPr/>
          <p:nvPr/>
        </p:nvGrpSpPr>
        <p:grpSpPr>
          <a:xfrm>
            <a:off x="10222448" y="5115814"/>
            <a:ext cx="862995" cy="421942"/>
            <a:chOff x="1580743" y="3561177"/>
            <a:chExt cx="994218" cy="338044"/>
          </a:xfrm>
        </p:grpSpPr>
        <p:sp>
          <p:nvSpPr>
            <p:cNvPr id="182" name="Dikdörtgen: Köşeleri Yuvarlatılmış 181">
              <a:extLst>
                <a:ext uri="{FF2B5EF4-FFF2-40B4-BE49-F238E27FC236}">
                  <a16:creationId xmlns:a16="http://schemas.microsoft.com/office/drawing/2014/main" id="{E11AEB39-875D-4B39-95EB-A8A262349DD4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83" name="Dikdörtgen: Köşeleri Yuvarlatılmış 182">
              <a:extLst>
                <a:ext uri="{FF2B5EF4-FFF2-40B4-BE49-F238E27FC236}">
                  <a16:creationId xmlns:a16="http://schemas.microsoft.com/office/drawing/2014/main" id="{E2CA110B-7B5C-47CB-BC32-4EAA50DA1041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84" name="Metin kutusu 183">
              <a:extLst>
                <a:ext uri="{FF2B5EF4-FFF2-40B4-BE49-F238E27FC236}">
                  <a16:creationId xmlns:a16="http://schemas.microsoft.com/office/drawing/2014/main" id="{DC0D003D-C52E-40AF-B5DD-72F8792435E9}"/>
                </a:ext>
              </a:extLst>
            </p:cNvPr>
            <p:cNvSpPr txBox="1"/>
            <p:nvPr/>
          </p:nvSpPr>
          <p:spPr>
            <a:xfrm>
              <a:off x="1925540" y="35914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185" name="Grup 184">
            <a:extLst>
              <a:ext uri="{FF2B5EF4-FFF2-40B4-BE49-F238E27FC236}">
                <a16:creationId xmlns:a16="http://schemas.microsoft.com/office/drawing/2014/main" id="{4D9F737E-82A7-4DC2-B145-B6E73EF1E7BB}"/>
              </a:ext>
            </a:extLst>
          </p:cNvPr>
          <p:cNvGrpSpPr/>
          <p:nvPr/>
        </p:nvGrpSpPr>
        <p:grpSpPr>
          <a:xfrm>
            <a:off x="8891514" y="6101907"/>
            <a:ext cx="2172072" cy="402519"/>
            <a:chOff x="1075595" y="5464054"/>
            <a:chExt cx="2502346" cy="309038"/>
          </a:xfrm>
        </p:grpSpPr>
        <p:sp>
          <p:nvSpPr>
            <p:cNvPr id="186" name="Dikdörtgen: Köşeleri Yuvarlatılmış 185">
              <a:extLst>
                <a:ext uri="{FF2B5EF4-FFF2-40B4-BE49-F238E27FC236}">
                  <a16:creationId xmlns:a16="http://schemas.microsoft.com/office/drawing/2014/main" id="{71E5AF35-CD6C-4C21-BC32-00E5C7D43D6F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7" name="Dikdörtgen: Köşeleri Yuvarlatılmış 186">
              <a:extLst>
                <a:ext uri="{FF2B5EF4-FFF2-40B4-BE49-F238E27FC236}">
                  <a16:creationId xmlns:a16="http://schemas.microsoft.com/office/drawing/2014/main" id="{CB46E48F-236C-4031-AE49-11A11D4BD4D9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8" name="Dikdörtgen: Köşeleri Yuvarlatılmış 187">
              <a:extLst>
                <a:ext uri="{FF2B5EF4-FFF2-40B4-BE49-F238E27FC236}">
                  <a16:creationId xmlns:a16="http://schemas.microsoft.com/office/drawing/2014/main" id="{DA15F9CF-F972-4D1A-A7F8-7F739503F16B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9" name="Dikdörtgen: Köşeleri Yuvarlatılmış 188">
              <a:extLst>
                <a:ext uri="{FF2B5EF4-FFF2-40B4-BE49-F238E27FC236}">
                  <a16:creationId xmlns:a16="http://schemas.microsoft.com/office/drawing/2014/main" id="{346721CC-6042-477F-98E3-ACB42579C2B7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0" name="Dikdörtgen: Köşeleri Yuvarlatılmış 189">
              <a:extLst>
                <a:ext uri="{FF2B5EF4-FFF2-40B4-BE49-F238E27FC236}">
                  <a16:creationId xmlns:a16="http://schemas.microsoft.com/office/drawing/2014/main" id="{3C9516C8-2377-4CD5-9A2F-EFAFC9D49EE6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sp>
        <p:nvSpPr>
          <p:cNvPr id="12" name="Ok: Köşeli Çift Ayraç 11">
            <a:extLst>
              <a:ext uri="{FF2B5EF4-FFF2-40B4-BE49-F238E27FC236}">
                <a16:creationId xmlns:a16="http://schemas.microsoft.com/office/drawing/2014/main" id="{1CDE74E7-ED03-41DC-BB6B-21BA88AF5B46}"/>
              </a:ext>
            </a:extLst>
          </p:cNvPr>
          <p:cNvSpPr/>
          <p:nvPr/>
        </p:nvSpPr>
        <p:spPr>
          <a:xfrm>
            <a:off x="1642185" y="6082350"/>
            <a:ext cx="1550199" cy="402519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1.Aşama</a:t>
            </a:r>
          </a:p>
        </p:txBody>
      </p:sp>
      <p:sp>
        <p:nvSpPr>
          <p:cNvPr id="191" name="Ok: Köşeli Çift Ayraç 190">
            <a:extLst>
              <a:ext uri="{FF2B5EF4-FFF2-40B4-BE49-F238E27FC236}">
                <a16:creationId xmlns:a16="http://schemas.microsoft.com/office/drawing/2014/main" id="{5C4E2806-6A88-4E3E-B989-59E87FE6CF08}"/>
              </a:ext>
            </a:extLst>
          </p:cNvPr>
          <p:cNvSpPr/>
          <p:nvPr/>
        </p:nvSpPr>
        <p:spPr>
          <a:xfrm>
            <a:off x="4140412" y="6082350"/>
            <a:ext cx="1550199" cy="402519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2.Aşama</a:t>
            </a:r>
          </a:p>
        </p:txBody>
      </p:sp>
      <p:sp>
        <p:nvSpPr>
          <p:cNvPr id="192" name="Ok: Köşeli Çift Ayraç 191">
            <a:extLst>
              <a:ext uri="{FF2B5EF4-FFF2-40B4-BE49-F238E27FC236}">
                <a16:creationId xmlns:a16="http://schemas.microsoft.com/office/drawing/2014/main" id="{D9619916-BCFC-4234-83C2-53AFAF1D87EF}"/>
              </a:ext>
            </a:extLst>
          </p:cNvPr>
          <p:cNvSpPr/>
          <p:nvPr/>
        </p:nvSpPr>
        <p:spPr>
          <a:xfrm>
            <a:off x="6741460" y="6101908"/>
            <a:ext cx="1620040" cy="402519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3.Aşama</a:t>
            </a:r>
          </a:p>
        </p:txBody>
      </p:sp>
      <p:sp>
        <p:nvSpPr>
          <p:cNvPr id="193" name="Ok: Köşeli Çift Ayraç 192">
            <a:extLst>
              <a:ext uri="{FF2B5EF4-FFF2-40B4-BE49-F238E27FC236}">
                <a16:creationId xmlns:a16="http://schemas.microsoft.com/office/drawing/2014/main" id="{CB2FB6DF-BAC9-49B2-A5D8-53A9A744C2A2}"/>
              </a:ext>
            </a:extLst>
          </p:cNvPr>
          <p:cNvSpPr/>
          <p:nvPr/>
        </p:nvSpPr>
        <p:spPr>
          <a:xfrm>
            <a:off x="9310819" y="5600469"/>
            <a:ext cx="1774624" cy="402519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4.Aşama</a:t>
            </a:r>
          </a:p>
        </p:txBody>
      </p:sp>
    </p:spTree>
    <p:extLst>
      <p:ext uri="{BB962C8B-B14F-4D97-AF65-F5344CB8AC3E}">
        <p14:creationId xmlns:p14="http://schemas.microsoft.com/office/powerpoint/2010/main" val="184319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1" grpId="0" animBg="1"/>
      <p:bldP spid="192" grpId="0" animBg="1"/>
      <p:bldP spid="1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41F5CC87-0380-4E60-AAC2-B4980D3C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İki değişkenin içeriğini yer değiştirme (SWAP)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DDC7716-86EF-4DB9-A8CE-F0F172DC33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/>
              <a:t>Yedek değişken kullanarak</a:t>
            </a:r>
          </a:p>
          <a:p>
            <a:pPr marL="0" indent="0">
              <a:buNone/>
            </a:pP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 sayi1=10, sayi2=20;</a:t>
            </a:r>
          </a:p>
          <a:p>
            <a:pPr marL="0" indent="0">
              <a:buNone/>
            </a:pP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 yedek;</a:t>
            </a:r>
          </a:p>
          <a:p>
            <a:pPr marL="0" indent="0">
              <a:buNone/>
            </a:pPr>
            <a:r>
              <a:rPr lang="tr-TR" b="1" dirty="0">
                <a:latin typeface="Consolas" panose="020B0609020204030204" pitchFamily="49" charset="0"/>
              </a:rPr>
              <a:t>//işlemler bu sırada yapılmalı:</a:t>
            </a:r>
          </a:p>
          <a:p>
            <a:pPr marL="0" indent="0">
              <a:buNone/>
            </a:pPr>
            <a:r>
              <a:rPr lang="tr-TR" b="1" dirty="0">
                <a:latin typeface="Consolas" panose="020B0609020204030204" pitchFamily="49" charset="0"/>
              </a:rPr>
              <a:t>yedek=sayi1; //1.yedek=10</a:t>
            </a:r>
          </a:p>
          <a:p>
            <a:pPr marL="0" indent="0">
              <a:buNone/>
            </a:pPr>
            <a:r>
              <a:rPr lang="tr-TR" b="1" dirty="0">
                <a:latin typeface="Consolas" panose="020B0609020204030204" pitchFamily="49" charset="0"/>
              </a:rPr>
              <a:t>sayi1=sayi2; //2.sayi1=20</a:t>
            </a:r>
          </a:p>
          <a:p>
            <a:pPr marL="0" indent="0">
              <a:buNone/>
            </a:pPr>
            <a:r>
              <a:rPr lang="tr-TR" b="1" dirty="0">
                <a:latin typeface="Consolas" panose="020B0609020204030204" pitchFamily="49" charset="0"/>
              </a:rPr>
              <a:t>sayi2=yedek; //3.sayi2=10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525EBCB-AF30-4BEC-A131-0A2577FC62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Yedek değişken kullanmayarak;</a:t>
            </a:r>
          </a:p>
          <a:p>
            <a:pPr marL="0" indent="0">
              <a:buNone/>
            </a:pP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 sayi1=10, sayi2=20;</a:t>
            </a:r>
          </a:p>
          <a:p>
            <a:pPr marL="0" indent="0">
              <a:buNone/>
            </a:pPr>
            <a:r>
              <a:rPr lang="tr-TR" b="1" dirty="0">
                <a:latin typeface="Consolas" panose="020B0609020204030204" pitchFamily="49" charset="0"/>
              </a:rPr>
              <a:t>//işlemler bu sırada yapılmalı:</a:t>
            </a:r>
          </a:p>
          <a:p>
            <a:pPr marL="0" indent="0">
              <a:buNone/>
            </a:pPr>
            <a:r>
              <a:rPr lang="tr-TR" b="1" dirty="0">
                <a:latin typeface="Consolas" panose="020B0609020204030204" pitchFamily="49" charset="0"/>
              </a:rPr>
              <a:t>sayi1=sayi1+sayi2; //1.sayi1=30</a:t>
            </a:r>
          </a:p>
          <a:p>
            <a:pPr marL="0" indent="0">
              <a:buNone/>
            </a:pPr>
            <a:r>
              <a:rPr lang="tr-TR" b="1" dirty="0">
                <a:latin typeface="Consolas" panose="020B0609020204030204" pitchFamily="49" charset="0"/>
              </a:rPr>
              <a:t>sayi2=sayi1-sayi2; //2.sayi2=10</a:t>
            </a:r>
          </a:p>
          <a:p>
            <a:pPr marL="0" indent="0">
              <a:buNone/>
            </a:pPr>
            <a:r>
              <a:rPr lang="tr-TR" b="1" dirty="0">
                <a:latin typeface="Consolas" panose="020B0609020204030204" pitchFamily="49" charset="0"/>
              </a:rPr>
              <a:t>sayi1=sayi1-sayi2; //3.sayi1=20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861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88FCC81-23E3-453C-BC02-24B8219F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BUBBLE SORT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B322B4C-1E95-4C98-A73E-563C71E46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989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stdio.h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#define UZUNLUK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dizi[UZUNLUK]={14,11,0,3,7};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("Dizinin </a:t>
            </a:r>
            <a:r>
              <a:rPr lang="tr-TR" sz="1600" dirty="0" err="1">
                <a:latin typeface="Consolas" panose="020B0609020204030204" pitchFamily="49" charset="0"/>
              </a:rPr>
              <a:t>SiralanMAmis</a:t>
            </a:r>
            <a:r>
              <a:rPr lang="tr-TR" sz="1600" dirty="0">
                <a:latin typeface="Consolas" panose="020B0609020204030204" pitchFamily="49" charset="0"/>
              </a:rPr>
              <a:t> hali:\n");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=0; 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&lt;UZUNLUK; 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("%d\</a:t>
            </a:r>
            <a:r>
              <a:rPr lang="tr-TR" sz="1600" dirty="0" err="1">
                <a:latin typeface="Consolas" panose="020B0609020204030204" pitchFamily="49" charset="0"/>
              </a:rPr>
              <a:t>n",dizi</a:t>
            </a:r>
            <a:r>
              <a:rPr lang="tr-TR" sz="1600" dirty="0">
                <a:latin typeface="Consolas" panose="020B0609020204030204" pitchFamily="49" charset="0"/>
              </a:rPr>
              <a:t>[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gecis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gecis</a:t>
            </a:r>
            <a:r>
              <a:rPr lang="tr-TR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=0; </a:t>
            </a:r>
            <a:r>
              <a:rPr lang="tr-TR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gecis</a:t>
            </a:r>
            <a:r>
              <a:rPr lang="tr-TR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&lt;UZUNLUK; </a:t>
            </a:r>
            <a:r>
              <a:rPr lang="tr-TR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gecis</a:t>
            </a:r>
            <a:r>
              <a:rPr lang="tr-TR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++</a:t>
            </a:r>
            <a:r>
              <a:rPr lang="tr-TR" sz="1600" dirty="0">
                <a:latin typeface="Consolas" panose="020B0609020204030204" pitchFamily="49" charset="0"/>
              </a:rPr>
              <a:t>) { //geçiş için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=0; 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&lt;</a:t>
            </a:r>
            <a:r>
              <a:rPr lang="tr-TR" sz="1600" b="1" dirty="0">
                <a:highlight>
                  <a:srgbClr val="FFFF00"/>
                </a:highlight>
                <a:latin typeface="Consolas" panose="020B0609020204030204" pitchFamily="49" charset="0"/>
              </a:rPr>
              <a:t>UZUNLUK-1</a:t>
            </a:r>
            <a:r>
              <a:rPr lang="tr-TR" sz="1600" dirty="0">
                <a:latin typeface="Consolas" panose="020B0609020204030204" pitchFamily="49" charset="0"/>
              </a:rPr>
              <a:t>;sayac++) { //karşılaştırma için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 </a:t>
            </a:r>
            <a:r>
              <a:rPr lang="tr-TR" sz="1600" dirty="0" err="1"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dizi[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sayac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] &gt; dizi[sayac+1]</a:t>
            </a:r>
            <a:r>
              <a:rPr lang="tr-TR" sz="1600" dirty="0">
                <a:latin typeface="Consolas" panose="020B0609020204030204" pitchFamily="49" charset="0"/>
              </a:rPr>
              <a:t>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</a:t>
            </a:r>
            <a:r>
              <a:rPr lang="tr-T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yedek=dizi[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]; //yer değiştirme/yedek-&gt;dizi tipi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dizi[j]=dizi[sayac+1];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dizi[sayac+1]=yedek;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("\</a:t>
            </a:r>
            <a:r>
              <a:rPr lang="tr-TR" sz="1600" dirty="0" err="1">
                <a:latin typeface="Consolas" panose="020B0609020204030204" pitchFamily="49" charset="0"/>
              </a:rPr>
              <a:t>nDizinin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SiralanMIS</a:t>
            </a:r>
            <a:r>
              <a:rPr lang="tr-TR" sz="1600" dirty="0">
                <a:latin typeface="Consolas" panose="020B0609020204030204" pitchFamily="49" charset="0"/>
              </a:rPr>
              <a:t> hali:\n");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=0; 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&lt;UZUNLUK; 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("%d\</a:t>
            </a:r>
            <a:r>
              <a:rPr lang="tr-TR" sz="1600" dirty="0" err="1">
                <a:latin typeface="Consolas" panose="020B0609020204030204" pitchFamily="49" charset="0"/>
              </a:rPr>
              <a:t>n",dizi</a:t>
            </a:r>
            <a:r>
              <a:rPr lang="tr-TR" sz="1600" dirty="0">
                <a:latin typeface="Consolas" panose="020B0609020204030204" pitchFamily="49" charset="0"/>
              </a:rPr>
              <a:t>[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12FABEFB-D560-4F9E-846A-DF20D6BA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Dizinin SiralanMAmis hali: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14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fi-FI" b="1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Dizinin SiralanMIS hali: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14</a:t>
            </a:r>
            <a:endParaRPr lang="tr-T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4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88FCC81-23E3-453C-BC02-24B8219F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FONKSİYONLU BUBBLE SORT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B322B4C-1E95-4C98-A73E-563C71E46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989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stdio.h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#define UZUNLUK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pBoyut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bubbleSort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pBoyut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dizi[UZUNLUK]={14,11,0,3,7};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("Dizinin </a:t>
            </a:r>
            <a:r>
              <a:rPr lang="tr-TR" sz="1200" dirty="0" err="1">
                <a:latin typeface="Consolas" panose="020B0609020204030204" pitchFamily="49" charset="0"/>
              </a:rPr>
              <a:t>SiralanMAMIŞ</a:t>
            </a:r>
            <a:r>
              <a:rPr lang="tr-TR" sz="1200" dirty="0">
                <a:latin typeface="Consolas" panose="020B0609020204030204" pitchFamily="49" charset="0"/>
              </a:rPr>
              <a:t> hali:\n");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(dizi, UZUNLUK);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bubbleSort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dizi,UZUNLUK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("\</a:t>
            </a:r>
            <a:r>
              <a:rPr lang="tr-TR" sz="1200" dirty="0" err="1">
                <a:latin typeface="Consolas" panose="020B0609020204030204" pitchFamily="49" charset="0"/>
              </a:rPr>
              <a:t>nDizinin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SiralanMIŞ</a:t>
            </a:r>
            <a:r>
              <a:rPr lang="tr-TR" sz="1200" dirty="0">
                <a:latin typeface="Consolas" panose="020B0609020204030204" pitchFamily="49" charset="0"/>
              </a:rPr>
              <a:t> hali:\n");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(dizi, UZUNLUK);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pBoyut</a:t>
            </a:r>
            <a:r>
              <a:rPr lang="tr-TR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=0;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latin typeface="Consolas" panose="020B0609020204030204" pitchFamily="49" charset="0"/>
              </a:rPr>
              <a:t>pBoyut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("%d\n",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bubbleSort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pBoyut</a:t>
            </a:r>
            <a:r>
              <a:rPr lang="tr-TR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gecis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b="1" dirty="0" err="1">
                <a:latin typeface="Consolas" panose="020B0609020204030204" pitchFamily="49" charset="0"/>
              </a:rPr>
              <a:t>gecis</a:t>
            </a:r>
            <a:r>
              <a:rPr lang="tr-TR" sz="1200" b="1" dirty="0">
                <a:latin typeface="Consolas" panose="020B0609020204030204" pitchFamily="49" charset="0"/>
              </a:rPr>
              <a:t>=0; </a:t>
            </a:r>
            <a:r>
              <a:rPr lang="tr-TR" sz="1200" b="1" dirty="0" err="1">
                <a:latin typeface="Consolas" panose="020B0609020204030204" pitchFamily="49" charset="0"/>
              </a:rPr>
              <a:t>gecis</a:t>
            </a:r>
            <a:r>
              <a:rPr lang="tr-TR" sz="1200" b="1" dirty="0">
                <a:latin typeface="Consolas" panose="020B0609020204030204" pitchFamily="49" charset="0"/>
              </a:rPr>
              <a:t>&lt;</a:t>
            </a:r>
            <a:r>
              <a:rPr lang="tr-TR" sz="1200" b="1" dirty="0" err="1">
                <a:latin typeface="Consolas" panose="020B0609020204030204" pitchFamily="49" charset="0"/>
              </a:rPr>
              <a:t>pBoyut</a:t>
            </a:r>
            <a:r>
              <a:rPr lang="tr-TR" sz="1200" b="1" dirty="0">
                <a:latin typeface="Consolas" panose="020B0609020204030204" pitchFamily="49" charset="0"/>
              </a:rPr>
              <a:t>; </a:t>
            </a:r>
            <a:r>
              <a:rPr lang="tr-TR" sz="1200" b="1" dirty="0" err="1">
                <a:latin typeface="Consolas" panose="020B0609020204030204" pitchFamily="49" charset="0"/>
              </a:rPr>
              <a:t>gecis</a:t>
            </a:r>
            <a:r>
              <a:rPr lang="tr-TR" sz="1200" b="1" dirty="0">
                <a:latin typeface="Consolas" panose="020B0609020204030204" pitchFamily="49" charset="0"/>
              </a:rPr>
              <a:t>++</a:t>
            </a:r>
            <a:r>
              <a:rPr lang="tr-TR" sz="1200" dirty="0">
                <a:latin typeface="Consolas" panose="020B0609020204030204" pitchFamily="49" charset="0"/>
              </a:rPr>
              <a:t>) { //Her bir geçiş için bir döngü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//ilk elemandan son elemana kadar, her elemanı bir sonraki karşılaştırma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b="1" dirty="0" err="1">
                <a:latin typeface="Consolas" panose="020B0609020204030204" pitchFamily="49" charset="0"/>
              </a:rPr>
              <a:t>sayac</a:t>
            </a:r>
            <a:r>
              <a:rPr lang="tr-TR" sz="1200" b="1" dirty="0">
                <a:latin typeface="Consolas" panose="020B0609020204030204" pitchFamily="49" charset="0"/>
              </a:rPr>
              <a:t>=0; </a:t>
            </a:r>
            <a:r>
              <a:rPr lang="tr-TR" sz="12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sayac</a:t>
            </a: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&lt;pBoyut-1</a:t>
            </a:r>
            <a:r>
              <a:rPr lang="tr-TR" sz="1200" b="1" dirty="0">
                <a:latin typeface="Consolas" panose="020B0609020204030204" pitchFamily="49" charset="0"/>
              </a:rPr>
              <a:t>;sayac++) </a:t>
            </a:r>
            <a:r>
              <a:rPr lang="tr-TR" sz="1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 &gt;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[sayac+1])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</a:t>
            </a:r>
            <a:r>
              <a:rPr lang="tr-TR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yedek=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]; //yer değiştirme: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yedek, dizi veri tipinde olmalı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]=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[sayac+1];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[sayac+1]=yedek;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12FABEFB-D560-4F9E-846A-DF20D6BA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Dizinin SiralanMAmis hali: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14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fi-FI" b="1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Dizinin SiralanMIS hali: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14</a:t>
            </a:r>
            <a:endParaRPr lang="tr-T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7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5D2D769C-EA97-4ADC-A0BC-C0D63DDB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SEÇME (</a:t>
            </a:r>
            <a:r>
              <a:rPr lang="tr-TR" dirty="0" err="1"/>
              <a:t>Selectıon</a:t>
            </a:r>
            <a:r>
              <a:rPr lang="tr-TR" dirty="0"/>
              <a:t>) SIRALAMA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089B7D4-6DE7-4EF0-8656-FECF8164A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Küçükten&lt;Büyüğe </a:t>
            </a:r>
            <a:r>
              <a:rPr lang="tr-TR" dirty="0"/>
              <a:t>Seçme Sıralama Aşağıdaki Adımlar İzlenerek Yapılır;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Dizi üzerinde ilk elemandan başlanarak </a:t>
            </a:r>
            <a:r>
              <a:rPr lang="tr-TR" u="sng" dirty="0"/>
              <a:t>dizi sonuna kadar eleman eleman ilerlenir</a:t>
            </a:r>
            <a:r>
              <a:rPr lang="tr-TR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tr-TR" u="sng" dirty="0"/>
              <a:t>İlerleme sırasındaki elemanın sonrasındaki</a:t>
            </a:r>
            <a:r>
              <a:rPr lang="tr-TR" dirty="0"/>
              <a:t> elemanlar arasında </a:t>
            </a:r>
            <a:r>
              <a:rPr lang="tr-TR" b="1" dirty="0"/>
              <a:t>en küçük </a:t>
            </a:r>
            <a:r>
              <a:rPr lang="tr-TR" dirty="0"/>
              <a:t>eleman bulunur.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Bulunan en küçük eleman ile </a:t>
            </a:r>
            <a:r>
              <a:rPr lang="tr-TR" u="sng" dirty="0"/>
              <a:t>ilerleme sırasındaki eleman </a:t>
            </a:r>
            <a:r>
              <a:rPr lang="tr-TR" dirty="0"/>
              <a:t>yer değiştirilir.</a:t>
            </a:r>
          </a:p>
          <a:p>
            <a:pPr marL="0" indent="0">
              <a:buNone/>
            </a:pPr>
            <a:r>
              <a:rPr lang="tr-TR" b="1" dirty="0"/>
              <a:t>Büyükten&gt;Küçüğe </a:t>
            </a:r>
            <a:r>
              <a:rPr lang="tr-TR" dirty="0"/>
              <a:t>Seçme Sıralama Aşağıdaki Adımlar İzlenerek Yapılır;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Dizi üzerinde ilk elemandan başlanarak </a:t>
            </a:r>
            <a:r>
              <a:rPr lang="tr-TR" u="sng" dirty="0"/>
              <a:t>dizi sonuna kadar eleman </a:t>
            </a:r>
            <a:r>
              <a:rPr lang="tr-TR" u="sng" dirty="0" err="1"/>
              <a:t>eleman</a:t>
            </a:r>
            <a:r>
              <a:rPr lang="tr-TR" u="sng" dirty="0"/>
              <a:t> ilerlenir</a:t>
            </a:r>
            <a:r>
              <a:rPr lang="tr-TR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tr-TR" u="sng" dirty="0"/>
              <a:t>İlerlemeye sırasındaki elemanın </a:t>
            </a:r>
            <a:r>
              <a:rPr lang="tr-TR" dirty="0"/>
              <a:t>sonrasındaki elemanlar arasında </a:t>
            </a:r>
            <a:r>
              <a:rPr lang="tr-TR" b="1" dirty="0"/>
              <a:t>en büyük </a:t>
            </a:r>
            <a:r>
              <a:rPr lang="tr-TR" dirty="0"/>
              <a:t>eleman bulunur.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Bulunan en küçük eleman ile </a:t>
            </a:r>
            <a:r>
              <a:rPr lang="tr-TR" u="sng" dirty="0"/>
              <a:t>ilerleme sırasındaki eleman </a:t>
            </a:r>
            <a:r>
              <a:rPr lang="tr-TR" dirty="0"/>
              <a:t>yer değiştirilir.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2790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6300</TotalTime>
  <Words>1489</Words>
  <Application>Microsoft Office PowerPoint</Application>
  <PresentationFormat>Geniş ekran</PresentationFormat>
  <Paragraphs>353</Paragraphs>
  <Slides>11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Calibri</vt:lpstr>
      <vt:lpstr>Cambria</vt:lpstr>
      <vt:lpstr>Consolas</vt:lpstr>
      <vt:lpstr>Wingdings</vt:lpstr>
      <vt:lpstr>Wood Type</vt:lpstr>
      <vt:lpstr>C dili ile  yapısal programlama</vt:lpstr>
      <vt:lpstr>yapısal (structural) programlama nedir?</vt:lpstr>
      <vt:lpstr>SIRALAMA</vt:lpstr>
      <vt:lpstr>KABARCIK (BUBBLE) SIRALAMA</vt:lpstr>
      <vt:lpstr>KABARCIK (BUBBLE) SIRALAMA</vt:lpstr>
      <vt:lpstr>İki değişkenin içeriğini yer değiştirme (SWAP)</vt:lpstr>
      <vt:lpstr>BUBBLE SORT</vt:lpstr>
      <vt:lpstr>FONKSİYONLU BUBBLE SORT</vt:lpstr>
      <vt:lpstr>SEÇME (Selectıon) SIRALAMA</vt:lpstr>
      <vt:lpstr>FONKSİYONLU SELECTION SORT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485</cp:revision>
  <dcterms:created xsi:type="dcterms:W3CDTF">2020-05-21T06:51:03Z</dcterms:created>
  <dcterms:modified xsi:type="dcterms:W3CDTF">2025-04-10T07:35:38Z</dcterms:modified>
</cp:coreProperties>
</file>