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0"/>
  </p:notesMasterIdLst>
  <p:sldIdLst>
    <p:sldId id="256" r:id="rId2"/>
    <p:sldId id="286"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4" roundtripDataSignature="AMtx7miBh1GhbCCEHXJfNp+1Cm7IGkW6A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4F15518-E2C0-4A3E-BC54-3E7919F88A09}">
  <a:tblStyle styleId="{D4F15518-E2C0-4A3E-BC54-3E7919F88A09}" styleName="Table_0">
    <a:wholeTbl>
      <a:tcTxStyle b="off" i="off">
        <a:font>
          <a:latin typeface="Cambria"/>
          <a:ea typeface="Cambria"/>
          <a:cs typeface="Cambria"/>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F7E8E7"/>
          </a:solidFill>
        </a:fill>
      </a:tcStyle>
    </a:wholeTbl>
    <a:band1H>
      <a:tcTxStyle/>
      <a:tcStyle>
        <a:tcBdr/>
        <a:fill>
          <a:solidFill>
            <a:srgbClr val="EFCECA"/>
          </a:solidFill>
        </a:fill>
      </a:tcStyle>
    </a:band1H>
    <a:band2H>
      <a:tcTxStyle/>
      <a:tcStyle>
        <a:tcBdr/>
      </a:tcStyle>
    </a:band2H>
    <a:band1V>
      <a:tcTxStyle/>
      <a:tcStyle>
        <a:tcBdr/>
        <a:fill>
          <a:solidFill>
            <a:srgbClr val="EFCECA"/>
          </a:solidFill>
        </a:fill>
      </a:tcStyle>
    </a:band1V>
    <a:band2V>
      <a:tcTxStyle/>
      <a:tcStyle>
        <a:tcBdr/>
      </a:tcStyle>
    </a:band2V>
    <a:lastCol>
      <a:tcTxStyle b="on" i="off">
        <a:font>
          <a:latin typeface="Cambria"/>
          <a:ea typeface="Cambria"/>
          <a:cs typeface="Cambria"/>
        </a:font>
        <a:schemeClr val="lt1"/>
      </a:tcTxStyle>
      <a:tcStyle>
        <a:tcBdr/>
        <a:fill>
          <a:solidFill>
            <a:schemeClr val="accent1"/>
          </a:solidFill>
        </a:fill>
      </a:tcStyle>
    </a:lastCol>
    <a:firstCol>
      <a:tcTxStyle b="on" i="off">
        <a:font>
          <a:latin typeface="Cambria"/>
          <a:ea typeface="Cambria"/>
          <a:cs typeface="Cambria"/>
        </a:font>
        <a:schemeClr val="lt1"/>
      </a:tcTxStyle>
      <a:tcStyle>
        <a:tcBdr/>
        <a:fill>
          <a:solidFill>
            <a:schemeClr val="accent1"/>
          </a:solidFill>
        </a:fill>
      </a:tcStyle>
    </a:firstCol>
    <a:lastRow>
      <a:tcTxStyle b="on" i="off">
        <a:font>
          <a:latin typeface="Cambria"/>
          <a:ea typeface="Cambria"/>
          <a:cs typeface="Cambria"/>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mbria"/>
          <a:ea typeface="Cambria"/>
          <a:cs typeface="Cambria"/>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7" d="100"/>
          <a:sy n="67" d="100"/>
        </p:scale>
        <p:origin x="78" y="10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tr-TR"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6" name="Google Shape;10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2" name="Google Shape;172;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9" name="Google Shape;179;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6" name="Google Shape;186;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3" name="Google Shape;193;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0" name="Google Shape;200;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7" name="Google Shape;207;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4" name="Google Shape;214;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1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1" name="Google Shape;221;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1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8" name="Google Shape;228;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2A91D6FB-D1B3-4F13-9A3B-291FE4259548}" type="slidenum">
              <a:rPr lang="tr-TR" smtClean="0"/>
              <a:t>2</a:t>
            </a:fld>
            <a:endParaRPr lang="tr-TR"/>
          </a:p>
        </p:txBody>
      </p:sp>
    </p:spTree>
    <p:extLst>
      <p:ext uri="{BB962C8B-B14F-4D97-AF65-F5344CB8AC3E}">
        <p14:creationId xmlns:p14="http://schemas.microsoft.com/office/powerpoint/2010/main" val="14602301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0" name="Google Shape;120;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tr-TR" sz="1200"/>
              <a:t>C'deki bir dizgi, char türünde değerlerin null ile sonlandırılmış bir dizisi olarak tanımlanabilir.</a:t>
            </a:r>
            <a:endParaRPr/>
          </a:p>
          <a:p>
            <a:pPr marL="0" lvl="0" indent="0" algn="l" rtl="0">
              <a:spcBef>
                <a:spcPts val="0"/>
              </a:spcBef>
              <a:spcAft>
                <a:spcPts val="0"/>
              </a:spcAft>
              <a:buNone/>
            </a:pPr>
            <a:endParaRPr/>
          </a:p>
        </p:txBody>
      </p:sp>
      <p:sp>
        <p:nvSpPr>
          <p:cNvPr id="121" name="Google Shape;121;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8" name="Google Shape;128;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tr-TR" sz="1200"/>
              <a:t>C'deki bir dizgi, char türünde değerlerin null ile sonlandırılmış bir dizisi olarak tanımlanabilir.</a:t>
            </a:r>
            <a:endParaRPr/>
          </a:p>
          <a:p>
            <a:pPr marL="0" lvl="0" indent="0" algn="l" rtl="0">
              <a:spcBef>
                <a:spcPts val="0"/>
              </a:spcBef>
              <a:spcAft>
                <a:spcPts val="0"/>
              </a:spcAft>
              <a:buNone/>
            </a:pPr>
            <a:endParaRPr/>
          </a:p>
        </p:txBody>
      </p:sp>
      <p:sp>
        <p:nvSpPr>
          <p:cNvPr id="129" name="Google Shape;129;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6" name="Google Shape;136;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tr-TR" sz="1200"/>
              <a:t>C'deki bir dizgi, char türünde değerlerin null ile sonlandırılmış bir dizisi olarak tanımlanabilir.</a:t>
            </a:r>
            <a:endParaRPr/>
          </a:p>
          <a:p>
            <a:pPr marL="0" lvl="0" indent="0" algn="l" rtl="0">
              <a:spcBef>
                <a:spcPts val="0"/>
              </a:spcBef>
              <a:spcAft>
                <a:spcPts val="0"/>
              </a:spcAft>
              <a:buNone/>
            </a:pPr>
            <a:endParaRPr/>
          </a:p>
        </p:txBody>
      </p:sp>
      <p:sp>
        <p:nvSpPr>
          <p:cNvPr id="137" name="Google Shape;137;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4" name="Google Shape;144;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1" name="Google Shape;151;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8" name="Google Shape;158;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5" name="Google Shape;165;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21"/>
        <p:cNvGrpSpPr/>
        <p:nvPr/>
      </p:nvGrpSpPr>
      <p:grpSpPr>
        <a:xfrm>
          <a:off x="0" y="0"/>
          <a:ext cx="0" cy="0"/>
          <a:chOff x="0" y="0"/>
          <a:chExt cx="0" cy="0"/>
        </a:xfrm>
      </p:grpSpPr>
      <p:sp>
        <p:nvSpPr>
          <p:cNvPr id="22" name="Google Shape;22;p20"/>
          <p:cNvSpPr/>
          <p:nvPr/>
        </p:nvSpPr>
        <p:spPr>
          <a:xfrm>
            <a:off x="0" y="4917989"/>
            <a:ext cx="12192000" cy="1940010"/>
          </a:xfrm>
          <a:prstGeom prst="rect">
            <a:avLst/>
          </a:prstGeom>
          <a:blipFill rotWithShape="1">
            <a:blip r:embed="rId2">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0"/>
          <p:cNvSpPr txBox="1">
            <a:spLocks noGrp="1"/>
          </p:cNvSpPr>
          <p:nvPr>
            <p:ph type="title"/>
          </p:nvPr>
        </p:nvSpPr>
        <p:spPr>
          <a:xfrm>
            <a:off x="2167128" y="1225296"/>
            <a:ext cx="9281160" cy="3520440"/>
          </a:xfrm>
          <a:prstGeom prst="rect">
            <a:avLst/>
          </a:prstGeom>
          <a:noFill/>
          <a:ln>
            <a:noFill/>
          </a:ln>
        </p:spPr>
        <p:txBody>
          <a:bodyPr spcFirstLastPara="1" wrap="square" lIns="91425" tIns="45700" rIns="91425" bIns="45700" anchor="ctr" anchorCtr="0">
            <a:normAutofit/>
          </a:bodyPr>
          <a:lstStyle>
            <a:lvl1pPr lvl="0" algn="l">
              <a:lnSpc>
                <a:spcPct val="80000"/>
              </a:lnSpc>
              <a:spcBef>
                <a:spcPts val="0"/>
              </a:spcBef>
              <a:spcAft>
                <a:spcPts val="0"/>
              </a:spcAft>
              <a:buSzPts val="8000"/>
              <a:buFont typeface="Cambria"/>
              <a:buNone/>
              <a:defRPr sz="8000" b="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 name="Google Shape;24;p20"/>
          <p:cNvSpPr txBox="1">
            <a:spLocks noGrp="1"/>
          </p:cNvSpPr>
          <p:nvPr>
            <p:ph type="body" idx="1"/>
          </p:nvPr>
        </p:nvSpPr>
        <p:spPr>
          <a:xfrm>
            <a:off x="2165774" y="5020056"/>
            <a:ext cx="9052560" cy="10668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200"/>
              </a:spcBef>
              <a:spcAft>
                <a:spcPts val="0"/>
              </a:spcAft>
              <a:buSzPts val="1700"/>
              <a:buNone/>
              <a:defRPr sz="2000">
                <a:solidFill>
                  <a:schemeClr val="dk1"/>
                </a:solidFill>
              </a:defRPr>
            </a:lvl1pPr>
            <a:lvl2pPr marL="914400" lvl="1" indent="-228600" algn="l">
              <a:lnSpc>
                <a:spcPct val="90000"/>
              </a:lnSpc>
              <a:spcBef>
                <a:spcPts val="400"/>
              </a:spcBef>
              <a:spcAft>
                <a:spcPts val="0"/>
              </a:spcAft>
              <a:buSzPts val="1530"/>
              <a:buNone/>
              <a:defRPr sz="1800">
                <a:solidFill>
                  <a:srgbClr val="888888"/>
                </a:solidFill>
              </a:defRPr>
            </a:lvl2pPr>
            <a:lvl3pPr marL="1371600" lvl="2" indent="-228600" algn="l">
              <a:lnSpc>
                <a:spcPct val="90000"/>
              </a:lnSpc>
              <a:spcBef>
                <a:spcPts val="400"/>
              </a:spcBef>
              <a:spcAft>
                <a:spcPts val="0"/>
              </a:spcAft>
              <a:buSzPts val="1360"/>
              <a:buNone/>
              <a:defRPr sz="1600">
                <a:solidFill>
                  <a:srgbClr val="888888"/>
                </a:solidFill>
              </a:defRPr>
            </a:lvl3pPr>
            <a:lvl4pPr marL="1828800" lvl="3" indent="-228600" algn="l">
              <a:lnSpc>
                <a:spcPct val="90000"/>
              </a:lnSpc>
              <a:spcBef>
                <a:spcPts val="400"/>
              </a:spcBef>
              <a:spcAft>
                <a:spcPts val="0"/>
              </a:spcAft>
              <a:buSzPts val="1190"/>
              <a:buNone/>
              <a:defRPr sz="1400">
                <a:solidFill>
                  <a:srgbClr val="888888"/>
                </a:solidFill>
              </a:defRPr>
            </a:lvl4pPr>
            <a:lvl5pPr marL="2286000" lvl="4" indent="-228600" algn="l">
              <a:lnSpc>
                <a:spcPct val="90000"/>
              </a:lnSpc>
              <a:spcBef>
                <a:spcPts val="400"/>
              </a:spcBef>
              <a:spcAft>
                <a:spcPts val="0"/>
              </a:spcAft>
              <a:buSzPts val="1190"/>
              <a:buNone/>
              <a:defRPr sz="1400">
                <a:solidFill>
                  <a:srgbClr val="888888"/>
                </a:solidFill>
              </a:defRPr>
            </a:lvl5pPr>
            <a:lvl6pPr marL="2743200" lvl="5" indent="-228600" algn="l">
              <a:lnSpc>
                <a:spcPct val="90000"/>
              </a:lnSpc>
              <a:spcBef>
                <a:spcPts val="400"/>
              </a:spcBef>
              <a:spcAft>
                <a:spcPts val="0"/>
              </a:spcAft>
              <a:buSzPts val="1190"/>
              <a:buNone/>
              <a:defRPr sz="1400">
                <a:solidFill>
                  <a:srgbClr val="888888"/>
                </a:solidFill>
              </a:defRPr>
            </a:lvl6pPr>
            <a:lvl7pPr marL="3200400" lvl="6" indent="-228600" algn="l">
              <a:lnSpc>
                <a:spcPct val="90000"/>
              </a:lnSpc>
              <a:spcBef>
                <a:spcPts val="400"/>
              </a:spcBef>
              <a:spcAft>
                <a:spcPts val="0"/>
              </a:spcAft>
              <a:buSzPts val="1190"/>
              <a:buNone/>
              <a:defRPr sz="1400">
                <a:solidFill>
                  <a:srgbClr val="888888"/>
                </a:solidFill>
              </a:defRPr>
            </a:lvl7pPr>
            <a:lvl8pPr marL="3657600" lvl="7" indent="-228600" algn="l">
              <a:lnSpc>
                <a:spcPct val="90000"/>
              </a:lnSpc>
              <a:spcBef>
                <a:spcPts val="400"/>
              </a:spcBef>
              <a:spcAft>
                <a:spcPts val="0"/>
              </a:spcAft>
              <a:buSzPts val="1190"/>
              <a:buNone/>
              <a:defRPr sz="1400">
                <a:solidFill>
                  <a:srgbClr val="888888"/>
                </a:solidFill>
              </a:defRPr>
            </a:lvl8pPr>
            <a:lvl9pPr marL="4114800" lvl="8" indent="-228600" algn="l">
              <a:lnSpc>
                <a:spcPct val="90000"/>
              </a:lnSpc>
              <a:spcBef>
                <a:spcPts val="400"/>
              </a:spcBef>
              <a:spcAft>
                <a:spcPts val="200"/>
              </a:spcAft>
              <a:buSzPts val="1190"/>
              <a:buNone/>
              <a:defRPr sz="1400">
                <a:solidFill>
                  <a:srgbClr val="888888"/>
                </a:solidFill>
              </a:defRPr>
            </a:lvl9pPr>
          </a:lstStyle>
          <a:p>
            <a:endParaRPr/>
          </a:p>
        </p:txBody>
      </p:sp>
      <p:sp>
        <p:nvSpPr>
          <p:cNvPr id="25" name="Google Shape;25;p20"/>
          <p:cNvSpPr txBox="1">
            <a:spLocks noGrp="1"/>
          </p:cNvSpPr>
          <p:nvPr>
            <p:ph type="dt" idx="10"/>
          </p:nvPr>
        </p:nvSpPr>
        <p:spPr>
          <a:xfrm>
            <a:off x="8593667" y="6272784"/>
            <a:ext cx="264430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20"/>
          <p:cNvSpPr txBox="1">
            <a:spLocks noGrp="1"/>
          </p:cNvSpPr>
          <p:nvPr>
            <p:ph type="ftr" idx="11"/>
          </p:nvPr>
        </p:nvSpPr>
        <p:spPr>
          <a:xfrm>
            <a:off x="2182708" y="6272784"/>
            <a:ext cx="63276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grpSp>
        <p:nvGrpSpPr>
          <p:cNvPr id="27" name="Google Shape;27;p20"/>
          <p:cNvGrpSpPr/>
          <p:nvPr/>
        </p:nvGrpSpPr>
        <p:grpSpPr>
          <a:xfrm>
            <a:off x="897399" y="2325848"/>
            <a:ext cx="1080904" cy="1080902"/>
            <a:chOff x="9685338" y="4460675"/>
            <a:chExt cx="1080904" cy="1080902"/>
          </a:xfrm>
        </p:grpSpPr>
        <p:sp>
          <p:nvSpPr>
            <p:cNvPr id="28" name="Google Shape;28;p20"/>
            <p:cNvSpPr/>
            <p:nvPr/>
          </p:nvSpPr>
          <p:spPr>
            <a:xfrm>
              <a:off x="9685338" y="4460675"/>
              <a:ext cx="1080904" cy="1080902"/>
            </a:xfrm>
            <a:prstGeom prst="ellipse">
              <a:avLst/>
            </a:prstGeom>
            <a:blipFill rotWithShape="1">
              <a:blip r:embed="rId3">
                <a:alphaModFix/>
              </a:blip>
              <a:tile tx="0" ty="0" sx="85000" sy="85000" flip="none" algn="tl"/>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0"/>
            <p:cNvSpPr/>
            <p:nvPr/>
          </p:nvSpPr>
          <p:spPr>
            <a:xfrm>
              <a:off x="9793429" y="4568765"/>
              <a:ext cx="864723" cy="864722"/>
            </a:xfrm>
            <a:prstGeom prst="ellipse">
              <a:avLst/>
            </a:prstGeom>
            <a:noFill/>
            <a:ln w="254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 name="Google Shape;30;p20"/>
          <p:cNvSpPr txBox="1">
            <a:spLocks noGrp="1"/>
          </p:cNvSpPr>
          <p:nvPr>
            <p:ph type="sldNum" idx="12"/>
          </p:nvPr>
        </p:nvSpPr>
        <p:spPr>
          <a:xfrm>
            <a:off x="843702" y="2506133"/>
            <a:ext cx="1188298" cy="720332"/>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2800" b="1" i="0" u="none" strike="noStrike" cap="none">
                <a:solidFill>
                  <a:srgbClr val="FFFFFF"/>
                </a:solidFill>
                <a:latin typeface="Cambria"/>
                <a:ea typeface="Cambria"/>
                <a:cs typeface="Cambria"/>
                <a:sym typeface="Cambria"/>
              </a:defRPr>
            </a:lvl1pPr>
            <a:lvl2pPr marL="0" lvl="1" indent="0" algn="ctr">
              <a:spcBef>
                <a:spcPts val="0"/>
              </a:spcBef>
              <a:buNone/>
              <a:defRPr sz="2800" b="1" i="0" u="none" strike="noStrike" cap="none">
                <a:solidFill>
                  <a:srgbClr val="FFFFFF"/>
                </a:solidFill>
                <a:latin typeface="Cambria"/>
                <a:ea typeface="Cambria"/>
                <a:cs typeface="Cambria"/>
                <a:sym typeface="Cambria"/>
              </a:defRPr>
            </a:lvl2pPr>
            <a:lvl3pPr marL="0" lvl="2" indent="0" algn="ctr">
              <a:spcBef>
                <a:spcPts val="0"/>
              </a:spcBef>
              <a:buNone/>
              <a:defRPr sz="2800" b="1" i="0" u="none" strike="noStrike" cap="none">
                <a:solidFill>
                  <a:srgbClr val="FFFFFF"/>
                </a:solidFill>
                <a:latin typeface="Cambria"/>
                <a:ea typeface="Cambria"/>
                <a:cs typeface="Cambria"/>
                <a:sym typeface="Cambria"/>
              </a:defRPr>
            </a:lvl3pPr>
            <a:lvl4pPr marL="0" lvl="3" indent="0" algn="ctr">
              <a:spcBef>
                <a:spcPts val="0"/>
              </a:spcBef>
              <a:buNone/>
              <a:defRPr sz="2800" b="1" i="0" u="none" strike="noStrike" cap="none">
                <a:solidFill>
                  <a:srgbClr val="FFFFFF"/>
                </a:solidFill>
                <a:latin typeface="Cambria"/>
                <a:ea typeface="Cambria"/>
                <a:cs typeface="Cambria"/>
                <a:sym typeface="Cambria"/>
              </a:defRPr>
            </a:lvl4pPr>
            <a:lvl5pPr marL="0" lvl="4" indent="0" algn="ctr">
              <a:spcBef>
                <a:spcPts val="0"/>
              </a:spcBef>
              <a:buNone/>
              <a:defRPr sz="2800" b="1" i="0" u="none" strike="noStrike" cap="none">
                <a:solidFill>
                  <a:srgbClr val="FFFFFF"/>
                </a:solidFill>
                <a:latin typeface="Cambria"/>
                <a:ea typeface="Cambria"/>
                <a:cs typeface="Cambria"/>
                <a:sym typeface="Cambria"/>
              </a:defRPr>
            </a:lvl5pPr>
            <a:lvl6pPr marL="0" lvl="5" indent="0" algn="ctr">
              <a:spcBef>
                <a:spcPts val="0"/>
              </a:spcBef>
              <a:buNone/>
              <a:defRPr sz="2800" b="1" i="0" u="none" strike="noStrike" cap="none">
                <a:solidFill>
                  <a:srgbClr val="FFFFFF"/>
                </a:solidFill>
                <a:latin typeface="Cambria"/>
                <a:ea typeface="Cambria"/>
                <a:cs typeface="Cambria"/>
                <a:sym typeface="Cambria"/>
              </a:defRPr>
            </a:lvl6pPr>
            <a:lvl7pPr marL="0" lvl="6" indent="0" algn="ctr">
              <a:spcBef>
                <a:spcPts val="0"/>
              </a:spcBef>
              <a:buNone/>
              <a:defRPr sz="2800" b="1" i="0" u="none" strike="noStrike" cap="none">
                <a:solidFill>
                  <a:srgbClr val="FFFFFF"/>
                </a:solidFill>
                <a:latin typeface="Cambria"/>
                <a:ea typeface="Cambria"/>
                <a:cs typeface="Cambria"/>
                <a:sym typeface="Cambria"/>
              </a:defRPr>
            </a:lvl7pPr>
            <a:lvl8pPr marL="0" lvl="7" indent="0" algn="ctr">
              <a:spcBef>
                <a:spcPts val="0"/>
              </a:spcBef>
              <a:buNone/>
              <a:defRPr sz="2800" b="1" i="0" u="none" strike="noStrike" cap="none">
                <a:solidFill>
                  <a:srgbClr val="FFFFFF"/>
                </a:solidFill>
                <a:latin typeface="Cambria"/>
                <a:ea typeface="Cambria"/>
                <a:cs typeface="Cambria"/>
                <a:sym typeface="Cambria"/>
              </a:defRPr>
            </a:lvl8pPr>
            <a:lvl9pPr marL="0" lvl="8" indent="0" algn="ctr">
              <a:spcBef>
                <a:spcPts val="0"/>
              </a:spcBef>
              <a:buNone/>
              <a:defRPr sz="2800" b="1" i="0" u="none" strike="noStrike" cap="none">
                <a:solidFill>
                  <a:srgbClr val="FFFFFF"/>
                </a:solidFill>
                <a:latin typeface="Cambria"/>
                <a:ea typeface="Cambria"/>
                <a:cs typeface="Cambria"/>
                <a:sym typeface="Cambria"/>
              </a:defRPr>
            </a:lvl9pPr>
          </a:lstStyle>
          <a:p>
            <a:pPr marL="0" lvl="0" indent="0" algn="ctr"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98"/>
        <p:cNvGrpSpPr/>
        <p:nvPr/>
      </p:nvGrpSpPr>
      <p:grpSpPr>
        <a:xfrm>
          <a:off x="0" y="0"/>
          <a:ext cx="0" cy="0"/>
          <a:chOff x="0" y="0"/>
          <a:chExt cx="0" cy="0"/>
        </a:xfrm>
      </p:grpSpPr>
      <p:sp>
        <p:nvSpPr>
          <p:cNvPr id="99" name="Google Shape;99;p29"/>
          <p:cNvSpPr txBox="1">
            <a:spLocks noGrp="1"/>
          </p:cNvSpPr>
          <p:nvPr>
            <p:ph type="title"/>
          </p:nvPr>
        </p:nvSpPr>
        <p:spPr>
          <a:xfrm>
            <a:off x="1069848" y="484632"/>
            <a:ext cx="10058400" cy="134633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0" name="Google Shape;100;p29"/>
          <p:cNvSpPr txBox="1">
            <a:spLocks noGrp="1"/>
          </p:cNvSpPr>
          <p:nvPr>
            <p:ph type="body" idx="1"/>
          </p:nvPr>
        </p:nvSpPr>
        <p:spPr>
          <a:xfrm rot="5400000">
            <a:off x="4073652" y="-882396"/>
            <a:ext cx="4050792" cy="10058400"/>
          </a:xfrm>
          <a:prstGeom prst="rect">
            <a:avLst/>
          </a:prstGeom>
          <a:noFill/>
          <a:ln>
            <a:noFill/>
          </a:ln>
        </p:spPr>
        <p:txBody>
          <a:bodyPr spcFirstLastPara="1" wrap="square" lIns="91425" tIns="45700" rIns="91425" bIns="45700" anchor="t" anchorCtr="0">
            <a:normAutofit/>
          </a:bodyPr>
          <a:lstStyle>
            <a:lvl1pPr marL="457200" lvl="0" indent="-325755" algn="l">
              <a:lnSpc>
                <a:spcPct val="90000"/>
              </a:lnSpc>
              <a:spcBef>
                <a:spcPts val="1200"/>
              </a:spcBef>
              <a:spcAft>
                <a:spcPts val="0"/>
              </a:spcAft>
              <a:buSzPts val="1530"/>
              <a:buChar char="▪"/>
              <a:defRPr/>
            </a:lvl1pPr>
            <a:lvl2pPr marL="914400" lvl="1" indent="-325755" algn="l">
              <a:lnSpc>
                <a:spcPct val="90000"/>
              </a:lnSpc>
              <a:spcBef>
                <a:spcPts val="400"/>
              </a:spcBef>
              <a:spcAft>
                <a:spcPts val="0"/>
              </a:spcAft>
              <a:buSzPts val="1530"/>
              <a:buChar char="▪"/>
              <a:defRPr/>
            </a:lvl2pPr>
            <a:lvl3pPr marL="1371600" lvl="2" indent="-325755" algn="l">
              <a:lnSpc>
                <a:spcPct val="90000"/>
              </a:lnSpc>
              <a:spcBef>
                <a:spcPts val="400"/>
              </a:spcBef>
              <a:spcAft>
                <a:spcPts val="0"/>
              </a:spcAft>
              <a:buSzPts val="1530"/>
              <a:buChar char="▪"/>
              <a:defRPr/>
            </a:lvl3pPr>
            <a:lvl4pPr marL="1828800" lvl="3" indent="-325755" algn="l">
              <a:lnSpc>
                <a:spcPct val="90000"/>
              </a:lnSpc>
              <a:spcBef>
                <a:spcPts val="400"/>
              </a:spcBef>
              <a:spcAft>
                <a:spcPts val="0"/>
              </a:spcAft>
              <a:buSzPts val="1530"/>
              <a:buChar char="▪"/>
              <a:defRPr/>
            </a:lvl4pPr>
            <a:lvl5pPr marL="2286000" lvl="4" indent="-325754" algn="l">
              <a:lnSpc>
                <a:spcPct val="90000"/>
              </a:lnSpc>
              <a:spcBef>
                <a:spcPts val="400"/>
              </a:spcBef>
              <a:spcAft>
                <a:spcPts val="0"/>
              </a:spcAft>
              <a:buSzPts val="1530"/>
              <a:buChar char="▪"/>
              <a:defRPr/>
            </a:lvl5pPr>
            <a:lvl6pPr marL="2743200" lvl="5" indent="-325754" algn="l">
              <a:lnSpc>
                <a:spcPct val="90000"/>
              </a:lnSpc>
              <a:spcBef>
                <a:spcPts val="400"/>
              </a:spcBef>
              <a:spcAft>
                <a:spcPts val="0"/>
              </a:spcAft>
              <a:buSzPts val="1530"/>
              <a:buChar char="▪"/>
              <a:defRPr/>
            </a:lvl6pPr>
            <a:lvl7pPr marL="3200400" lvl="6" indent="-325754" algn="l">
              <a:lnSpc>
                <a:spcPct val="90000"/>
              </a:lnSpc>
              <a:spcBef>
                <a:spcPts val="400"/>
              </a:spcBef>
              <a:spcAft>
                <a:spcPts val="0"/>
              </a:spcAft>
              <a:buSzPts val="1530"/>
              <a:buChar char="▪"/>
              <a:defRPr/>
            </a:lvl7pPr>
            <a:lvl8pPr marL="3657600" lvl="7" indent="-325754" algn="l">
              <a:lnSpc>
                <a:spcPct val="90000"/>
              </a:lnSpc>
              <a:spcBef>
                <a:spcPts val="400"/>
              </a:spcBef>
              <a:spcAft>
                <a:spcPts val="0"/>
              </a:spcAft>
              <a:buSzPts val="1530"/>
              <a:buChar char="▪"/>
              <a:defRPr/>
            </a:lvl8pPr>
            <a:lvl9pPr marL="4114800" lvl="8" indent="-325754" algn="l">
              <a:lnSpc>
                <a:spcPct val="90000"/>
              </a:lnSpc>
              <a:spcBef>
                <a:spcPts val="400"/>
              </a:spcBef>
              <a:spcAft>
                <a:spcPts val="200"/>
              </a:spcAft>
              <a:buSzPts val="1530"/>
              <a:buChar char="▪"/>
              <a:defRPr/>
            </a:lvl9pPr>
          </a:lstStyle>
          <a:p>
            <a:endParaRPr/>
          </a:p>
        </p:txBody>
      </p:sp>
      <p:sp>
        <p:nvSpPr>
          <p:cNvPr id="101" name="Google Shape;101;p29"/>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29"/>
          <p:cNvSpPr txBox="1">
            <a:spLocks noGrp="1"/>
          </p:cNvSpPr>
          <p:nvPr>
            <p:ph type="ftr" idx="11"/>
          </p:nvPr>
        </p:nvSpPr>
        <p:spPr>
          <a:xfrm>
            <a:off x="1088136" y="6272784"/>
            <a:ext cx="63276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 name="Google Shape;103;p29"/>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1"/>
        <p:cNvGrpSpPr/>
        <p:nvPr/>
      </p:nvGrpSpPr>
      <p:grpSpPr>
        <a:xfrm>
          <a:off x="0" y="0"/>
          <a:ext cx="0" cy="0"/>
          <a:chOff x="0" y="0"/>
          <a:chExt cx="0" cy="0"/>
        </a:xfrm>
      </p:grpSpPr>
      <p:sp>
        <p:nvSpPr>
          <p:cNvPr id="32" name="Google Shape;32;p21"/>
          <p:cNvSpPr txBox="1">
            <a:spLocks noGrp="1"/>
          </p:cNvSpPr>
          <p:nvPr>
            <p:ph type="title"/>
          </p:nvPr>
        </p:nvSpPr>
        <p:spPr>
          <a:xfrm>
            <a:off x="1069848" y="484632"/>
            <a:ext cx="10058400" cy="134633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21"/>
          <p:cNvSpPr txBox="1">
            <a:spLocks noGrp="1"/>
          </p:cNvSpPr>
          <p:nvPr>
            <p:ph type="body" idx="1"/>
          </p:nvPr>
        </p:nvSpPr>
        <p:spPr>
          <a:xfrm>
            <a:off x="1069848" y="2194560"/>
            <a:ext cx="4754880" cy="3977640"/>
          </a:xfrm>
          <a:prstGeom prst="rect">
            <a:avLst/>
          </a:prstGeom>
          <a:noFill/>
          <a:ln>
            <a:noFill/>
          </a:ln>
        </p:spPr>
        <p:txBody>
          <a:bodyPr spcFirstLastPara="1" wrap="square" lIns="91425" tIns="45700" rIns="91425" bIns="45700" anchor="t" anchorCtr="0">
            <a:normAutofit/>
          </a:bodyPr>
          <a:lstStyle>
            <a:lvl1pPr marL="457200" lvl="0" indent="-336550" algn="l">
              <a:lnSpc>
                <a:spcPct val="90000"/>
              </a:lnSpc>
              <a:spcBef>
                <a:spcPts val="1200"/>
              </a:spcBef>
              <a:spcAft>
                <a:spcPts val="0"/>
              </a:spcAft>
              <a:buSzPts val="1700"/>
              <a:buChar char="▪"/>
              <a:defRPr sz="2000"/>
            </a:lvl1pPr>
            <a:lvl2pPr marL="914400" lvl="1" indent="-325755" algn="l">
              <a:lnSpc>
                <a:spcPct val="90000"/>
              </a:lnSpc>
              <a:spcBef>
                <a:spcPts val="400"/>
              </a:spcBef>
              <a:spcAft>
                <a:spcPts val="0"/>
              </a:spcAft>
              <a:buSzPts val="1530"/>
              <a:buChar char="▪"/>
              <a:defRPr sz="1800"/>
            </a:lvl2pPr>
            <a:lvl3pPr marL="1371600" lvl="2" indent="-314960" algn="l">
              <a:lnSpc>
                <a:spcPct val="90000"/>
              </a:lnSpc>
              <a:spcBef>
                <a:spcPts val="400"/>
              </a:spcBef>
              <a:spcAft>
                <a:spcPts val="0"/>
              </a:spcAft>
              <a:buSzPts val="1360"/>
              <a:buChar char="▪"/>
              <a:defRPr sz="1600"/>
            </a:lvl3pPr>
            <a:lvl4pPr marL="1828800" lvl="3" indent="-314960" algn="l">
              <a:lnSpc>
                <a:spcPct val="90000"/>
              </a:lnSpc>
              <a:spcBef>
                <a:spcPts val="400"/>
              </a:spcBef>
              <a:spcAft>
                <a:spcPts val="0"/>
              </a:spcAft>
              <a:buSzPts val="1360"/>
              <a:buChar char="▪"/>
              <a:defRPr sz="1600"/>
            </a:lvl4pPr>
            <a:lvl5pPr marL="2286000" lvl="4" indent="-314960" algn="l">
              <a:lnSpc>
                <a:spcPct val="90000"/>
              </a:lnSpc>
              <a:spcBef>
                <a:spcPts val="400"/>
              </a:spcBef>
              <a:spcAft>
                <a:spcPts val="0"/>
              </a:spcAft>
              <a:buSzPts val="1360"/>
              <a:buChar char="▪"/>
              <a:defRPr sz="1600"/>
            </a:lvl5pPr>
            <a:lvl6pPr marL="2743200" lvl="5" indent="-314960" algn="l">
              <a:lnSpc>
                <a:spcPct val="90000"/>
              </a:lnSpc>
              <a:spcBef>
                <a:spcPts val="400"/>
              </a:spcBef>
              <a:spcAft>
                <a:spcPts val="0"/>
              </a:spcAft>
              <a:buSzPts val="1360"/>
              <a:buChar char="▪"/>
              <a:defRPr sz="1600"/>
            </a:lvl6pPr>
            <a:lvl7pPr marL="3200400" lvl="6" indent="-314960" algn="l">
              <a:lnSpc>
                <a:spcPct val="90000"/>
              </a:lnSpc>
              <a:spcBef>
                <a:spcPts val="400"/>
              </a:spcBef>
              <a:spcAft>
                <a:spcPts val="0"/>
              </a:spcAft>
              <a:buSzPts val="1360"/>
              <a:buChar char="▪"/>
              <a:defRPr sz="1600"/>
            </a:lvl7pPr>
            <a:lvl8pPr marL="3657600" lvl="7" indent="-314959" algn="l">
              <a:lnSpc>
                <a:spcPct val="90000"/>
              </a:lnSpc>
              <a:spcBef>
                <a:spcPts val="400"/>
              </a:spcBef>
              <a:spcAft>
                <a:spcPts val="0"/>
              </a:spcAft>
              <a:buSzPts val="1360"/>
              <a:buChar char="▪"/>
              <a:defRPr sz="1600"/>
            </a:lvl8pPr>
            <a:lvl9pPr marL="4114800" lvl="8" indent="-314959" algn="l">
              <a:lnSpc>
                <a:spcPct val="90000"/>
              </a:lnSpc>
              <a:spcBef>
                <a:spcPts val="400"/>
              </a:spcBef>
              <a:spcAft>
                <a:spcPts val="200"/>
              </a:spcAft>
              <a:buSzPts val="1360"/>
              <a:buChar char="▪"/>
              <a:defRPr sz="1600"/>
            </a:lvl9pPr>
          </a:lstStyle>
          <a:p>
            <a:endParaRPr/>
          </a:p>
        </p:txBody>
      </p:sp>
      <p:sp>
        <p:nvSpPr>
          <p:cNvPr id="34" name="Google Shape;34;p21"/>
          <p:cNvSpPr txBox="1">
            <a:spLocks noGrp="1"/>
          </p:cNvSpPr>
          <p:nvPr>
            <p:ph type="body" idx="2"/>
          </p:nvPr>
        </p:nvSpPr>
        <p:spPr>
          <a:xfrm>
            <a:off x="6364224" y="2194560"/>
            <a:ext cx="4754880" cy="3977640"/>
          </a:xfrm>
          <a:prstGeom prst="rect">
            <a:avLst/>
          </a:prstGeom>
          <a:noFill/>
          <a:ln>
            <a:noFill/>
          </a:ln>
        </p:spPr>
        <p:txBody>
          <a:bodyPr spcFirstLastPara="1" wrap="square" lIns="91425" tIns="45700" rIns="91425" bIns="45700" anchor="t" anchorCtr="0">
            <a:normAutofit/>
          </a:bodyPr>
          <a:lstStyle>
            <a:lvl1pPr marL="457200" lvl="0" indent="-336550" algn="l">
              <a:lnSpc>
                <a:spcPct val="90000"/>
              </a:lnSpc>
              <a:spcBef>
                <a:spcPts val="1200"/>
              </a:spcBef>
              <a:spcAft>
                <a:spcPts val="0"/>
              </a:spcAft>
              <a:buSzPts val="1700"/>
              <a:buChar char="▪"/>
              <a:defRPr sz="2000"/>
            </a:lvl1pPr>
            <a:lvl2pPr marL="914400" lvl="1" indent="-325755" algn="l">
              <a:lnSpc>
                <a:spcPct val="90000"/>
              </a:lnSpc>
              <a:spcBef>
                <a:spcPts val="400"/>
              </a:spcBef>
              <a:spcAft>
                <a:spcPts val="0"/>
              </a:spcAft>
              <a:buSzPts val="1530"/>
              <a:buChar char="▪"/>
              <a:defRPr sz="1800"/>
            </a:lvl2pPr>
            <a:lvl3pPr marL="1371600" lvl="2" indent="-314960" algn="l">
              <a:lnSpc>
                <a:spcPct val="90000"/>
              </a:lnSpc>
              <a:spcBef>
                <a:spcPts val="400"/>
              </a:spcBef>
              <a:spcAft>
                <a:spcPts val="0"/>
              </a:spcAft>
              <a:buSzPts val="1360"/>
              <a:buChar char="▪"/>
              <a:defRPr sz="1600"/>
            </a:lvl3pPr>
            <a:lvl4pPr marL="1828800" lvl="3" indent="-314960" algn="l">
              <a:lnSpc>
                <a:spcPct val="90000"/>
              </a:lnSpc>
              <a:spcBef>
                <a:spcPts val="400"/>
              </a:spcBef>
              <a:spcAft>
                <a:spcPts val="0"/>
              </a:spcAft>
              <a:buSzPts val="1360"/>
              <a:buChar char="▪"/>
              <a:defRPr sz="1600"/>
            </a:lvl4pPr>
            <a:lvl5pPr marL="2286000" lvl="4" indent="-314960" algn="l">
              <a:lnSpc>
                <a:spcPct val="90000"/>
              </a:lnSpc>
              <a:spcBef>
                <a:spcPts val="400"/>
              </a:spcBef>
              <a:spcAft>
                <a:spcPts val="0"/>
              </a:spcAft>
              <a:buSzPts val="1360"/>
              <a:buChar char="▪"/>
              <a:defRPr sz="1600"/>
            </a:lvl5pPr>
            <a:lvl6pPr marL="2743200" lvl="5" indent="-314960" algn="l">
              <a:lnSpc>
                <a:spcPct val="90000"/>
              </a:lnSpc>
              <a:spcBef>
                <a:spcPts val="400"/>
              </a:spcBef>
              <a:spcAft>
                <a:spcPts val="0"/>
              </a:spcAft>
              <a:buSzPts val="1360"/>
              <a:buChar char="▪"/>
              <a:defRPr sz="1600"/>
            </a:lvl6pPr>
            <a:lvl7pPr marL="3200400" lvl="6" indent="-314960" algn="l">
              <a:lnSpc>
                <a:spcPct val="90000"/>
              </a:lnSpc>
              <a:spcBef>
                <a:spcPts val="400"/>
              </a:spcBef>
              <a:spcAft>
                <a:spcPts val="0"/>
              </a:spcAft>
              <a:buSzPts val="1360"/>
              <a:buChar char="▪"/>
              <a:defRPr sz="1600"/>
            </a:lvl7pPr>
            <a:lvl8pPr marL="3657600" lvl="7" indent="-314959" algn="l">
              <a:lnSpc>
                <a:spcPct val="90000"/>
              </a:lnSpc>
              <a:spcBef>
                <a:spcPts val="400"/>
              </a:spcBef>
              <a:spcAft>
                <a:spcPts val="0"/>
              </a:spcAft>
              <a:buSzPts val="1360"/>
              <a:buChar char="▪"/>
              <a:defRPr sz="1600"/>
            </a:lvl8pPr>
            <a:lvl9pPr marL="4114800" lvl="8" indent="-314959" algn="l">
              <a:lnSpc>
                <a:spcPct val="90000"/>
              </a:lnSpc>
              <a:spcBef>
                <a:spcPts val="400"/>
              </a:spcBef>
              <a:spcAft>
                <a:spcPts val="200"/>
              </a:spcAft>
              <a:buSzPts val="1360"/>
              <a:buChar char="▪"/>
              <a:defRPr sz="1600"/>
            </a:lvl9pPr>
          </a:lstStyle>
          <a:p>
            <a:endParaRPr/>
          </a:p>
        </p:txBody>
      </p:sp>
      <p:sp>
        <p:nvSpPr>
          <p:cNvPr id="35" name="Google Shape;35;p21"/>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21"/>
          <p:cNvSpPr txBox="1">
            <a:spLocks noGrp="1"/>
          </p:cNvSpPr>
          <p:nvPr>
            <p:ph type="ftr" idx="11"/>
          </p:nvPr>
        </p:nvSpPr>
        <p:spPr>
          <a:xfrm>
            <a:off x="1088136" y="6272784"/>
            <a:ext cx="63276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21"/>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38"/>
        <p:cNvGrpSpPr/>
        <p:nvPr/>
      </p:nvGrpSpPr>
      <p:grpSpPr>
        <a:xfrm>
          <a:off x="0" y="0"/>
          <a:ext cx="0" cy="0"/>
          <a:chOff x="0" y="0"/>
          <a:chExt cx="0" cy="0"/>
        </a:xfrm>
      </p:grpSpPr>
      <p:sp>
        <p:nvSpPr>
          <p:cNvPr id="39" name="Google Shape;39;p22"/>
          <p:cNvSpPr/>
          <p:nvPr/>
        </p:nvSpPr>
        <p:spPr>
          <a:xfrm>
            <a:off x="8343497" y="0"/>
            <a:ext cx="3888259" cy="6857999"/>
          </a:xfrm>
          <a:prstGeom prst="rect">
            <a:avLst/>
          </a:prstGeom>
          <a:blipFill rotWithShape="1">
            <a:blip r:embed="rId2">
              <a:alphaModFix amt="60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2"/>
          <p:cNvSpPr txBox="1">
            <a:spLocks noGrp="1"/>
          </p:cNvSpPr>
          <p:nvPr>
            <p:ph type="title"/>
          </p:nvPr>
        </p:nvSpPr>
        <p:spPr>
          <a:xfrm>
            <a:off x="8549640" y="352839"/>
            <a:ext cx="3200400" cy="1436204"/>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SzPts val="3200"/>
              <a:buFont typeface="Cambria"/>
              <a:buNone/>
              <a:defRPr sz="32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1" name="Google Shape;41;p22"/>
          <p:cNvSpPr txBox="1">
            <a:spLocks noGrp="1"/>
          </p:cNvSpPr>
          <p:nvPr>
            <p:ph type="body" idx="1"/>
          </p:nvPr>
        </p:nvSpPr>
        <p:spPr>
          <a:xfrm>
            <a:off x="238539" y="352839"/>
            <a:ext cx="7829385" cy="5827869"/>
          </a:xfrm>
          <a:prstGeom prst="rect">
            <a:avLst/>
          </a:prstGeom>
          <a:noFill/>
          <a:ln>
            <a:noFill/>
          </a:ln>
        </p:spPr>
        <p:txBody>
          <a:bodyPr spcFirstLastPara="1" wrap="square" lIns="91425" tIns="45700" rIns="91425" bIns="45700" anchor="t" anchorCtr="0">
            <a:normAutofit/>
          </a:bodyPr>
          <a:lstStyle>
            <a:lvl1pPr marL="457200" lvl="0" indent="-336550" algn="l">
              <a:lnSpc>
                <a:spcPct val="90000"/>
              </a:lnSpc>
              <a:spcBef>
                <a:spcPts val="1200"/>
              </a:spcBef>
              <a:spcAft>
                <a:spcPts val="0"/>
              </a:spcAft>
              <a:buSzPts val="1700"/>
              <a:buChar char="▪"/>
              <a:defRPr sz="2000"/>
            </a:lvl1pPr>
            <a:lvl2pPr marL="914400" lvl="1" indent="-325755" algn="l">
              <a:lnSpc>
                <a:spcPct val="90000"/>
              </a:lnSpc>
              <a:spcBef>
                <a:spcPts val="400"/>
              </a:spcBef>
              <a:spcAft>
                <a:spcPts val="0"/>
              </a:spcAft>
              <a:buSzPts val="1530"/>
              <a:buChar char="▪"/>
              <a:defRPr sz="1800"/>
            </a:lvl2pPr>
            <a:lvl3pPr marL="1371600" lvl="2" indent="-314960" algn="l">
              <a:lnSpc>
                <a:spcPct val="90000"/>
              </a:lnSpc>
              <a:spcBef>
                <a:spcPts val="400"/>
              </a:spcBef>
              <a:spcAft>
                <a:spcPts val="0"/>
              </a:spcAft>
              <a:buSzPts val="1360"/>
              <a:buChar char="▪"/>
              <a:defRPr sz="1600"/>
            </a:lvl3pPr>
            <a:lvl4pPr marL="1828800" lvl="3" indent="-314960" algn="l">
              <a:lnSpc>
                <a:spcPct val="90000"/>
              </a:lnSpc>
              <a:spcBef>
                <a:spcPts val="400"/>
              </a:spcBef>
              <a:spcAft>
                <a:spcPts val="0"/>
              </a:spcAft>
              <a:buSzPts val="1360"/>
              <a:buChar char="▪"/>
              <a:defRPr sz="1600"/>
            </a:lvl4pPr>
            <a:lvl5pPr marL="2286000" lvl="4" indent="-314960" algn="l">
              <a:lnSpc>
                <a:spcPct val="90000"/>
              </a:lnSpc>
              <a:spcBef>
                <a:spcPts val="400"/>
              </a:spcBef>
              <a:spcAft>
                <a:spcPts val="0"/>
              </a:spcAft>
              <a:buSzPts val="1360"/>
              <a:buChar char="▪"/>
              <a:defRPr sz="1600"/>
            </a:lvl5pPr>
            <a:lvl6pPr marL="2743200" lvl="5" indent="-314960" algn="l">
              <a:lnSpc>
                <a:spcPct val="90000"/>
              </a:lnSpc>
              <a:spcBef>
                <a:spcPts val="400"/>
              </a:spcBef>
              <a:spcAft>
                <a:spcPts val="0"/>
              </a:spcAft>
              <a:buSzPts val="1360"/>
              <a:buChar char="▪"/>
              <a:defRPr sz="1600"/>
            </a:lvl6pPr>
            <a:lvl7pPr marL="3200400" lvl="6" indent="-314960" algn="l">
              <a:lnSpc>
                <a:spcPct val="90000"/>
              </a:lnSpc>
              <a:spcBef>
                <a:spcPts val="400"/>
              </a:spcBef>
              <a:spcAft>
                <a:spcPts val="0"/>
              </a:spcAft>
              <a:buSzPts val="1360"/>
              <a:buChar char="▪"/>
              <a:defRPr sz="1600"/>
            </a:lvl7pPr>
            <a:lvl8pPr marL="3657600" lvl="7" indent="-314959" algn="l">
              <a:lnSpc>
                <a:spcPct val="90000"/>
              </a:lnSpc>
              <a:spcBef>
                <a:spcPts val="400"/>
              </a:spcBef>
              <a:spcAft>
                <a:spcPts val="0"/>
              </a:spcAft>
              <a:buSzPts val="1360"/>
              <a:buChar char="▪"/>
              <a:defRPr sz="1600"/>
            </a:lvl8pPr>
            <a:lvl9pPr marL="4114800" lvl="8" indent="-314959" algn="l">
              <a:lnSpc>
                <a:spcPct val="90000"/>
              </a:lnSpc>
              <a:spcBef>
                <a:spcPts val="400"/>
              </a:spcBef>
              <a:spcAft>
                <a:spcPts val="200"/>
              </a:spcAft>
              <a:buSzPts val="1360"/>
              <a:buChar char="▪"/>
              <a:defRPr sz="1600"/>
            </a:lvl9pPr>
          </a:lstStyle>
          <a:p>
            <a:endParaRPr/>
          </a:p>
        </p:txBody>
      </p:sp>
      <p:sp>
        <p:nvSpPr>
          <p:cNvPr id="42" name="Google Shape;42;p22"/>
          <p:cNvSpPr txBox="1">
            <a:spLocks noGrp="1"/>
          </p:cNvSpPr>
          <p:nvPr>
            <p:ph type="body" idx="2"/>
          </p:nvPr>
        </p:nvSpPr>
        <p:spPr>
          <a:xfrm>
            <a:off x="8549640" y="1832146"/>
            <a:ext cx="3200400" cy="4348563"/>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SzPts val="1190"/>
              <a:buNone/>
              <a:defRPr sz="1400">
                <a:solidFill>
                  <a:srgbClr val="9E3611"/>
                </a:solidFill>
              </a:defRPr>
            </a:lvl1pPr>
            <a:lvl2pPr marL="914400" lvl="1" indent="-228600" algn="l">
              <a:lnSpc>
                <a:spcPct val="90000"/>
              </a:lnSpc>
              <a:spcBef>
                <a:spcPts val="400"/>
              </a:spcBef>
              <a:spcAft>
                <a:spcPts val="0"/>
              </a:spcAft>
              <a:buSzPts val="1020"/>
              <a:buNone/>
              <a:defRPr sz="1200"/>
            </a:lvl2pPr>
            <a:lvl3pPr marL="1371600" lvl="2" indent="-228600" algn="l">
              <a:lnSpc>
                <a:spcPct val="90000"/>
              </a:lnSpc>
              <a:spcBef>
                <a:spcPts val="400"/>
              </a:spcBef>
              <a:spcAft>
                <a:spcPts val="0"/>
              </a:spcAft>
              <a:buSzPts val="850"/>
              <a:buNone/>
              <a:defRPr sz="1000"/>
            </a:lvl3pPr>
            <a:lvl4pPr marL="1828800" lvl="3" indent="-228600" algn="l">
              <a:lnSpc>
                <a:spcPct val="90000"/>
              </a:lnSpc>
              <a:spcBef>
                <a:spcPts val="400"/>
              </a:spcBef>
              <a:spcAft>
                <a:spcPts val="0"/>
              </a:spcAft>
              <a:buSzPts val="765"/>
              <a:buNone/>
              <a:defRPr sz="900"/>
            </a:lvl4pPr>
            <a:lvl5pPr marL="2286000" lvl="4" indent="-228600" algn="l">
              <a:lnSpc>
                <a:spcPct val="90000"/>
              </a:lnSpc>
              <a:spcBef>
                <a:spcPts val="400"/>
              </a:spcBef>
              <a:spcAft>
                <a:spcPts val="0"/>
              </a:spcAft>
              <a:buSzPts val="765"/>
              <a:buNone/>
              <a:defRPr sz="900"/>
            </a:lvl5pPr>
            <a:lvl6pPr marL="2743200" lvl="5" indent="-228600" algn="l">
              <a:lnSpc>
                <a:spcPct val="90000"/>
              </a:lnSpc>
              <a:spcBef>
                <a:spcPts val="400"/>
              </a:spcBef>
              <a:spcAft>
                <a:spcPts val="0"/>
              </a:spcAft>
              <a:buSzPts val="765"/>
              <a:buNone/>
              <a:defRPr sz="900"/>
            </a:lvl6pPr>
            <a:lvl7pPr marL="3200400" lvl="6" indent="-228600" algn="l">
              <a:lnSpc>
                <a:spcPct val="90000"/>
              </a:lnSpc>
              <a:spcBef>
                <a:spcPts val="400"/>
              </a:spcBef>
              <a:spcAft>
                <a:spcPts val="0"/>
              </a:spcAft>
              <a:buSzPts val="765"/>
              <a:buNone/>
              <a:defRPr sz="900"/>
            </a:lvl7pPr>
            <a:lvl8pPr marL="3657600" lvl="7" indent="-228600" algn="l">
              <a:lnSpc>
                <a:spcPct val="90000"/>
              </a:lnSpc>
              <a:spcBef>
                <a:spcPts val="400"/>
              </a:spcBef>
              <a:spcAft>
                <a:spcPts val="0"/>
              </a:spcAft>
              <a:buSzPts val="765"/>
              <a:buNone/>
              <a:defRPr sz="900"/>
            </a:lvl8pPr>
            <a:lvl9pPr marL="4114800" lvl="8" indent="-228600" algn="l">
              <a:lnSpc>
                <a:spcPct val="90000"/>
              </a:lnSpc>
              <a:spcBef>
                <a:spcPts val="400"/>
              </a:spcBef>
              <a:spcAft>
                <a:spcPts val="200"/>
              </a:spcAft>
              <a:buSzPts val="765"/>
              <a:buNone/>
              <a:defRPr sz="900"/>
            </a:lvl9pPr>
          </a:lstStyle>
          <a:p>
            <a:endParaRPr/>
          </a:p>
        </p:txBody>
      </p:sp>
      <p:sp>
        <p:nvSpPr>
          <p:cNvPr id="43" name="Google Shape;43;p22"/>
          <p:cNvSpPr txBox="1">
            <a:spLocks noGrp="1"/>
          </p:cNvSpPr>
          <p:nvPr>
            <p:ph type="dt" idx="10"/>
          </p:nvPr>
        </p:nvSpPr>
        <p:spPr>
          <a:xfrm>
            <a:off x="8549640" y="6272784"/>
            <a:ext cx="2688336"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22"/>
          <p:cNvSpPr txBox="1">
            <a:spLocks noGrp="1"/>
          </p:cNvSpPr>
          <p:nvPr>
            <p:ph type="ftr" idx="11"/>
          </p:nvPr>
        </p:nvSpPr>
        <p:spPr>
          <a:xfrm>
            <a:off x="238539" y="6272784"/>
            <a:ext cx="78244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grpSp>
        <p:nvGrpSpPr>
          <p:cNvPr id="45" name="Google Shape;45;p22"/>
          <p:cNvGrpSpPr/>
          <p:nvPr/>
        </p:nvGrpSpPr>
        <p:grpSpPr>
          <a:xfrm>
            <a:off x="11401725" y="6229681"/>
            <a:ext cx="457200" cy="457200"/>
            <a:chOff x="11361456" y="6195813"/>
            <a:chExt cx="548640" cy="548640"/>
          </a:xfrm>
        </p:grpSpPr>
        <p:sp>
          <p:nvSpPr>
            <p:cNvPr id="46" name="Google Shape;46;p22"/>
            <p:cNvSpPr/>
            <p:nvPr/>
          </p:nvSpPr>
          <p:spPr>
            <a:xfrm>
              <a:off x="11361456" y="6195813"/>
              <a:ext cx="548640" cy="548640"/>
            </a:xfrm>
            <a:prstGeom prst="ellipse">
              <a:avLst/>
            </a:prstGeom>
            <a:blipFill rotWithShape="1">
              <a:blip r:embed="rId3">
                <a:alphaModFix/>
              </a:blip>
              <a:tile tx="50800" ty="0" sx="85000" sy="85000" flip="none" algn="tl"/>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2"/>
            <p:cNvSpPr/>
            <p:nvPr/>
          </p:nvSpPr>
          <p:spPr>
            <a:xfrm>
              <a:off x="11396488" y="6230844"/>
              <a:ext cx="478576" cy="478578"/>
            </a:xfrm>
            <a:prstGeom prst="ellipse">
              <a:avLst/>
            </a:prstGeom>
            <a:noFill/>
            <a:ln w="127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 name="Google Shape;48;p22"/>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49"/>
        <p:cNvGrpSpPr/>
        <p:nvPr/>
      </p:nvGrpSpPr>
      <p:grpSpPr>
        <a:xfrm>
          <a:off x="0" y="0"/>
          <a:ext cx="0" cy="0"/>
          <a:chOff x="0" y="0"/>
          <a:chExt cx="0" cy="0"/>
        </a:xfrm>
      </p:grpSpPr>
      <p:sp>
        <p:nvSpPr>
          <p:cNvPr id="50" name="Google Shape;50;p23"/>
          <p:cNvSpPr/>
          <p:nvPr/>
        </p:nvSpPr>
        <p:spPr>
          <a:xfrm>
            <a:off x="920834" y="1346946"/>
            <a:ext cx="10222992" cy="80683"/>
          </a:xfrm>
          <a:prstGeom prst="rect">
            <a:avLst/>
          </a:prstGeom>
          <a:blipFill rotWithShape="1">
            <a:blip r:embed="rId2">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3"/>
          <p:cNvSpPr/>
          <p:nvPr/>
        </p:nvSpPr>
        <p:spPr>
          <a:xfrm>
            <a:off x="920834" y="4299696"/>
            <a:ext cx="10222992" cy="80683"/>
          </a:xfrm>
          <a:prstGeom prst="rect">
            <a:avLst/>
          </a:prstGeom>
          <a:blipFill rotWithShape="1">
            <a:blip r:embed="rId2">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3"/>
          <p:cNvSpPr/>
          <p:nvPr/>
        </p:nvSpPr>
        <p:spPr>
          <a:xfrm>
            <a:off x="920834" y="1484779"/>
            <a:ext cx="10222992" cy="2743200"/>
          </a:xfrm>
          <a:prstGeom prst="rect">
            <a:avLst/>
          </a:prstGeom>
          <a:blipFill rotWithShape="1">
            <a:blip r:embed="rId2">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 name="Google Shape;53;p23"/>
          <p:cNvGrpSpPr/>
          <p:nvPr/>
        </p:nvGrpSpPr>
        <p:grpSpPr>
          <a:xfrm>
            <a:off x="9649215" y="4068923"/>
            <a:ext cx="1080904" cy="1080902"/>
            <a:chOff x="9685338" y="4460675"/>
            <a:chExt cx="1080904" cy="1080902"/>
          </a:xfrm>
        </p:grpSpPr>
        <p:sp>
          <p:nvSpPr>
            <p:cNvPr id="54" name="Google Shape;54;p23"/>
            <p:cNvSpPr/>
            <p:nvPr/>
          </p:nvSpPr>
          <p:spPr>
            <a:xfrm>
              <a:off x="9685338" y="4460675"/>
              <a:ext cx="1080904" cy="1080902"/>
            </a:xfrm>
            <a:prstGeom prst="ellipse">
              <a:avLst/>
            </a:prstGeom>
            <a:blipFill rotWithShape="1">
              <a:blip r:embed="rId3">
                <a:alphaModFix/>
              </a:blip>
              <a:tile tx="0" ty="0" sx="85000" sy="85000" flip="none" algn="tl"/>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3"/>
            <p:cNvSpPr/>
            <p:nvPr/>
          </p:nvSpPr>
          <p:spPr>
            <a:xfrm>
              <a:off x="9793429" y="4568765"/>
              <a:ext cx="864723" cy="864722"/>
            </a:xfrm>
            <a:prstGeom prst="ellipse">
              <a:avLst/>
            </a:prstGeom>
            <a:noFill/>
            <a:ln w="254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 name="Google Shape;56;p23"/>
          <p:cNvSpPr txBox="1">
            <a:spLocks noGrp="1"/>
          </p:cNvSpPr>
          <p:nvPr>
            <p:ph type="ctrTitle"/>
          </p:nvPr>
        </p:nvSpPr>
        <p:spPr>
          <a:xfrm>
            <a:off x="1051560" y="1432223"/>
            <a:ext cx="9966960" cy="3035808"/>
          </a:xfrm>
          <a:prstGeom prst="rect">
            <a:avLst/>
          </a:prstGeom>
          <a:noFill/>
          <a:ln>
            <a:noFill/>
          </a:ln>
        </p:spPr>
        <p:txBody>
          <a:bodyPr spcFirstLastPara="1" wrap="square" lIns="91425" tIns="45700" rIns="91425" bIns="45700" anchor="ctr" anchorCtr="0">
            <a:noAutofit/>
          </a:bodyPr>
          <a:lstStyle>
            <a:lvl1pPr lvl="0" algn="l">
              <a:lnSpc>
                <a:spcPct val="80000"/>
              </a:lnSpc>
              <a:spcBef>
                <a:spcPts val="0"/>
              </a:spcBef>
              <a:spcAft>
                <a:spcPts val="0"/>
              </a:spcAft>
              <a:buSzPts val="7200"/>
              <a:buFont typeface="Cambria"/>
              <a:buNone/>
              <a:defRPr sz="72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23"/>
          <p:cNvSpPr txBox="1">
            <a:spLocks noGrp="1"/>
          </p:cNvSpPr>
          <p:nvPr>
            <p:ph type="subTitle" idx="1"/>
          </p:nvPr>
        </p:nvSpPr>
        <p:spPr>
          <a:xfrm>
            <a:off x="1069848" y="4389120"/>
            <a:ext cx="7891272" cy="1069848"/>
          </a:xfrm>
          <a:prstGeom prst="rect">
            <a:avLst/>
          </a:prstGeom>
          <a:noFill/>
          <a:ln>
            <a:noFill/>
          </a:ln>
        </p:spPr>
        <p:txBody>
          <a:bodyPr spcFirstLastPara="1" wrap="square" lIns="91425" tIns="45700" rIns="91425" bIns="45700" anchor="t" anchorCtr="0">
            <a:normAutofit/>
          </a:bodyPr>
          <a:lstStyle>
            <a:lvl1pPr lvl="0" algn="l">
              <a:lnSpc>
                <a:spcPct val="90000"/>
              </a:lnSpc>
              <a:spcBef>
                <a:spcPts val="1200"/>
              </a:spcBef>
              <a:spcAft>
                <a:spcPts val="0"/>
              </a:spcAft>
              <a:buSzPts val="1870"/>
              <a:buNone/>
              <a:defRPr sz="2200">
                <a:solidFill>
                  <a:schemeClr val="dk1"/>
                </a:solidFill>
              </a:defRPr>
            </a:lvl1pPr>
            <a:lvl2pPr lvl="1" algn="ctr">
              <a:lnSpc>
                <a:spcPct val="90000"/>
              </a:lnSpc>
              <a:spcBef>
                <a:spcPts val="400"/>
              </a:spcBef>
              <a:spcAft>
                <a:spcPts val="0"/>
              </a:spcAft>
              <a:buSzPts val="1870"/>
              <a:buNone/>
              <a:defRPr sz="2200"/>
            </a:lvl2pPr>
            <a:lvl3pPr lvl="2" algn="ctr">
              <a:lnSpc>
                <a:spcPct val="90000"/>
              </a:lnSpc>
              <a:spcBef>
                <a:spcPts val="400"/>
              </a:spcBef>
              <a:spcAft>
                <a:spcPts val="0"/>
              </a:spcAft>
              <a:buSzPts val="1870"/>
              <a:buNone/>
              <a:defRPr sz="2200"/>
            </a:lvl3pPr>
            <a:lvl4pPr lvl="3" algn="ctr">
              <a:lnSpc>
                <a:spcPct val="90000"/>
              </a:lnSpc>
              <a:spcBef>
                <a:spcPts val="400"/>
              </a:spcBef>
              <a:spcAft>
                <a:spcPts val="0"/>
              </a:spcAft>
              <a:buSzPts val="1700"/>
              <a:buNone/>
              <a:defRPr sz="2000"/>
            </a:lvl4pPr>
            <a:lvl5pPr lvl="4" algn="ctr">
              <a:lnSpc>
                <a:spcPct val="90000"/>
              </a:lnSpc>
              <a:spcBef>
                <a:spcPts val="400"/>
              </a:spcBef>
              <a:spcAft>
                <a:spcPts val="0"/>
              </a:spcAft>
              <a:buSzPts val="1700"/>
              <a:buNone/>
              <a:defRPr sz="2000"/>
            </a:lvl5pPr>
            <a:lvl6pPr lvl="5" algn="ctr">
              <a:lnSpc>
                <a:spcPct val="90000"/>
              </a:lnSpc>
              <a:spcBef>
                <a:spcPts val="400"/>
              </a:spcBef>
              <a:spcAft>
                <a:spcPts val="0"/>
              </a:spcAft>
              <a:buSzPts val="1700"/>
              <a:buNone/>
              <a:defRPr sz="2000"/>
            </a:lvl6pPr>
            <a:lvl7pPr lvl="6" algn="ctr">
              <a:lnSpc>
                <a:spcPct val="90000"/>
              </a:lnSpc>
              <a:spcBef>
                <a:spcPts val="400"/>
              </a:spcBef>
              <a:spcAft>
                <a:spcPts val="0"/>
              </a:spcAft>
              <a:buSzPts val="1700"/>
              <a:buNone/>
              <a:defRPr sz="2000"/>
            </a:lvl7pPr>
            <a:lvl8pPr lvl="7" algn="ctr">
              <a:lnSpc>
                <a:spcPct val="90000"/>
              </a:lnSpc>
              <a:spcBef>
                <a:spcPts val="400"/>
              </a:spcBef>
              <a:spcAft>
                <a:spcPts val="0"/>
              </a:spcAft>
              <a:buSzPts val="1700"/>
              <a:buNone/>
              <a:defRPr sz="2000"/>
            </a:lvl8pPr>
            <a:lvl9pPr lvl="8" algn="ctr">
              <a:lnSpc>
                <a:spcPct val="90000"/>
              </a:lnSpc>
              <a:spcBef>
                <a:spcPts val="400"/>
              </a:spcBef>
              <a:spcAft>
                <a:spcPts val="200"/>
              </a:spcAft>
              <a:buSzPts val="1700"/>
              <a:buNone/>
              <a:defRPr sz="2000"/>
            </a:lvl9pPr>
          </a:lstStyle>
          <a:p>
            <a:endParaRPr/>
          </a:p>
        </p:txBody>
      </p:sp>
      <p:sp>
        <p:nvSpPr>
          <p:cNvPr id="58" name="Google Shape;58;p23"/>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23"/>
          <p:cNvSpPr txBox="1">
            <a:spLocks noGrp="1"/>
          </p:cNvSpPr>
          <p:nvPr>
            <p:ph type="ftr" idx="11"/>
          </p:nvPr>
        </p:nvSpPr>
        <p:spPr>
          <a:xfrm>
            <a:off x="1088136" y="6272784"/>
            <a:ext cx="63276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23"/>
          <p:cNvSpPr txBox="1">
            <a:spLocks noGrp="1"/>
          </p:cNvSpPr>
          <p:nvPr>
            <p:ph type="sldNum" idx="12"/>
          </p:nvPr>
        </p:nvSpPr>
        <p:spPr>
          <a:xfrm>
            <a:off x="9592733" y="4289334"/>
            <a:ext cx="1193868" cy="640080"/>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2800" b="1" i="0" u="none" strike="noStrike" cap="none">
                <a:solidFill>
                  <a:srgbClr val="FFFFFF"/>
                </a:solidFill>
                <a:latin typeface="Cambria"/>
                <a:ea typeface="Cambria"/>
                <a:cs typeface="Cambria"/>
                <a:sym typeface="Cambria"/>
              </a:defRPr>
            </a:lvl1pPr>
            <a:lvl2pPr marL="0" lvl="1" indent="0" algn="ctr">
              <a:spcBef>
                <a:spcPts val="0"/>
              </a:spcBef>
              <a:buNone/>
              <a:defRPr sz="2800" b="1" i="0" u="none" strike="noStrike" cap="none">
                <a:solidFill>
                  <a:srgbClr val="FFFFFF"/>
                </a:solidFill>
                <a:latin typeface="Cambria"/>
                <a:ea typeface="Cambria"/>
                <a:cs typeface="Cambria"/>
                <a:sym typeface="Cambria"/>
              </a:defRPr>
            </a:lvl2pPr>
            <a:lvl3pPr marL="0" lvl="2" indent="0" algn="ctr">
              <a:spcBef>
                <a:spcPts val="0"/>
              </a:spcBef>
              <a:buNone/>
              <a:defRPr sz="2800" b="1" i="0" u="none" strike="noStrike" cap="none">
                <a:solidFill>
                  <a:srgbClr val="FFFFFF"/>
                </a:solidFill>
                <a:latin typeface="Cambria"/>
                <a:ea typeface="Cambria"/>
                <a:cs typeface="Cambria"/>
                <a:sym typeface="Cambria"/>
              </a:defRPr>
            </a:lvl3pPr>
            <a:lvl4pPr marL="0" lvl="3" indent="0" algn="ctr">
              <a:spcBef>
                <a:spcPts val="0"/>
              </a:spcBef>
              <a:buNone/>
              <a:defRPr sz="2800" b="1" i="0" u="none" strike="noStrike" cap="none">
                <a:solidFill>
                  <a:srgbClr val="FFFFFF"/>
                </a:solidFill>
                <a:latin typeface="Cambria"/>
                <a:ea typeface="Cambria"/>
                <a:cs typeface="Cambria"/>
                <a:sym typeface="Cambria"/>
              </a:defRPr>
            </a:lvl4pPr>
            <a:lvl5pPr marL="0" lvl="4" indent="0" algn="ctr">
              <a:spcBef>
                <a:spcPts val="0"/>
              </a:spcBef>
              <a:buNone/>
              <a:defRPr sz="2800" b="1" i="0" u="none" strike="noStrike" cap="none">
                <a:solidFill>
                  <a:srgbClr val="FFFFFF"/>
                </a:solidFill>
                <a:latin typeface="Cambria"/>
                <a:ea typeface="Cambria"/>
                <a:cs typeface="Cambria"/>
                <a:sym typeface="Cambria"/>
              </a:defRPr>
            </a:lvl5pPr>
            <a:lvl6pPr marL="0" lvl="5" indent="0" algn="ctr">
              <a:spcBef>
                <a:spcPts val="0"/>
              </a:spcBef>
              <a:buNone/>
              <a:defRPr sz="2800" b="1" i="0" u="none" strike="noStrike" cap="none">
                <a:solidFill>
                  <a:srgbClr val="FFFFFF"/>
                </a:solidFill>
                <a:latin typeface="Cambria"/>
                <a:ea typeface="Cambria"/>
                <a:cs typeface="Cambria"/>
                <a:sym typeface="Cambria"/>
              </a:defRPr>
            </a:lvl6pPr>
            <a:lvl7pPr marL="0" lvl="6" indent="0" algn="ctr">
              <a:spcBef>
                <a:spcPts val="0"/>
              </a:spcBef>
              <a:buNone/>
              <a:defRPr sz="2800" b="1" i="0" u="none" strike="noStrike" cap="none">
                <a:solidFill>
                  <a:srgbClr val="FFFFFF"/>
                </a:solidFill>
                <a:latin typeface="Cambria"/>
                <a:ea typeface="Cambria"/>
                <a:cs typeface="Cambria"/>
                <a:sym typeface="Cambria"/>
              </a:defRPr>
            </a:lvl7pPr>
            <a:lvl8pPr marL="0" lvl="7" indent="0" algn="ctr">
              <a:spcBef>
                <a:spcPts val="0"/>
              </a:spcBef>
              <a:buNone/>
              <a:defRPr sz="2800" b="1" i="0" u="none" strike="noStrike" cap="none">
                <a:solidFill>
                  <a:srgbClr val="FFFFFF"/>
                </a:solidFill>
                <a:latin typeface="Cambria"/>
                <a:ea typeface="Cambria"/>
                <a:cs typeface="Cambria"/>
                <a:sym typeface="Cambria"/>
              </a:defRPr>
            </a:lvl8pPr>
            <a:lvl9pPr marL="0" lvl="8" indent="0" algn="ctr">
              <a:spcBef>
                <a:spcPts val="0"/>
              </a:spcBef>
              <a:buNone/>
              <a:defRPr sz="2800" b="1" i="0" u="none" strike="noStrike" cap="none">
                <a:solidFill>
                  <a:srgbClr val="FFFFFF"/>
                </a:solidFill>
                <a:latin typeface="Cambria"/>
                <a:ea typeface="Cambria"/>
                <a:cs typeface="Cambria"/>
                <a:sym typeface="Cambria"/>
              </a:defRPr>
            </a:lvl9pPr>
          </a:lstStyle>
          <a:p>
            <a:pPr marL="0" lvl="0" indent="0" algn="ctr"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61"/>
        <p:cNvGrpSpPr/>
        <p:nvPr/>
      </p:nvGrpSpPr>
      <p:grpSpPr>
        <a:xfrm>
          <a:off x="0" y="0"/>
          <a:ext cx="0" cy="0"/>
          <a:chOff x="0" y="0"/>
          <a:chExt cx="0" cy="0"/>
        </a:xfrm>
      </p:grpSpPr>
      <p:sp>
        <p:nvSpPr>
          <p:cNvPr id="62" name="Google Shape;62;p24"/>
          <p:cNvSpPr/>
          <p:nvPr/>
        </p:nvSpPr>
        <p:spPr>
          <a:xfrm>
            <a:off x="1052716" y="263905"/>
            <a:ext cx="10075531" cy="80683"/>
          </a:xfrm>
          <a:prstGeom prst="rect">
            <a:avLst/>
          </a:prstGeom>
          <a:blipFill rotWithShape="1">
            <a:blip r:embed="rId2">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4"/>
          <p:cNvSpPr/>
          <p:nvPr/>
        </p:nvSpPr>
        <p:spPr>
          <a:xfrm>
            <a:off x="1052716" y="1906835"/>
            <a:ext cx="10075531" cy="80683"/>
          </a:xfrm>
          <a:prstGeom prst="rect">
            <a:avLst/>
          </a:prstGeom>
          <a:blipFill rotWithShape="1">
            <a:blip r:embed="rId2">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4"/>
          <p:cNvSpPr/>
          <p:nvPr/>
        </p:nvSpPr>
        <p:spPr>
          <a:xfrm>
            <a:off x="1052716" y="401738"/>
            <a:ext cx="10075532" cy="1429227"/>
          </a:xfrm>
          <a:prstGeom prst="rect">
            <a:avLst/>
          </a:prstGeom>
          <a:blipFill rotWithShape="1">
            <a:blip r:embed="rId2">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4"/>
          <p:cNvSpPr txBox="1">
            <a:spLocks noGrp="1"/>
          </p:cNvSpPr>
          <p:nvPr>
            <p:ph type="title"/>
          </p:nvPr>
        </p:nvSpPr>
        <p:spPr>
          <a:xfrm>
            <a:off x="1069848" y="484632"/>
            <a:ext cx="10058400" cy="134633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SzPts val="4000"/>
              <a:buFont typeface="Cambria"/>
              <a:buNone/>
              <a:defRPr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6" name="Google Shape;66;p24"/>
          <p:cNvSpPr txBox="1">
            <a:spLocks noGrp="1"/>
          </p:cNvSpPr>
          <p:nvPr>
            <p:ph type="body" idx="1"/>
          </p:nvPr>
        </p:nvSpPr>
        <p:spPr>
          <a:xfrm>
            <a:off x="1069848" y="2121408"/>
            <a:ext cx="10058400" cy="4050792"/>
          </a:xfrm>
          <a:prstGeom prst="rect">
            <a:avLst/>
          </a:prstGeom>
          <a:noFill/>
          <a:ln>
            <a:noFill/>
          </a:ln>
        </p:spPr>
        <p:txBody>
          <a:bodyPr spcFirstLastPara="1" wrap="square" lIns="91425" tIns="45700" rIns="91425" bIns="45700" anchor="t" anchorCtr="0">
            <a:normAutofit/>
          </a:bodyPr>
          <a:lstStyle>
            <a:lvl1pPr marL="457200" lvl="0" indent="-325755" algn="l">
              <a:lnSpc>
                <a:spcPct val="90000"/>
              </a:lnSpc>
              <a:spcBef>
                <a:spcPts val="1200"/>
              </a:spcBef>
              <a:spcAft>
                <a:spcPts val="0"/>
              </a:spcAft>
              <a:buSzPts val="1530"/>
              <a:buChar char="▪"/>
              <a:defRPr/>
            </a:lvl1pPr>
            <a:lvl2pPr marL="914400" lvl="1" indent="-325755" algn="l">
              <a:lnSpc>
                <a:spcPct val="90000"/>
              </a:lnSpc>
              <a:spcBef>
                <a:spcPts val="400"/>
              </a:spcBef>
              <a:spcAft>
                <a:spcPts val="0"/>
              </a:spcAft>
              <a:buSzPts val="1530"/>
              <a:buChar char="▪"/>
              <a:defRPr/>
            </a:lvl2pPr>
            <a:lvl3pPr marL="1371600" lvl="2" indent="-325755" algn="l">
              <a:lnSpc>
                <a:spcPct val="90000"/>
              </a:lnSpc>
              <a:spcBef>
                <a:spcPts val="400"/>
              </a:spcBef>
              <a:spcAft>
                <a:spcPts val="0"/>
              </a:spcAft>
              <a:buSzPts val="1530"/>
              <a:buChar char="▪"/>
              <a:defRPr/>
            </a:lvl3pPr>
            <a:lvl4pPr marL="1828800" lvl="3" indent="-325755" algn="l">
              <a:lnSpc>
                <a:spcPct val="90000"/>
              </a:lnSpc>
              <a:spcBef>
                <a:spcPts val="400"/>
              </a:spcBef>
              <a:spcAft>
                <a:spcPts val="0"/>
              </a:spcAft>
              <a:buSzPts val="1530"/>
              <a:buChar char="▪"/>
              <a:defRPr/>
            </a:lvl4pPr>
            <a:lvl5pPr marL="2286000" lvl="4" indent="-325754" algn="l">
              <a:lnSpc>
                <a:spcPct val="90000"/>
              </a:lnSpc>
              <a:spcBef>
                <a:spcPts val="400"/>
              </a:spcBef>
              <a:spcAft>
                <a:spcPts val="0"/>
              </a:spcAft>
              <a:buSzPts val="1530"/>
              <a:buChar char="▪"/>
              <a:defRPr/>
            </a:lvl5pPr>
            <a:lvl6pPr marL="2743200" lvl="5" indent="-325754" algn="l">
              <a:lnSpc>
                <a:spcPct val="90000"/>
              </a:lnSpc>
              <a:spcBef>
                <a:spcPts val="400"/>
              </a:spcBef>
              <a:spcAft>
                <a:spcPts val="0"/>
              </a:spcAft>
              <a:buSzPts val="1530"/>
              <a:buChar char="▪"/>
              <a:defRPr/>
            </a:lvl6pPr>
            <a:lvl7pPr marL="3200400" lvl="6" indent="-325754" algn="l">
              <a:lnSpc>
                <a:spcPct val="90000"/>
              </a:lnSpc>
              <a:spcBef>
                <a:spcPts val="400"/>
              </a:spcBef>
              <a:spcAft>
                <a:spcPts val="0"/>
              </a:spcAft>
              <a:buSzPts val="1530"/>
              <a:buChar char="▪"/>
              <a:defRPr/>
            </a:lvl7pPr>
            <a:lvl8pPr marL="3657600" lvl="7" indent="-325754" algn="l">
              <a:lnSpc>
                <a:spcPct val="90000"/>
              </a:lnSpc>
              <a:spcBef>
                <a:spcPts val="400"/>
              </a:spcBef>
              <a:spcAft>
                <a:spcPts val="0"/>
              </a:spcAft>
              <a:buSzPts val="1530"/>
              <a:buChar char="▪"/>
              <a:defRPr/>
            </a:lvl8pPr>
            <a:lvl9pPr marL="4114800" lvl="8" indent="-325754" algn="l">
              <a:lnSpc>
                <a:spcPct val="90000"/>
              </a:lnSpc>
              <a:spcBef>
                <a:spcPts val="400"/>
              </a:spcBef>
              <a:spcAft>
                <a:spcPts val="200"/>
              </a:spcAft>
              <a:buSzPts val="1530"/>
              <a:buChar char="▪"/>
              <a:defRPr/>
            </a:lvl9pPr>
          </a:lstStyle>
          <a:p>
            <a:endParaRPr/>
          </a:p>
        </p:txBody>
      </p:sp>
      <p:sp>
        <p:nvSpPr>
          <p:cNvPr id="67" name="Google Shape;67;p24"/>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24"/>
          <p:cNvSpPr txBox="1">
            <a:spLocks noGrp="1"/>
          </p:cNvSpPr>
          <p:nvPr>
            <p:ph type="ftr" idx="11"/>
          </p:nvPr>
        </p:nvSpPr>
        <p:spPr>
          <a:xfrm>
            <a:off x="1088136" y="6272784"/>
            <a:ext cx="63276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24"/>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70"/>
        <p:cNvGrpSpPr/>
        <p:nvPr/>
      </p:nvGrpSpPr>
      <p:grpSpPr>
        <a:xfrm>
          <a:off x="0" y="0"/>
          <a:ext cx="0" cy="0"/>
          <a:chOff x="0" y="0"/>
          <a:chExt cx="0" cy="0"/>
        </a:xfrm>
      </p:grpSpPr>
      <p:sp>
        <p:nvSpPr>
          <p:cNvPr id="71" name="Google Shape;71;p25"/>
          <p:cNvSpPr txBox="1">
            <a:spLocks noGrp="1"/>
          </p:cNvSpPr>
          <p:nvPr>
            <p:ph type="title"/>
          </p:nvPr>
        </p:nvSpPr>
        <p:spPr>
          <a:xfrm>
            <a:off x="1069848" y="484632"/>
            <a:ext cx="10058400" cy="134633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2" name="Google Shape;72;p25"/>
          <p:cNvSpPr txBox="1">
            <a:spLocks noGrp="1"/>
          </p:cNvSpPr>
          <p:nvPr>
            <p:ph type="body" idx="1"/>
          </p:nvPr>
        </p:nvSpPr>
        <p:spPr>
          <a:xfrm>
            <a:off x="1066800" y="2048256"/>
            <a:ext cx="4754880" cy="640080"/>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200"/>
              </a:spcBef>
              <a:spcAft>
                <a:spcPts val="0"/>
              </a:spcAft>
              <a:buSzPts val="1700"/>
              <a:buNone/>
              <a:defRPr sz="2000" b="1">
                <a:solidFill>
                  <a:srgbClr val="9E3611"/>
                </a:solidFill>
              </a:defRPr>
            </a:lvl1pPr>
            <a:lvl2pPr marL="914400" lvl="1" indent="-228600" algn="l">
              <a:lnSpc>
                <a:spcPct val="90000"/>
              </a:lnSpc>
              <a:spcBef>
                <a:spcPts val="400"/>
              </a:spcBef>
              <a:spcAft>
                <a:spcPts val="0"/>
              </a:spcAft>
              <a:buSzPts val="1700"/>
              <a:buNone/>
              <a:defRPr sz="2000" b="1"/>
            </a:lvl2pPr>
            <a:lvl3pPr marL="1371600" lvl="2" indent="-228600" algn="l">
              <a:lnSpc>
                <a:spcPct val="90000"/>
              </a:lnSpc>
              <a:spcBef>
                <a:spcPts val="400"/>
              </a:spcBef>
              <a:spcAft>
                <a:spcPts val="0"/>
              </a:spcAft>
              <a:buSzPts val="1530"/>
              <a:buNone/>
              <a:defRPr sz="1800" b="1"/>
            </a:lvl3pPr>
            <a:lvl4pPr marL="1828800" lvl="3" indent="-228600" algn="l">
              <a:lnSpc>
                <a:spcPct val="90000"/>
              </a:lnSpc>
              <a:spcBef>
                <a:spcPts val="400"/>
              </a:spcBef>
              <a:spcAft>
                <a:spcPts val="0"/>
              </a:spcAft>
              <a:buSzPts val="1360"/>
              <a:buNone/>
              <a:defRPr sz="1600" b="1"/>
            </a:lvl4pPr>
            <a:lvl5pPr marL="2286000" lvl="4" indent="-228600" algn="l">
              <a:lnSpc>
                <a:spcPct val="90000"/>
              </a:lnSpc>
              <a:spcBef>
                <a:spcPts val="400"/>
              </a:spcBef>
              <a:spcAft>
                <a:spcPts val="0"/>
              </a:spcAft>
              <a:buSzPts val="1360"/>
              <a:buNone/>
              <a:defRPr sz="1600" b="1"/>
            </a:lvl5pPr>
            <a:lvl6pPr marL="2743200" lvl="5" indent="-228600" algn="l">
              <a:lnSpc>
                <a:spcPct val="90000"/>
              </a:lnSpc>
              <a:spcBef>
                <a:spcPts val="400"/>
              </a:spcBef>
              <a:spcAft>
                <a:spcPts val="0"/>
              </a:spcAft>
              <a:buSzPts val="1360"/>
              <a:buNone/>
              <a:defRPr sz="1600" b="1"/>
            </a:lvl6pPr>
            <a:lvl7pPr marL="3200400" lvl="6" indent="-228600" algn="l">
              <a:lnSpc>
                <a:spcPct val="90000"/>
              </a:lnSpc>
              <a:spcBef>
                <a:spcPts val="400"/>
              </a:spcBef>
              <a:spcAft>
                <a:spcPts val="0"/>
              </a:spcAft>
              <a:buSzPts val="1360"/>
              <a:buNone/>
              <a:defRPr sz="1600" b="1"/>
            </a:lvl7pPr>
            <a:lvl8pPr marL="3657600" lvl="7" indent="-228600" algn="l">
              <a:lnSpc>
                <a:spcPct val="90000"/>
              </a:lnSpc>
              <a:spcBef>
                <a:spcPts val="400"/>
              </a:spcBef>
              <a:spcAft>
                <a:spcPts val="0"/>
              </a:spcAft>
              <a:buSzPts val="1360"/>
              <a:buNone/>
              <a:defRPr sz="1600" b="1"/>
            </a:lvl8pPr>
            <a:lvl9pPr marL="4114800" lvl="8" indent="-228600" algn="l">
              <a:lnSpc>
                <a:spcPct val="90000"/>
              </a:lnSpc>
              <a:spcBef>
                <a:spcPts val="400"/>
              </a:spcBef>
              <a:spcAft>
                <a:spcPts val="200"/>
              </a:spcAft>
              <a:buSzPts val="1360"/>
              <a:buNone/>
              <a:defRPr sz="1600" b="1"/>
            </a:lvl9pPr>
          </a:lstStyle>
          <a:p>
            <a:endParaRPr/>
          </a:p>
        </p:txBody>
      </p:sp>
      <p:sp>
        <p:nvSpPr>
          <p:cNvPr id="73" name="Google Shape;73;p25"/>
          <p:cNvSpPr txBox="1">
            <a:spLocks noGrp="1"/>
          </p:cNvSpPr>
          <p:nvPr>
            <p:ph type="body" idx="2"/>
          </p:nvPr>
        </p:nvSpPr>
        <p:spPr>
          <a:xfrm>
            <a:off x="1069848" y="2743200"/>
            <a:ext cx="4754880" cy="3291840"/>
          </a:xfrm>
          <a:prstGeom prst="rect">
            <a:avLst/>
          </a:prstGeom>
          <a:noFill/>
          <a:ln>
            <a:noFill/>
          </a:ln>
        </p:spPr>
        <p:txBody>
          <a:bodyPr spcFirstLastPara="1" wrap="square" lIns="91425" tIns="45700" rIns="91425" bIns="45700" anchor="t" anchorCtr="0">
            <a:normAutofit/>
          </a:bodyPr>
          <a:lstStyle>
            <a:lvl1pPr marL="457200" lvl="0" indent="-336550" algn="l">
              <a:lnSpc>
                <a:spcPct val="90000"/>
              </a:lnSpc>
              <a:spcBef>
                <a:spcPts val="1200"/>
              </a:spcBef>
              <a:spcAft>
                <a:spcPts val="0"/>
              </a:spcAft>
              <a:buSzPts val="1700"/>
              <a:buChar char="▪"/>
              <a:defRPr sz="2000"/>
            </a:lvl1pPr>
            <a:lvl2pPr marL="914400" lvl="1" indent="-325755" algn="l">
              <a:lnSpc>
                <a:spcPct val="90000"/>
              </a:lnSpc>
              <a:spcBef>
                <a:spcPts val="400"/>
              </a:spcBef>
              <a:spcAft>
                <a:spcPts val="0"/>
              </a:spcAft>
              <a:buSzPts val="1530"/>
              <a:buChar char="▪"/>
              <a:defRPr sz="1800"/>
            </a:lvl2pPr>
            <a:lvl3pPr marL="1371600" lvl="2" indent="-314960" algn="l">
              <a:lnSpc>
                <a:spcPct val="90000"/>
              </a:lnSpc>
              <a:spcBef>
                <a:spcPts val="400"/>
              </a:spcBef>
              <a:spcAft>
                <a:spcPts val="0"/>
              </a:spcAft>
              <a:buSzPts val="1360"/>
              <a:buChar char="▪"/>
              <a:defRPr sz="1600"/>
            </a:lvl3pPr>
            <a:lvl4pPr marL="1828800" lvl="3" indent="-314960" algn="l">
              <a:lnSpc>
                <a:spcPct val="90000"/>
              </a:lnSpc>
              <a:spcBef>
                <a:spcPts val="400"/>
              </a:spcBef>
              <a:spcAft>
                <a:spcPts val="0"/>
              </a:spcAft>
              <a:buSzPts val="1360"/>
              <a:buChar char="▪"/>
              <a:defRPr sz="1600"/>
            </a:lvl4pPr>
            <a:lvl5pPr marL="2286000" lvl="4" indent="-314960" algn="l">
              <a:lnSpc>
                <a:spcPct val="90000"/>
              </a:lnSpc>
              <a:spcBef>
                <a:spcPts val="400"/>
              </a:spcBef>
              <a:spcAft>
                <a:spcPts val="0"/>
              </a:spcAft>
              <a:buSzPts val="1360"/>
              <a:buChar char="▪"/>
              <a:defRPr sz="1600"/>
            </a:lvl5pPr>
            <a:lvl6pPr marL="2743200" lvl="5" indent="-314960" algn="l">
              <a:lnSpc>
                <a:spcPct val="90000"/>
              </a:lnSpc>
              <a:spcBef>
                <a:spcPts val="400"/>
              </a:spcBef>
              <a:spcAft>
                <a:spcPts val="0"/>
              </a:spcAft>
              <a:buSzPts val="1360"/>
              <a:buChar char="▪"/>
              <a:defRPr sz="1600"/>
            </a:lvl6pPr>
            <a:lvl7pPr marL="3200400" lvl="6" indent="-314960" algn="l">
              <a:lnSpc>
                <a:spcPct val="90000"/>
              </a:lnSpc>
              <a:spcBef>
                <a:spcPts val="400"/>
              </a:spcBef>
              <a:spcAft>
                <a:spcPts val="0"/>
              </a:spcAft>
              <a:buSzPts val="1360"/>
              <a:buChar char="▪"/>
              <a:defRPr sz="1600"/>
            </a:lvl7pPr>
            <a:lvl8pPr marL="3657600" lvl="7" indent="-314959" algn="l">
              <a:lnSpc>
                <a:spcPct val="90000"/>
              </a:lnSpc>
              <a:spcBef>
                <a:spcPts val="400"/>
              </a:spcBef>
              <a:spcAft>
                <a:spcPts val="0"/>
              </a:spcAft>
              <a:buSzPts val="1360"/>
              <a:buChar char="▪"/>
              <a:defRPr sz="1600"/>
            </a:lvl8pPr>
            <a:lvl9pPr marL="4114800" lvl="8" indent="-314959" algn="l">
              <a:lnSpc>
                <a:spcPct val="90000"/>
              </a:lnSpc>
              <a:spcBef>
                <a:spcPts val="400"/>
              </a:spcBef>
              <a:spcAft>
                <a:spcPts val="200"/>
              </a:spcAft>
              <a:buSzPts val="1360"/>
              <a:buChar char="▪"/>
              <a:defRPr sz="1600"/>
            </a:lvl9pPr>
          </a:lstStyle>
          <a:p>
            <a:endParaRPr/>
          </a:p>
        </p:txBody>
      </p:sp>
      <p:sp>
        <p:nvSpPr>
          <p:cNvPr id="74" name="Google Shape;74;p25"/>
          <p:cNvSpPr txBox="1">
            <a:spLocks noGrp="1"/>
          </p:cNvSpPr>
          <p:nvPr>
            <p:ph type="body" idx="3"/>
          </p:nvPr>
        </p:nvSpPr>
        <p:spPr>
          <a:xfrm>
            <a:off x="6364224" y="2048256"/>
            <a:ext cx="4754880" cy="640080"/>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200"/>
              </a:spcBef>
              <a:spcAft>
                <a:spcPts val="0"/>
              </a:spcAft>
              <a:buSzPts val="1700"/>
              <a:buNone/>
              <a:defRPr sz="2000" b="1">
                <a:solidFill>
                  <a:srgbClr val="9E3611"/>
                </a:solidFill>
              </a:defRPr>
            </a:lvl1pPr>
            <a:lvl2pPr marL="914400" lvl="1" indent="-228600" algn="l">
              <a:lnSpc>
                <a:spcPct val="90000"/>
              </a:lnSpc>
              <a:spcBef>
                <a:spcPts val="400"/>
              </a:spcBef>
              <a:spcAft>
                <a:spcPts val="0"/>
              </a:spcAft>
              <a:buSzPts val="1700"/>
              <a:buNone/>
              <a:defRPr sz="2000" b="1"/>
            </a:lvl2pPr>
            <a:lvl3pPr marL="1371600" lvl="2" indent="-228600" algn="l">
              <a:lnSpc>
                <a:spcPct val="90000"/>
              </a:lnSpc>
              <a:spcBef>
                <a:spcPts val="400"/>
              </a:spcBef>
              <a:spcAft>
                <a:spcPts val="0"/>
              </a:spcAft>
              <a:buSzPts val="1530"/>
              <a:buNone/>
              <a:defRPr sz="1800" b="1"/>
            </a:lvl3pPr>
            <a:lvl4pPr marL="1828800" lvl="3" indent="-228600" algn="l">
              <a:lnSpc>
                <a:spcPct val="90000"/>
              </a:lnSpc>
              <a:spcBef>
                <a:spcPts val="400"/>
              </a:spcBef>
              <a:spcAft>
                <a:spcPts val="0"/>
              </a:spcAft>
              <a:buSzPts val="1360"/>
              <a:buNone/>
              <a:defRPr sz="1600" b="1"/>
            </a:lvl4pPr>
            <a:lvl5pPr marL="2286000" lvl="4" indent="-228600" algn="l">
              <a:lnSpc>
                <a:spcPct val="90000"/>
              </a:lnSpc>
              <a:spcBef>
                <a:spcPts val="400"/>
              </a:spcBef>
              <a:spcAft>
                <a:spcPts val="0"/>
              </a:spcAft>
              <a:buSzPts val="1360"/>
              <a:buNone/>
              <a:defRPr sz="1600" b="1"/>
            </a:lvl5pPr>
            <a:lvl6pPr marL="2743200" lvl="5" indent="-228600" algn="l">
              <a:lnSpc>
                <a:spcPct val="90000"/>
              </a:lnSpc>
              <a:spcBef>
                <a:spcPts val="400"/>
              </a:spcBef>
              <a:spcAft>
                <a:spcPts val="0"/>
              </a:spcAft>
              <a:buSzPts val="1360"/>
              <a:buNone/>
              <a:defRPr sz="1600" b="1"/>
            </a:lvl6pPr>
            <a:lvl7pPr marL="3200400" lvl="6" indent="-228600" algn="l">
              <a:lnSpc>
                <a:spcPct val="90000"/>
              </a:lnSpc>
              <a:spcBef>
                <a:spcPts val="400"/>
              </a:spcBef>
              <a:spcAft>
                <a:spcPts val="0"/>
              </a:spcAft>
              <a:buSzPts val="1360"/>
              <a:buNone/>
              <a:defRPr sz="1600" b="1"/>
            </a:lvl7pPr>
            <a:lvl8pPr marL="3657600" lvl="7" indent="-228600" algn="l">
              <a:lnSpc>
                <a:spcPct val="90000"/>
              </a:lnSpc>
              <a:spcBef>
                <a:spcPts val="400"/>
              </a:spcBef>
              <a:spcAft>
                <a:spcPts val="0"/>
              </a:spcAft>
              <a:buSzPts val="1360"/>
              <a:buNone/>
              <a:defRPr sz="1600" b="1"/>
            </a:lvl8pPr>
            <a:lvl9pPr marL="4114800" lvl="8" indent="-228600" algn="l">
              <a:lnSpc>
                <a:spcPct val="90000"/>
              </a:lnSpc>
              <a:spcBef>
                <a:spcPts val="400"/>
              </a:spcBef>
              <a:spcAft>
                <a:spcPts val="200"/>
              </a:spcAft>
              <a:buSzPts val="1360"/>
              <a:buNone/>
              <a:defRPr sz="1600" b="1"/>
            </a:lvl9pPr>
          </a:lstStyle>
          <a:p>
            <a:endParaRPr/>
          </a:p>
        </p:txBody>
      </p:sp>
      <p:sp>
        <p:nvSpPr>
          <p:cNvPr id="75" name="Google Shape;75;p25"/>
          <p:cNvSpPr txBox="1">
            <a:spLocks noGrp="1"/>
          </p:cNvSpPr>
          <p:nvPr>
            <p:ph type="body" idx="4"/>
          </p:nvPr>
        </p:nvSpPr>
        <p:spPr>
          <a:xfrm>
            <a:off x="6364224" y="2743200"/>
            <a:ext cx="4754880" cy="3291840"/>
          </a:xfrm>
          <a:prstGeom prst="rect">
            <a:avLst/>
          </a:prstGeom>
          <a:noFill/>
          <a:ln>
            <a:noFill/>
          </a:ln>
        </p:spPr>
        <p:txBody>
          <a:bodyPr spcFirstLastPara="1" wrap="square" lIns="91425" tIns="45700" rIns="91425" bIns="45700" anchor="t" anchorCtr="0">
            <a:normAutofit/>
          </a:bodyPr>
          <a:lstStyle>
            <a:lvl1pPr marL="457200" lvl="0" indent="-336550" algn="l">
              <a:lnSpc>
                <a:spcPct val="90000"/>
              </a:lnSpc>
              <a:spcBef>
                <a:spcPts val="1200"/>
              </a:spcBef>
              <a:spcAft>
                <a:spcPts val="0"/>
              </a:spcAft>
              <a:buSzPts val="1700"/>
              <a:buChar char="▪"/>
              <a:defRPr sz="2000"/>
            </a:lvl1pPr>
            <a:lvl2pPr marL="914400" lvl="1" indent="-325755" algn="l">
              <a:lnSpc>
                <a:spcPct val="90000"/>
              </a:lnSpc>
              <a:spcBef>
                <a:spcPts val="400"/>
              </a:spcBef>
              <a:spcAft>
                <a:spcPts val="0"/>
              </a:spcAft>
              <a:buSzPts val="1530"/>
              <a:buChar char="▪"/>
              <a:defRPr sz="1800"/>
            </a:lvl2pPr>
            <a:lvl3pPr marL="1371600" lvl="2" indent="-314960" algn="l">
              <a:lnSpc>
                <a:spcPct val="90000"/>
              </a:lnSpc>
              <a:spcBef>
                <a:spcPts val="400"/>
              </a:spcBef>
              <a:spcAft>
                <a:spcPts val="0"/>
              </a:spcAft>
              <a:buSzPts val="1360"/>
              <a:buChar char="▪"/>
              <a:defRPr sz="1600"/>
            </a:lvl3pPr>
            <a:lvl4pPr marL="1828800" lvl="3" indent="-314960" algn="l">
              <a:lnSpc>
                <a:spcPct val="90000"/>
              </a:lnSpc>
              <a:spcBef>
                <a:spcPts val="400"/>
              </a:spcBef>
              <a:spcAft>
                <a:spcPts val="0"/>
              </a:spcAft>
              <a:buSzPts val="1360"/>
              <a:buChar char="▪"/>
              <a:defRPr sz="1600"/>
            </a:lvl4pPr>
            <a:lvl5pPr marL="2286000" lvl="4" indent="-314960" algn="l">
              <a:lnSpc>
                <a:spcPct val="90000"/>
              </a:lnSpc>
              <a:spcBef>
                <a:spcPts val="400"/>
              </a:spcBef>
              <a:spcAft>
                <a:spcPts val="0"/>
              </a:spcAft>
              <a:buSzPts val="1360"/>
              <a:buChar char="▪"/>
              <a:defRPr sz="1600"/>
            </a:lvl5pPr>
            <a:lvl6pPr marL="2743200" lvl="5" indent="-314960" algn="l">
              <a:lnSpc>
                <a:spcPct val="90000"/>
              </a:lnSpc>
              <a:spcBef>
                <a:spcPts val="400"/>
              </a:spcBef>
              <a:spcAft>
                <a:spcPts val="0"/>
              </a:spcAft>
              <a:buSzPts val="1360"/>
              <a:buChar char="▪"/>
              <a:defRPr sz="1600"/>
            </a:lvl6pPr>
            <a:lvl7pPr marL="3200400" lvl="6" indent="-314960" algn="l">
              <a:lnSpc>
                <a:spcPct val="90000"/>
              </a:lnSpc>
              <a:spcBef>
                <a:spcPts val="400"/>
              </a:spcBef>
              <a:spcAft>
                <a:spcPts val="0"/>
              </a:spcAft>
              <a:buSzPts val="1360"/>
              <a:buChar char="▪"/>
              <a:defRPr sz="1600"/>
            </a:lvl7pPr>
            <a:lvl8pPr marL="3657600" lvl="7" indent="-314959" algn="l">
              <a:lnSpc>
                <a:spcPct val="90000"/>
              </a:lnSpc>
              <a:spcBef>
                <a:spcPts val="400"/>
              </a:spcBef>
              <a:spcAft>
                <a:spcPts val="0"/>
              </a:spcAft>
              <a:buSzPts val="1360"/>
              <a:buChar char="▪"/>
              <a:defRPr sz="1600"/>
            </a:lvl8pPr>
            <a:lvl9pPr marL="4114800" lvl="8" indent="-314959" algn="l">
              <a:lnSpc>
                <a:spcPct val="90000"/>
              </a:lnSpc>
              <a:spcBef>
                <a:spcPts val="400"/>
              </a:spcBef>
              <a:spcAft>
                <a:spcPts val="200"/>
              </a:spcAft>
              <a:buSzPts val="1360"/>
              <a:buChar char="▪"/>
              <a:defRPr sz="1600"/>
            </a:lvl9pPr>
          </a:lstStyle>
          <a:p>
            <a:endParaRPr/>
          </a:p>
        </p:txBody>
      </p:sp>
      <p:sp>
        <p:nvSpPr>
          <p:cNvPr id="76" name="Google Shape;76;p25"/>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25"/>
          <p:cNvSpPr txBox="1">
            <a:spLocks noGrp="1"/>
          </p:cNvSpPr>
          <p:nvPr>
            <p:ph type="ftr" idx="11"/>
          </p:nvPr>
        </p:nvSpPr>
        <p:spPr>
          <a:xfrm>
            <a:off x="1088136" y="6272784"/>
            <a:ext cx="63276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25"/>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9"/>
        <p:cNvGrpSpPr/>
        <p:nvPr/>
      </p:nvGrpSpPr>
      <p:grpSpPr>
        <a:xfrm>
          <a:off x="0" y="0"/>
          <a:ext cx="0" cy="0"/>
          <a:chOff x="0" y="0"/>
          <a:chExt cx="0" cy="0"/>
        </a:xfrm>
      </p:grpSpPr>
      <p:sp>
        <p:nvSpPr>
          <p:cNvPr id="80" name="Google Shape;80;p26"/>
          <p:cNvSpPr txBox="1">
            <a:spLocks noGrp="1"/>
          </p:cNvSpPr>
          <p:nvPr>
            <p:ph type="title"/>
          </p:nvPr>
        </p:nvSpPr>
        <p:spPr>
          <a:xfrm>
            <a:off x="1069848" y="484632"/>
            <a:ext cx="10058400" cy="134633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1" name="Google Shape;81;p26"/>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26"/>
          <p:cNvSpPr txBox="1">
            <a:spLocks noGrp="1"/>
          </p:cNvSpPr>
          <p:nvPr>
            <p:ph type="ftr" idx="11"/>
          </p:nvPr>
        </p:nvSpPr>
        <p:spPr>
          <a:xfrm>
            <a:off x="1088136" y="6272784"/>
            <a:ext cx="63276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26"/>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4"/>
        <p:cNvGrpSpPr/>
        <p:nvPr/>
      </p:nvGrpSpPr>
      <p:grpSpPr>
        <a:xfrm>
          <a:off x="0" y="0"/>
          <a:ext cx="0" cy="0"/>
          <a:chOff x="0" y="0"/>
          <a:chExt cx="0" cy="0"/>
        </a:xfrm>
      </p:grpSpPr>
      <p:sp>
        <p:nvSpPr>
          <p:cNvPr id="85" name="Google Shape;85;p27"/>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27"/>
          <p:cNvSpPr txBox="1">
            <a:spLocks noGrp="1"/>
          </p:cNvSpPr>
          <p:nvPr>
            <p:ph type="ftr" idx="11"/>
          </p:nvPr>
        </p:nvSpPr>
        <p:spPr>
          <a:xfrm>
            <a:off x="1088136" y="6272784"/>
            <a:ext cx="63276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7" name="Google Shape;87;p27"/>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88"/>
        <p:cNvGrpSpPr/>
        <p:nvPr/>
      </p:nvGrpSpPr>
      <p:grpSpPr>
        <a:xfrm>
          <a:off x="0" y="0"/>
          <a:ext cx="0" cy="0"/>
          <a:chOff x="0" y="0"/>
          <a:chExt cx="0" cy="0"/>
        </a:xfrm>
      </p:grpSpPr>
      <p:sp>
        <p:nvSpPr>
          <p:cNvPr id="89" name="Google Shape;89;p28"/>
          <p:cNvSpPr/>
          <p:nvPr/>
        </p:nvSpPr>
        <p:spPr>
          <a:xfrm>
            <a:off x="8303740" y="0"/>
            <a:ext cx="3888259" cy="6857999"/>
          </a:xfrm>
          <a:prstGeom prst="rect">
            <a:avLst/>
          </a:prstGeom>
          <a:blipFill rotWithShape="1">
            <a:blip r:embed="rId2">
              <a:alphaModFix amt="60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8"/>
          <p:cNvSpPr txBox="1">
            <a:spLocks noGrp="1"/>
          </p:cNvSpPr>
          <p:nvPr>
            <p:ph type="title"/>
          </p:nvPr>
        </p:nvSpPr>
        <p:spPr>
          <a:xfrm>
            <a:off x="8549640" y="342900"/>
            <a:ext cx="3200400" cy="142626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SzPts val="3200"/>
              <a:buFont typeface="Cambria"/>
              <a:buNone/>
              <a:defRPr sz="32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1" name="Google Shape;91;p28"/>
          <p:cNvSpPr>
            <a:spLocks noGrp="1"/>
          </p:cNvSpPr>
          <p:nvPr>
            <p:ph type="pic" idx="2"/>
          </p:nvPr>
        </p:nvSpPr>
        <p:spPr>
          <a:xfrm>
            <a:off x="0" y="0"/>
            <a:ext cx="8303740" cy="6858000"/>
          </a:xfrm>
          <a:prstGeom prst="rect">
            <a:avLst/>
          </a:prstGeom>
          <a:solidFill>
            <a:srgbClr val="E1DFDF"/>
          </a:solidFill>
          <a:ln>
            <a:noFill/>
          </a:ln>
        </p:spPr>
      </p:sp>
      <p:sp>
        <p:nvSpPr>
          <p:cNvPr id="92" name="Google Shape;92;p28"/>
          <p:cNvSpPr txBox="1">
            <a:spLocks noGrp="1"/>
          </p:cNvSpPr>
          <p:nvPr>
            <p:ph type="body" idx="1"/>
          </p:nvPr>
        </p:nvSpPr>
        <p:spPr>
          <a:xfrm>
            <a:off x="8549640" y="1812267"/>
            <a:ext cx="3200400" cy="4368441"/>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SzPts val="1190"/>
              <a:buNone/>
              <a:defRPr sz="1400">
                <a:solidFill>
                  <a:srgbClr val="9E3611"/>
                </a:solidFill>
              </a:defRPr>
            </a:lvl1pPr>
            <a:lvl2pPr marL="914400" lvl="1" indent="-228600" algn="l">
              <a:lnSpc>
                <a:spcPct val="90000"/>
              </a:lnSpc>
              <a:spcBef>
                <a:spcPts val="400"/>
              </a:spcBef>
              <a:spcAft>
                <a:spcPts val="0"/>
              </a:spcAft>
              <a:buSzPts val="1020"/>
              <a:buNone/>
              <a:defRPr sz="1200"/>
            </a:lvl2pPr>
            <a:lvl3pPr marL="1371600" lvl="2" indent="-228600" algn="l">
              <a:lnSpc>
                <a:spcPct val="90000"/>
              </a:lnSpc>
              <a:spcBef>
                <a:spcPts val="400"/>
              </a:spcBef>
              <a:spcAft>
                <a:spcPts val="0"/>
              </a:spcAft>
              <a:buSzPts val="850"/>
              <a:buNone/>
              <a:defRPr sz="1000"/>
            </a:lvl3pPr>
            <a:lvl4pPr marL="1828800" lvl="3" indent="-228600" algn="l">
              <a:lnSpc>
                <a:spcPct val="90000"/>
              </a:lnSpc>
              <a:spcBef>
                <a:spcPts val="400"/>
              </a:spcBef>
              <a:spcAft>
                <a:spcPts val="0"/>
              </a:spcAft>
              <a:buSzPts val="765"/>
              <a:buNone/>
              <a:defRPr sz="900"/>
            </a:lvl4pPr>
            <a:lvl5pPr marL="2286000" lvl="4" indent="-228600" algn="l">
              <a:lnSpc>
                <a:spcPct val="90000"/>
              </a:lnSpc>
              <a:spcBef>
                <a:spcPts val="400"/>
              </a:spcBef>
              <a:spcAft>
                <a:spcPts val="0"/>
              </a:spcAft>
              <a:buSzPts val="765"/>
              <a:buNone/>
              <a:defRPr sz="900"/>
            </a:lvl5pPr>
            <a:lvl6pPr marL="2743200" lvl="5" indent="-228600" algn="l">
              <a:lnSpc>
                <a:spcPct val="90000"/>
              </a:lnSpc>
              <a:spcBef>
                <a:spcPts val="400"/>
              </a:spcBef>
              <a:spcAft>
                <a:spcPts val="0"/>
              </a:spcAft>
              <a:buSzPts val="765"/>
              <a:buNone/>
              <a:defRPr sz="900"/>
            </a:lvl6pPr>
            <a:lvl7pPr marL="3200400" lvl="6" indent="-228600" algn="l">
              <a:lnSpc>
                <a:spcPct val="90000"/>
              </a:lnSpc>
              <a:spcBef>
                <a:spcPts val="400"/>
              </a:spcBef>
              <a:spcAft>
                <a:spcPts val="0"/>
              </a:spcAft>
              <a:buSzPts val="765"/>
              <a:buNone/>
              <a:defRPr sz="900"/>
            </a:lvl7pPr>
            <a:lvl8pPr marL="3657600" lvl="7" indent="-228600" algn="l">
              <a:lnSpc>
                <a:spcPct val="90000"/>
              </a:lnSpc>
              <a:spcBef>
                <a:spcPts val="400"/>
              </a:spcBef>
              <a:spcAft>
                <a:spcPts val="0"/>
              </a:spcAft>
              <a:buSzPts val="765"/>
              <a:buNone/>
              <a:defRPr sz="900"/>
            </a:lvl8pPr>
            <a:lvl9pPr marL="4114800" lvl="8" indent="-228600" algn="l">
              <a:lnSpc>
                <a:spcPct val="90000"/>
              </a:lnSpc>
              <a:spcBef>
                <a:spcPts val="400"/>
              </a:spcBef>
              <a:spcAft>
                <a:spcPts val="200"/>
              </a:spcAft>
              <a:buSzPts val="765"/>
              <a:buNone/>
              <a:defRPr sz="900"/>
            </a:lvl9pPr>
          </a:lstStyle>
          <a:p>
            <a:endParaRPr/>
          </a:p>
        </p:txBody>
      </p:sp>
      <p:sp>
        <p:nvSpPr>
          <p:cNvPr id="93" name="Google Shape;93;p28"/>
          <p:cNvSpPr txBox="1">
            <a:spLocks noGrp="1"/>
          </p:cNvSpPr>
          <p:nvPr>
            <p:ph type="dt" idx="10"/>
          </p:nvPr>
        </p:nvSpPr>
        <p:spPr>
          <a:xfrm>
            <a:off x="8549640" y="6272784"/>
            <a:ext cx="2688336"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grpSp>
        <p:nvGrpSpPr>
          <p:cNvPr id="94" name="Google Shape;94;p28"/>
          <p:cNvGrpSpPr/>
          <p:nvPr/>
        </p:nvGrpSpPr>
        <p:grpSpPr>
          <a:xfrm>
            <a:off x="11401725" y="6229681"/>
            <a:ext cx="457200" cy="457200"/>
            <a:chOff x="11361456" y="6195813"/>
            <a:chExt cx="548640" cy="548640"/>
          </a:xfrm>
        </p:grpSpPr>
        <p:sp>
          <p:nvSpPr>
            <p:cNvPr id="95" name="Google Shape;95;p28"/>
            <p:cNvSpPr/>
            <p:nvPr/>
          </p:nvSpPr>
          <p:spPr>
            <a:xfrm>
              <a:off x="11361456" y="6195813"/>
              <a:ext cx="548640" cy="548640"/>
            </a:xfrm>
            <a:prstGeom prst="ellipse">
              <a:avLst/>
            </a:prstGeom>
            <a:blipFill rotWithShape="1">
              <a:blip r:embed="rId3">
                <a:alphaModFix/>
              </a:blip>
              <a:tile tx="50800" ty="0" sx="85000" sy="85000" flip="none" algn="tl"/>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8"/>
            <p:cNvSpPr/>
            <p:nvPr/>
          </p:nvSpPr>
          <p:spPr>
            <a:xfrm>
              <a:off x="11396488" y="6230844"/>
              <a:ext cx="478576" cy="478578"/>
            </a:xfrm>
            <a:prstGeom prst="ellipse">
              <a:avLst/>
            </a:prstGeom>
            <a:noFill/>
            <a:ln w="127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7" name="Google Shape;97;p28"/>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tr-T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9"/>
          <p:cNvSpPr/>
          <p:nvPr/>
        </p:nvSpPr>
        <p:spPr>
          <a:xfrm>
            <a:off x="1052716" y="263905"/>
            <a:ext cx="10075531" cy="80683"/>
          </a:xfrm>
          <a:prstGeom prst="rect">
            <a:avLst/>
          </a:prstGeom>
          <a:blipFill rotWithShape="1">
            <a:blip r:embed="rId12">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19"/>
          <p:cNvSpPr/>
          <p:nvPr/>
        </p:nvSpPr>
        <p:spPr>
          <a:xfrm>
            <a:off x="1052716" y="1906835"/>
            <a:ext cx="10075531" cy="80683"/>
          </a:xfrm>
          <a:prstGeom prst="rect">
            <a:avLst/>
          </a:prstGeom>
          <a:blipFill rotWithShape="1">
            <a:blip r:embed="rId12">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19"/>
          <p:cNvSpPr/>
          <p:nvPr/>
        </p:nvSpPr>
        <p:spPr>
          <a:xfrm>
            <a:off x="1052716" y="401738"/>
            <a:ext cx="10075532" cy="1429227"/>
          </a:xfrm>
          <a:prstGeom prst="rect">
            <a:avLst/>
          </a:prstGeom>
          <a:blipFill rotWithShape="1">
            <a:blip r:embed="rId12">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19"/>
          <p:cNvSpPr txBox="1">
            <a:spLocks noGrp="1"/>
          </p:cNvSpPr>
          <p:nvPr>
            <p:ph type="title"/>
          </p:nvPr>
        </p:nvSpPr>
        <p:spPr>
          <a:xfrm>
            <a:off x="1069848" y="484632"/>
            <a:ext cx="10058400" cy="1346333"/>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SzPts val="4800"/>
              <a:buFont typeface="Cambria"/>
              <a:buNone/>
              <a:defRPr sz="4800" b="0" i="0" u="none" strike="noStrike" cap="none">
                <a:latin typeface="Cambria"/>
                <a:ea typeface="Cambria"/>
                <a:cs typeface="Cambria"/>
                <a:sym typeface="Cambr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4" name="Google Shape;14;p19"/>
          <p:cNvSpPr txBox="1">
            <a:spLocks noGrp="1"/>
          </p:cNvSpPr>
          <p:nvPr>
            <p:ph type="body" idx="1"/>
          </p:nvPr>
        </p:nvSpPr>
        <p:spPr>
          <a:xfrm>
            <a:off x="1069848" y="2121408"/>
            <a:ext cx="10058400" cy="4050792"/>
          </a:xfrm>
          <a:prstGeom prst="rect">
            <a:avLst/>
          </a:prstGeom>
          <a:noFill/>
          <a:ln>
            <a:noFill/>
          </a:ln>
        </p:spPr>
        <p:txBody>
          <a:bodyPr spcFirstLastPara="1" wrap="square" lIns="91425" tIns="45700" rIns="91425" bIns="45700" anchor="t" anchorCtr="0">
            <a:normAutofit/>
          </a:bodyPr>
          <a:lstStyle>
            <a:lvl1pPr marL="457200" marR="0" lvl="0" indent="-336550" algn="l" rtl="0">
              <a:lnSpc>
                <a:spcPct val="90000"/>
              </a:lnSpc>
              <a:spcBef>
                <a:spcPts val="1200"/>
              </a:spcBef>
              <a:spcAft>
                <a:spcPts val="0"/>
              </a:spcAft>
              <a:buClr>
                <a:srgbClr val="9E3611"/>
              </a:buClr>
              <a:buSzPts val="1700"/>
              <a:buFont typeface="Noto Sans Symbols"/>
              <a:buChar char="▪"/>
              <a:defRPr sz="2000" b="0" i="0" u="none" strike="noStrike" cap="none">
                <a:solidFill>
                  <a:schemeClr val="dk1"/>
                </a:solidFill>
                <a:latin typeface="Cambria"/>
                <a:ea typeface="Cambria"/>
                <a:cs typeface="Cambria"/>
                <a:sym typeface="Cambria"/>
              </a:defRPr>
            </a:lvl1pPr>
            <a:lvl2pPr marL="914400" marR="0" lvl="1" indent="-325755" algn="l" rtl="0">
              <a:lnSpc>
                <a:spcPct val="90000"/>
              </a:lnSpc>
              <a:spcBef>
                <a:spcPts val="400"/>
              </a:spcBef>
              <a:spcAft>
                <a:spcPts val="0"/>
              </a:spcAft>
              <a:buClr>
                <a:srgbClr val="9E3611"/>
              </a:buClr>
              <a:buSzPts val="1530"/>
              <a:buFont typeface="Noto Sans Symbols"/>
              <a:buChar char="▪"/>
              <a:defRPr sz="1800" b="0" i="0" u="none" strike="noStrike" cap="none">
                <a:solidFill>
                  <a:schemeClr val="dk1"/>
                </a:solidFill>
                <a:latin typeface="Cambria"/>
                <a:ea typeface="Cambria"/>
                <a:cs typeface="Cambria"/>
                <a:sym typeface="Cambria"/>
              </a:defRPr>
            </a:lvl2pPr>
            <a:lvl3pPr marL="1371600" marR="0" lvl="2" indent="-314960" algn="l" rtl="0">
              <a:lnSpc>
                <a:spcPct val="90000"/>
              </a:lnSpc>
              <a:spcBef>
                <a:spcPts val="400"/>
              </a:spcBef>
              <a:spcAft>
                <a:spcPts val="0"/>
              </a:spcAft>
              <a:buClr>
                <a:srgbClr val="9E3611"/>
              </a:buClr>
              <a:buSzPts val="1360"/>
              <a:buFont typeface="Noto Sans Symbols"/>
              <a:buChar char="▪"/>
              <a:defRPr sz="1600" b="0" i="0" u="none" strike="noStrike" cap="none">
                <a:solidFill>
                  <a:schemeClr val="dk1"/>
                </a:solidFill>
                <a:latin typeface="Cambria"/>
                <a:ea typeface="Cambria"/>
                <a:cs typeface="Cambria"/>
                <a:sym typeface="Cambria"/>
              </a:defRPr>
            </a:lvl3pPr>
            <a:lvl4pPr marL="1828800" marR="0" lvl="3" indent="-314960" algn="l" rtl="0">
              <a:lnSpc>
                <a:spcPct val="90000"/>
              </a:lnSpc>
              <a:spcBef>
                <a:spcPts val="400"/>
              </a:spcBef>
              <a:spcAft>
                <a:spcPts val="0"/>
              </a:spcAft>
              <a:buClr>
                <a:srgbClr val="9E3611"/>
              </a:buClr>
              <a:buSzPts val="1360"/>
              <a:buFont typeface="Noto Sans Symbols"/>
              <a:buChar char="▪"/>
              <a:defRPr sz="1600" b="0" i="0" u="none" strike="noStrike" cap="none">
                <a:solidFill>
                  <a:schemeClr val="dk1"/>
                </a:solidFill>
                <a:latin typeface="Cambria"/>
                <a:ea typeface="Cambria"/>
                <a:cs typeface="Cambria"/>
                <a:sym typeface="Cambria"/>
              </a:defRPr>
            </a:lvl4pPr>
            <a:lvl5pPr marL="2286000" marR="0" lvl="4" indent="-314960" algn="l" rtl="0">
              <a:lnSpc>
                <a:spcPct val="90000"/>
              </a:lnSpc>
              <a:spcBef>
                <a:spcPts val="400"/>
              </a:spcBef>
              <a:spcAft>
                <a:spcPts val="0"/>
              </a:spcAft>
              <a:buClr>
                <a:srgbClr val="9E3611"/>
              </a:buClr>
              <a:buSzPts val="1360"/>
              <a:buFont typeface="Noto Sans Symbols"/>
              <a:buChar char="▪"/>
              <a:defRPr sz="1600" b="0" i="0" u="none" strike="noStrike" cap="none">
                <a:solidFill>
                  <a:schemeClr val="dk1"/>
                </a:solidFill>
                <a:latin typeface="Cambria"/>
                <a:ea typeface="Cambria"/>
                <a:cs typeface="Cambria"/>
                <a:sym typeface="Cambria"/>
              </a:defRPr>
            </a:lvl5pPr>
            <a:lvl6pPr marL="2743200" marR="0" lvl="5" indent="-314960" algn="l" rtl="0">
              <a:lnSpc>
                <a:spcPct val="90000"/>
              </a:lnSpc>
              <a:spcBef>
                <a:spcPts val="400"/>
              </a:spcBef>
              <a:spcAft>
                <a:spcPts val="0"/>
              </a:spcAft>
              <a:buClr>
                <a:srgbClr val="9E3611"/>
              </a:buClr>
              <a:buSzPts val="1360"/>
              <a:buFont typeface="Noto Sans Symbols"/>
              <a:buChar char="▪"/>
              <a:defRPr sz="1600" b="0" i="0" u="none" strike="noStrike" cap="none">
                <a:solidFill>
                  <a:schemeClr val="dk1"/>
                </a:solidFill>
                <a:latin typeface="Cambria"/>
                <a:ea typeface="Cambria"/>
                <a:cs typeface="Cambria"/>
                <a:sym typeface="Cambria"/>
              </a:defRPr>
            </a:lvl6pPr>
            <a:lvl7pPr marL="3200400" marR="0" lvl="6" indent="-314960" algn="l" rtl="0">
              <a:lnSpc>
                <a:spcPct val="90000"/>
              </a:lnSpc>
              <a:spcBef>
                <a:spcPts val="400"/>
              </a:spcBef>
              <a:spcAft>
                <a:spcPts val="0"/>
              </a:spcAft>
              <a:buClr>
                <a:srgbClr val="9E3611"/>
              </a:buClr>
              <a:buSzPts val="1360"/>
              <a:buFont typeface="Noto Sans Symbols"/>
              <a:buChar char="▪"/>
              <a:defRPr sz="1600" b="0" i="0" u="none" strike="noStrike" cap="none">
                <a:solidFill>
                  <a:schemeClr val="dk1"/>
                </a:solidFill>
                <a:latin typeface="Cambria"/>
                <a:ea typeface="Cambria"/>
                <a:cs typeface="Cambria"/>
                <a:sym typeface="Cambria"/>
              </a:defRPr>
            </a:lvl7pPr>
            <a:lvl8pPr marL="3657600" marR="0" lvl="7" indent="-314959" algn="l" rtl="0">
              <a:lnSpc>
                <a:spcPct val="90000"/>
              </a:lnSpc>
              <a:spcBef>
                <a:spcPts val="400"/>
              </a:spcBef>
              <a:spcAft>
                <a:spcPts val="0"/>
              </a:spcAft>
              <a:buClr>
                <a:srgbClr val="9E3611"/>
              </a:buClr>
              <a:buSzPts val="1360"/>
              <a:buFont typeface="Noto Sans Symbols"/>
              <a:buChar char="▪"/>
              <a:defRPr sz="1600" b="0" i="0" u="none" strike="noStrike" cap="none">
                <a:solidFill>
                  <a:schemeClr val="dk1"/>
                </a:solidFill>
                <a:latin typeface="Cambria"/>
                <a:ea typeface="Cambria"/>
                <a:cs typeface="Cambria"/>
                <a:sym typeface="Cambria"/>
              </a:defRPr>
            </a:lvl8pPr>
            <a:lvl9pPr marL="4114800" marR="0" lvl="8" indent="-314959" algn="l" rtl="0">
              <a:lnSpc>
                <a:spcPct val="90000"/>
              </a:lnSpc>
              <a:spcBef>
                <a:spcPts val="400"/>
              </a:spcBef>
              <a:spcAft>
                <a:spcPts val="200"/>
              </a:spcAft>
              <a:buClr>
                <a:srgbClr val="9E3611"/>
              </a:buClr>
              <a:buSzPts val="1360"/>
              <a:buFont typeface="Noto Sans Symbols"/>
              <a:buChar char="▪"/>
              <a:defRPr sz="1600" b="0" i="0" u="none" strike="noStrike" cap="none">
                <a:solidFill>
                  <a:schemeClr val="dk1"/>
                </a:solidFill>
                <a:latin typeface="Cambria"/>
                <a:ea typeface="Cambria"/>
                <a:cs typeface="Cambria"/>
                <a:sym typeface="Cambria"/>
              </a:defRPr>
            </a:lvl9pPr>
          </a:lstStyle>
          <a:p>
            <a:endParaRPr/>
          </a:p>
        </p:txBody>
      </p:sp>
      <p:sp>
        <p:nvSpPr>
          <p:cNvPr id="15" name="Google Shape;15;p19"/>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100" b="0" i="0" u="none" strike="noStrike" cap="none">
                <a:solidFill>
                  <a:schemeClr val="dk2"/>
                </a:solidFill>
                <a:latin typeface="Cambria"/>
                <a:ea typeface="Cambria"/>
                <a:cs typeface="Cambria"/>
                <a:sym typeface="Cambria"/>
              </a:defRPr>
            </a:lvl1pPr>
            <a:lvl2pPr marR="0" lvl="1" algn="l" rtl="0">
              <a:spcBef>
                <a:spcPts val="0"/>
              </a:spcBef>
              <a:spcAft>
                <a:spcPts val="0"/>
              </a:spcAft>
              <a:buSzPts val="1400"/>
              <a:buNone/>
              <a:defRPr sz="1800" b="0" i="0" u="none" strike="noStrike" cap="none">
                <a:solidFill>
                  <a:schemeClr val="dk1"/>
                </a:solidFill>
                <a:latin typeface="Cambria"/>
                <a:ea typeface="Cambria"/>
                <a:cs typeface="Cambria"/>
                <a:sym typeface="Cambria"/>
              </a:defRPr>
            </a:lvl2pPr>
            <a:lvl3pPr marR="0" lvl="2" algn="l" rtl="0">
              <a:spcBef>
                <a:spcPts val="0"/>
              </a:spcBef>
              <a:spcAft>
                <a:spcPts val="0"/>
              </a:spcAft>
              <a:buSzPts val="1400"/>
              <a:buNone/>
              <a:defRPr sz="1800" b="0" i="0" u="none" strike="noStrike" cap="none">
                <a:solidFill>
                  <a:schemeClr val="dk1"/>
                </a:solidFill>
                <a:latin typeface="Cambria"/>
                <a:ea typeface="Cambria"/>
                <a:cs typeface="Cambria"/>
                <a:sym typeface="Cambria"/>
              </a:defRPr>
            </a:lvl3pPr>
            <a:lvl4pPr marR="0" lvl="3" algn="l" rtl="0">
              <a:spcBef>
                <a:spcPts val="0"/>
              </a:spcBef>
              <a:spcAft>
                <a:spcPts val="0"/>
              </a:spcAft>
              <a:buSzPts val="1400"/>
              <a:buNone/>
              <a:defRPr sz="1800" b="0" i="0" u="none" strike="noStrike" cap="none">
                <a:solidFill>
                  <a:schemeClr val="dk1"/>
                </a:solidFill>
                <a:latin typeface="Cambria"/>
                <a:ea typeface="Cambria"/>
                <a:cs typeface="Cambria"/>
                <a:sym typeface="Cambria"/>
              </a:defRPr>
            </a:lvl4pPr>
            <a:lvl5pPr marR="0" lvl="4" algn="l" rtl="0">
              <a:spcBef>
                <a:spcPts val="0"/>
              </a:spcBef>
              <a:spcAft>
                <a:spcPts val="0"/>
              </a:spcAft>
              <a:buSzPts val="1400"/>
              <a:buNone/>
              <a:defRPr sz="1800" b="0" i="0" u="none" strike="noStrike" cap="none">
                <a:solidFill>
                  <a:schemeClr val="dk1"/>
                </a:solidFill>
                <a:latin typeface="Cambria"/>
                <a:ea typeface="Cambria"/>
                <a:cs typeface="Cambria"/>
                <a:sym typeface="Cambria"/>
              </a:defRPr>
            </a:lvl5pPr>
            <a:lvl6pPr marR="0" lvl="5" algn="l" rtl="0">
              <a:spcBef>
                <a:spcPts val="0"/>
              </a:spcBef>
              <a:spcAft>
                <a:spcPts val="0"/>
              </a:spcAft>
              <a:buSzPts val="1400"/>
              <a:buNone/>
              <a:defRPr sz="1800" b="0" i="0" u="none" strike="noStrike" cap="none">
                <a:solidFill>
                  <a:schemeClr val="dk1"/>
                </a:solidFill>
                <a:latin typeface="Cambria"/>
                <a:ea typeface="Cambria"/>
                <a:cs typeface="Cambria"/>
                <a:sym typeface="Cambria"/>
              </a:defRPr>
            </a:lvl6pPr>
            <a:lvl7pPr marR="0" lvl="6" algn="l" rtl="0">
              <a:spcBef>
                <a:spcPts val="0"/>
              </a:spcBef>
              <a:spcAft>
                <a:spcPts val="0"/>
              </a:spcAft>
              <a:buSzPts val="1400"/>
              <a:buNone/>
              <a:defRPr sz="1800" b="0" i="0" u="none" strike="noStrike" cap="none">
                <a:solidFill>
                  <a:schemeClr val="dk1"/>
                </a:solidFill>
                <a:latin typeface="Cambria"/>
                <a:ea typeface="Cambria"/>
                <a:cs typeface="Cambria"/>
                <a:sym typeface="Cambria"/>
              </a:defRPr>
            </a:lvl7pPr>
            <a:lvl8pPr marR="0" lvl="7" algn="l" rtl="0">
              <a:spcBef>
                <a:spcPts val="0"/>
              </a:spcBef>
              <a:spcAft>
                <a:spcPts val="0"/>
              </a:spcAft>
              <a:buSzPts val="1400"/>
              <a:buNone/>
              <a:defRPr sz="1800" b="0" i="0" u="none" strike="noStrike" cap="none">
                <a:solidFill>
                  <a:schemeClr val="dk1"/>
                </a:solidFill>
                <a:latin typeface="Cambria"/>
                <a:ea typeface="Cambria"/>
                <a:cs typeface="Cambria"/>
                <a:sym typeface="Cambria"/>
              </a:defRPr>
            </a:lvl8pPr>
            <a:lvl9pPr marR="0" lvl="8" algn="l" rtl="0">
              <a:spcBef>
                <a:spcPts val="0"/>
              </a:spcBef>
              <a:spcAft>
                <a:spcPts val="0"/>
              </a:spcAft>
              <a:buSzPts val="1400"/>
              <a:buNone/>
              <a:defRPr sz="1800" b="0" i="0" u="none" strike="noStrike" cap="none">
                <a:solidFill>
                  <a:schemeClr val="dk1"/>
                </a:solidFill>
                <a:latin typeface="Cambria"/>
                <a:ea typeface="Cambria"/>
                <a:cs typeface="Cambria"/>
                <a:sym typeface="Cambria"/>
              </a:defRPr>
            </a:lvl9pPr>
          </a:lstStyle>
          <a:p>
            <a:endParaRPr/>
          </a:p>
        </p:txBody>
      </p:sp>
      <p:sp>
        <p:nvSpPr>
          <p:cNvPr id="16" name="Google Shape;16;p19"/>
          <p:cNvSpPr txBox="1">
            <a:spLocks noGrp="1"/>
          </p:cNvSpPr>
          <p:nvPr>
            <p:ph type="ftr" idx="11"/>
          </p:nvPr>
        </p:nvSpPr>
        <p:spPr>
          <a:xfrm>
            <a:off x="1088136" y="6272784"/>
            <a:ext cx="6327648"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100" b="0" i="0" u="none" strike="noStrike" cap="none">
                <a:solidFill>
                  <a:schemeClr val="dk2"/>
                </a:solidFill>
                <a:latin typeface="Cambria"/>
                <a:ea typeface="Cambria"/>
                <a:cs typeface="Cambria"/>
                <a:sym typeface="Cambria"/>
              </a:defRPr>
            </a:lvl1pPr>
            <a:lvl2pPr marR="0" lvl="1" algn="l" rtl="0">
              <a:spcBef>
                <a:spcPts val="0"/>
              </a:spcBef>
              <a:spcAft>
                <a:spcPts val="0"/>
              </a:spcAft>
              <a:buSzPts val="1400"/>
              <a:buNone/>
              <a:defRPr sz="1800" b="0" i="0" u="none" strike="noStrike" cap="none">
                <a:solidFill>
                  <a:schemeClr val="dk1"/>
                </a:solidFill>
                <a:latin typeface="Cambria"/>
                <a:ea typeface="Cambria"/>
                <a:cs typeface="Cambria"/>
                <a:sym typeface="Cambria"/>
              </a:defRPr>
            </a:lvl2pPr>
            <a:lvl3pPr marR="0" lvl="2" algn="l" rtl="0">
              <a:spcBef>
                <a:spcPts val="0"/>
              </a:spcBef>
              <a:spcAft>
                <a:spcPts val="0"/>
              </a:spcAft>
              <a:buSzPts val="1400"/>
              <a:buNone/>
              <a:defRPr sz="1800" b="0" i="0" u="none" strike="noStrike" cap="none">
                <a:solidFill>
                  <a:schemeClr val="dk1"/>
                </a:solidFill>
                <a:latin typeface="Cambria"/>
                <a:ea typeface="Cambria"/>
                <a:cs typeface="Cambria"/>
                <a:sym typeface="Cambria"/>
              </a:defRPr>
            </a:lvl3pPr>
            <a:lvl4pPr marR="0" lvl="3" algn="l" rtl="0">
              <a:spcBef>
                <a:spcPts val="0"/>
              </a:spcBef>
              <a:spcAft>
                <a:spcPts val="0"/>
              </a:spcAft>
              <a:buSzPts val="1400"/>
              <a:buNone/>
              <a:defRPr sz="1800" b="0" i="0" u="none" strike="noStrike" cap="none">
                <a:solidFill>
                  <a:schemeClr val="dk1"/>
                </a:solidFill>
                <a:latin typeface="Cambria"/>
                <a:ea typeface="Cambria"/>
                <a:cs typeface="Cambria"/>
                <a:sym typeface="Cambria"/>
              </a:defRPr>
            </a:lvl4pPr>
            <a:lvl5pPr marR="0" lvl="4" algn="l" rtl="0">
              <a:spcBef>
                <a:spcPts val="0"/>
              </a:spcBef>
              <a:spcAft>
                <a:spcPts val="0"/>
              </a:spcAft>
              <a:buSzPts val="1400"/>
              <a:buNone/>
              <a:defRPr sz="1800" b="0" i="0" u="none" strike="noStrike" cap="none">
                <a:solidFill>
                  <a:schemeClr val="dk1"/>
                </a:solidFill>
                <a:latin typeface="Cambria"/>
                <a:ea typeface="Cambria"/>
                <a:cs typeface="Cambria"/>
                <a:sym typeface="Cambria"/>
              </a:defRPr>
            </a:lvl5pPr>
            <a:lvl6pPr marR="0" lvl="5" algn="l" rtl="0">
              <a:spcBef>
                <a:spcPts val="0"/>
              </a:spcBef>
              <a:spcAft>
                <a:spcPts val="0"/>
              </a:spcAft>
              <a:buSzPts val="1400"/>
              <a:buNone/>
              <a:defRPr sz="1800" b="0" i="0" u="none" strike="noStrike" cap="none">
                <a:solidFill>
                  <a:schemeClr val="dk1"/>
                </a:solidFill>
                <a:latin typeface="Cambria"/>
                <a:ea typeface="Cambria"/>
                <a:cs typeface="Cambria"/>
                <a:sym typeface="Cambria"/>
              </a:defRPr>
            </a:lvl6pPr>
            <a:lvl7pPr marR="0" lvl="6" algn="l" rtl="0">
              <a:spcBef>
                <a:spcPts val="0"/>
              </a:spcBef>
              <a:spcAft>
                <a:spcPts val="0"/>
              </a:spcAft>
              <a:buSzPts val="1400"/>
              <a:buNone/>
              <a:defRPr sz="1800" b="0" i="0" u="none" strike="noStrike" cap="none">
                <a:solidFill>
                  <a:schemeClr val="dk1"/>
                </a:solidFill>
                <a:latin typeface="Cambria"/>
                <a:ea typeface="Cambria"/>
                <a:cs typeface="Cambria"/>
                <a:sym typeface="Cambria"/>
              </a:defRPr>
            </a:lvl7pPr>
            <a:lvl8pPr marR="0" lvl="7" algn="l" rtl="0">
              <a:spcBef>
                <a:spcPts val="0"/>
              </a:spcBef>
              <a:spcAft>
                <a:spcPts val="0"/>
              </a:spcAft>
              <a:buSzPts val="1400"/>
              <a:buNone/>
              <a:defRPr sz="1800" b="0" i="0" u="none" strike="noStrike" cap="none">
                <a:solidFill>
                  <a:schemeClr val="dk1"/>
                </a:solidFill>
                <a:latin typeface="Cambria"/>
                <a:ea typeface="Cambria"/>
                <a:cs typeface="Cambria"/>
                <a:sym typeface="Cambria"/>
              </a:defRPr>
            </a:lvl8pPr>
            <a:lvl9pPr marR="0" lvl="8" algn="l" rtl="0">
              <a:spcBef>
                <a:spcPts val="0"/>
              </a:spcBef>
              <a:spcAft>
                <a:spcPts val="0"/>
              </a:spcAft>
              <a:buSzPts val="1400"/>
              <a:buNone/>
              <a:defRPr sz="1800" b="0" i="0" u="none" strike="noStrike" cap="none">
                <a:solidFill>
                  <a:schemeClr val="dk1"/>
                </a:solidFill>
                <a:latin typeface="Cambria"/>
                <a:ea typeface="Cambria"/>
                <a:cs typeface="Cambria"/>
                <a:sym typeface="Cambria"/>
              </a:defRPr>
            </a:lvl9pPr>
          </a:lstStyle>
          <a:p>
            <a:endParaRPr/>
          </a:p>
        </p:txBody>
      </p:sp>
      <p:grpSp>
        <p:nvGrpSpPr>
          <p:cNvPr id="17" name="Google Shape;17;p19"/>
          <p:cNvGrpSpPr/>
          <p:nvPr/>
        </p:nvGrpSpPr>
        <p:grpSpPr>
          <a:xfrm>
            <a:off x="11401725" y="6229681"/>
            <a:ext cx="457200" cy="457200"/>
            <a:chOff x="11361456" y="6195813"/>
            <a:chExt cx="548640" cy="548640"/>
          </a:xfrm>
        </p:grpSpPr>
        <p:sp>
          <p:nvSpPr>
            <p:cNvPr id="18" name="Google Shape;18;p19"/>
            <p:cNvSpPr/>
            <p:nvPr/>
          </p:nvSpPr>
          <p:spPr>
            <a:xfrm>
              <a:off x="11361456" y="6195813"/>
              <a:ext cx="548640" cy="548640"/>
            </a:xfrm>
            <a:prstGeom prst="ellipse">
              <a:avLst/>
            </a:prstGeom>
            <a:blipFill rotWithShape="1">
              <a:blip r:embed="rId13">
                <a:alphaModFix/>
              </a:blip>
              <a:tile tx="50800" ty="0" sx="85000" sy="85000" flip="none" algn="tl"/>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19"/>
            <p:cNvSpPr/>
            <p:nvPr/>
          </p:nvSpPr>
          <p:spPr>
            <a:xfrm>
              <a:off x="11396488" y="6230844"/>
              <a:ext cx="478576" cy="478578"/>
            </a:xfrm>
            <a:prstGeom prst="ellipse">
              <a:avLst/>
            </a:prstGeom>
            <a:noFill/>
            <a:ln w="127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 name="Google Shape;20;p19"/>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marR="0" lvl="0" indent="0" algn="ctr" rtl="0">
              <a:spcBef>
                <a:spcPts val="0"/>
              </a:spcBef>
              <a:buNone/>
              <a:defRPr sz="1400" b="1" i="0" u="none" strike="noStrike" cap="none">
                <a:solidFill>
                  <a:srgbClr val="FFFFFF"/>
                </a:solidFill>
                <a:latin typeface="Cambria"/>
                <a:ea typeface="Cambria"/>
                <a:cs typeface="Cambria"/>
                <a:sym typeface="Cambria"/>
              </a:defRPr>
            </a:lvl1pPr>
            <a:lvl2pPr marL="0" marR="0" lvl="1" indent="0" algn="ctr" rtl="0">
              <a:spcBef>
                <a:spcPts val="0"/>
              </a:spcBef>
              <a:buNone/>
              <a:defRPr sz="1400" b="1" i="0" u="none" strike="noStrike" cap="none">
                <a:solidFill>
                  <a:srgbClr val="FFFFFF"/>
                </a:solidFill>
                <a:latin typeface="Cambria"/>
                <a:ea typeface="Cambria"/>
                <a:cs typeface="Cambria"/>
                <a:sym typeface="Cambria"/>
              </a:defRPr>
            </a:lvl2pPr>
            <a:lvl3pPr marL="0" marR="0" lvl="2" indent="0" algn="ctr" rtl="0">
              <a:spcBef>
                <a:spcPts val="0"/>
              </a:spcBef>
              <a:buNone/>
              <a:defRPr sz="1400" b="1" i="0" u="none" strike="noStrike" cap="none">
                <a:solidFill>
                  <a:srgbClr val="FFFFFF"/>
                </a:solidFill>
                <a:latin typeface="Cambria"/>
                <a:ea typeface="Cambria"/>
                <a:cs typeface="Cambria"/>
                <a:sym typeface="Cambria"/>
              </a:defRPr>
            </a:lvl3pPr>
            <a:lvl4pPr marL="0" marR="0" lvl="3" indent="0" algn="ctr" rtl="0">
              <a:spcBef>
                <a:spcPts val="0"/>
              </a:spcBef>
              <a:buNone/>
              <a:defRPr sz="1400" b="1" i="0" u="none" strike="noStrike" cap="none">
                <a:solidFill>
                  <a:srgbClr val="FFFFFF"/>
                </a:solidFill>
                <a:latin typeface="Cambria"/>
                <a:ea typeface="Cambria"/>
                <a:cs typeface="Cambria"/>
                <a:sym typeface="Cambria"/>
              </a:defRPr>
            </a:lvl4pPr>
            <a:lvl5pPr marL="0" marR="0" lvl="4" indent="0" algn="ctr" rtl="0">
              <a:spcBef>
                <a:spcPts val="0"/>
              </a:spcBef>
              <a:buNone/>
              <a:defRPr sz="1400" b="1" i="0" u="none" strike="noStrike" cap="none">
                <a:solidFill>
                  <a:srgbClr val="FFFFFF"/>
                </a:solidFill>
                <a:latin typeface="Cambria"/>
                <a:ea typeface="Cambria"/>
                <a:cs typeface="Cambria"/>
                <a:sym typeface="Cambria"/>
              </a:defRPr>
            </a:lvl5pPr>
            <a:lvl6pPr marL="0" marR="0" lvl="5" indent="0" algn="ctr" rtl="0">
              <a:spcBef>
                <a:spcPts val="0"/>
              </a:spcBef>
              <a:buNone/>
              <a:defRPr sz="1400" b="1" i="0" u="none" strike="noStrike" cap="none">
                <a:solidFill>
                  <a:srgbClr val="FFFFFF"/>
                </a:solidFill>
                <a:latin typeface="Cambria"/>
                <a:ea typeface="Cambria"/>
                <a:cs typeface="Cambria"/>
                <a:sym typeface="Cambria"/>
              </a:defRPr>
            </a:lvl6pPr>
            <a:lvl7pPr marL="0" marR="0" lvl="6" indent="0" algn="ctr" rtl="0">
              <a:spcBef>
                <a:spcPts val="0"/>
              </a:spcBef>
              <a:buNone/>
              <a:defRPr sz="1400" b="1" i="0" u="none" strike="noStrike" cap="none">
                <a:solidFill>
                  <a:srgbClr val="FFFFFF"/>
                </a:solidFill>
                <a:latin typeface="Cambria"/>
                <a:ea typeface="Cambria"/>
                <a:cs typeface="Cambria"/>
                <a:sym typeface="Cambria"/>
              </a:defRPr>
            </a:lvl7pPr>
            <a:lvl8pPr marL="0" marR="0" lvl="7" indent="0" algn="ctr" rtl="0">
              <a:spcBef>
                <a:spcPts val="0"/>
              </a:spcBef>
              <a:buNone/>
              <a:defRPr sz="1400" b="1" i="0" u="none" strike="noStrike" cap="none">
                <a:solidFill>
                  <a:srgbClr val="FFFFFF"/>
                </a:solidFill>
                <a:latin typeface="Cambria"/>
                <a:ea typeface="Cambria"/>
                <a:cs typeface="Cambria"/>
                <a:sym typeface="Cambria"/>
              </a:defRPr>
            </a:lvl8pPr>
            <a:lvl9pPr marL="0" marR="0" lvl="8" indent="0" algn="ctr" rtl="0">
              <a:spcBef>
                <a:spcPts val="0"/>
              </a:spcBef>
              <a:buNone/>
              <a:defRPr sz="1400" b="1" i="0" u="none" strike="noStrike" cap="none">
                <a:solidFill>
                  <a:srgbClr val="FFFFFF"/>
                </a:solidFill>
                <a:latin typeface="Cambria"/>
                <a:ea typeface="Cambria"/>
                <a:cs typeface="Cambria"/>
                <a:sym typeface="Cambria"/>
              </a:defRPr>
            </a:lvl9pPr>
          </a:lstStyle>
          <a:p>
            <a:pPr marL="0" lvl="0" indent="0" algn="ctr" rtl="0">
              <a:spcBef>
                <a:spcPts val="0"/>
              </a:spcBef>
              <a:spcAft>
                <a:spcPts val="0"/>
              </a:spcAft>
              <a:buNone/>
            </a:pPr>
            <a:fld id="{00000000-1234-1234-1234-123412341234}" type="slidenum">
              <a:rPr lang="tr-TR"/>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
          <p:cNvSpPr txBox="1">
            <a:spLocks noGrp="1"/>
          </p:cNvSpPr>
          <p:nvPr>
            <p:ph type="title"/>
          </p:nvPr>
        </p:nvSpPr>
        <p:spPr>
          <a:xfrm>
            <a:off x="2167128" y="1225296"/>
            <a:ext cx="9281160" cy="3520440"/>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SzPts val="8000"/>
              <a:buFont typeface="Cambria"/>
              <a:buNone/>
            </a:pPr>
            <a:r>
              <a:rPr lang="tr-TR" sz="8000"/>
              <a:t>C DILI ILE  YAPISAL PROGRAMLAMA</a:t>
            </a:r>
            <a:endParaRPr sz="8000"/>
          </a:p>
        </p:txBody>
      </p:sp>
      <p:sp>
        <p:nvSpPr>
          <p:cNvPr id="109" name="Google Shape;109;p1"/>
          <p:cNvSpPr txBox="1">
            <a:spLocks noGrp="1"/>
          </p:cNvSpPr>
          <p:nvPr>
            <p:ph type="body" idx="1"/>
          </p:nvPr>
        </p:nvSpPr>
        <p:spPr>
          <a:xfrm>
            <a:off x="2165774" y="5020056"/>
            <a:ext cx="9052560" cy="1066800"/>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SzPts val="1700"/>
              <a:buNone/>
            </a:pPr>
            <a:r>
              <a:rPr lang="tr-TR">
                <a:solidFill>
                  <a:srgbClr val="4E4A4A"/>
                </a:solidFill>
              </a:rPr>
              <a:t>İlhan ÖZKAN, Elektronik Yüksek Mühendisi</a:t>
            </a:r>
            <a:br>
              <a:rPr lang="tr-TR">
                <a:solidFill>
                  <a:srgbClr val="4E4A4A"/>
                </a:solidFill>
              </a:rPr>
            </a:br>
            <a:r>
              <a:rPr lang="tr-TR">
                <a:solidFill>
                  <a:srgbClr val="4E4A4A"/>
                </a:solidFill>
              </a:rPr>
              <a:t>Mayıs 2020</a:t>
            </a:r>
            <a:endParaRPr>
              <a:solidFill>
                <a:srgbClr val="4E4A4A"/>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10"/>
          <p:cNvSpPr txBox="1">
            <a:spLocks noGrp="1"/>
          </p:cNvSpPr>
          <p:nvPr>
            <p:ph type="title"/>
          </p:nvPr>
        </p:nvSpPr>
        <p:spPr>
          <a:xfrm>
            <a:off x="8549640" y="352839"/>
            <a:ext cx="3200400" cy="1436204"/>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SzPts val="3200"/>
              <a:buFont typeface="Cambria"/>
              <a:buNone/>
            </a:pPr>
            <a:r>
              <a:rPr lang="tr-TR"/>
              <a:t>STRCAT()</a:t>
            </a:r>
            <a:endParaRPr/>
          </a:p>
        </p:txBody>
      </p:sp>
      <p:sp>
        <p:nvSpPr>
          <p:cNvPr id="175" name="Google Shape;175;p10"/>
          <p:cNvSpPr txBox="1">
            <a:spLocks noGrp="1"/>
          </p:cNvSpPr>
          <p:nvPr>
            <p:ph type="body" idx="1"/>
          </p:nvPr>
        </p:nvSpPr>
        <p:spPr>
          <a:xfrm>
            <a:off x="238539" y="352839"/>
            <a:ext cx="7829385" cy="5827869"/>
          </a:xfrm>
          <a:prstGeom prst="rect">
            <a:avLst/>
          </a:prstGeom>
          <a:noFill/>
          <a:ln>
            <a:noFill/>
          </a:ln>
        </p:spPr>
        <p:txBody>
          <a:bodyPr spcFirstLastPara="1" wrap="square" lIns="91425" tIns="45700" rIns="91425" bIns="45700" anchor="t" anchorCtr="0">
            <a:normAutofit fontScale="92500" lnSpcReduction="10000"/>
          </a:bodyPr>
          <a:lstStyle/>
          <a:p>
            <a:pPr marL="0" lvl="0" indent="0" algn="l" rtl="0">
              <a:lnSpc>
                <a:spcPct val="90000"/>
              </a:lnSpc>
              <a:spcBef>
                <a:spcPts val="0"/>
              </a:spcBef>
              <a:spcAft>
                <a:spcPts val="0"/>
              </a:spcAft>
              <a:buSzPct val="85000"/>
              <a:buNone/>
            </a:pPr>
            <a:r>
              <a:rPr lang="tr-TR">
                <a:latin typeface="Consolas"/>
                <a:ea typeface="Consolas"/>
                <a:cs typeface="Consolas"/>
                <a:sym typeface="Consolas"/>
              </a:rPr>
              <a:t>#include &lt;stdio.h&gt;</a:t>
            </a:r>
            <a:endParaRPr/>
          </a:p>
          <a:p>
            <a:pPr marL="0" lvl="0" indent="0" algn="l" rtl="0">
              <a:lnSpc>
                <a:spcPct val="90000"/>
              </a:lnSpc>
              <a:spcBef>
                <a:spcPts val="1200"/>
              </a:spcBef>
              <a:spcAft>
                <a:spcPts val="0"/>
              </a:spcAft>
              <a:buSzPct val="85000"/>
              <a:buNone/>
            </a:pPr>
            <a:r>
              <a:rPr lang="tr-TR">
                <a:latin typeface="Consolas"/>
                <a:ea typeface="Consolas"/>
                <a:cs typeface="Consolas"/>
                <a:sym typeface="Consolas"/>
              </a:rPr>
              <a:t>#include &lt;string.h&gt;</a:t>
            </a:r>
            <a:endParaRPr/>
          </a:p>
          <a:p>
            <a:pPr marL="0" lvl="0" indent="0" algn="l" rtl="0">
              <a:lnSpc>
                <a:spcPct val="90000"/>
              </a:lnSpc>
              <a:spcBef>
                <a:spcPts val="1200"/>
              </a:spcBef>
              <a:spcAft>
                <a:spcPts val="0"/>
              </a:spcAft>
              <a:buSzPct val="85000"/>
              <a:buNone/>
            </a:pPr>
            <a:endParaRPr>
              <a:latin typeface="Consolas"/>
              <a:ea typeface="Consolas"/>
              <a:cs typeface="Consolas"/>
              <a:sym typeface="Consolas"/>
            </a:endParaRPr>
          </a:p>
          <a:p>
            <a:pPr marL="0" lvl="0" indent="0" algn="l" rtl="0">
              <a:lnSpc>
                <a:spcPct val="90000"/>
              </a:lnSpc>
              <a:spcBef>
                <a:spcPts val="1200"/>
              </a:spcBef>
              <a:spcAft>
                <a:spcPts val="0"/>
              </a:spcAft>
              <a:buSzPct val="85000"/>
              <a:buNone/>
            </a:pPr>
            <a:r>
              <a:rPr lang="tr-TR">
                <a:solidFill>
                  <a:srgbClr val="0000FF"/>
                </a:solidFill>
                <a:latin typeface="Consolas"/>
                <a:ea typeface="Consolas"/>
                <a:cs typeface="Consolas"/>
                <a:sym typeface="Consolas"/>
              </a:rPr>
              <a:t>int</a:t>
            </a:r>
            <a:r>
              <a:rPr lang="tr-TR">
                <a:latin typeface="Consolas"/>
                <a:ea typeface="Consolas"/>
                <a:cs typeface="Consolas"/>
                <a:sym typeface="Consolas"/>
              </a:rPr>
              <a:t> main() {</a:t>
            </a:r>
            <a:endParaRPr/>
          </a:p>
          <a:p>
            <a:pPr marL="0" lvl="0" indent="0" algn="l" rtl="0">
              <a:lnSpc>
                <a:spcPct val="90000"/>
              </a:lnSpc>
              <a:spcBef>
                <a:spcPts val="1200"/>
              </a:spcBef>
              <a:spcAft>
                <a:spcPts val="0"/>
              </a:spcAft>
              <a:buSzPct val="85000"/>
              <a:buNone/>
            </a:pPr>
            <a:r>
              <a:rPr lang="tr-TR">
                <a:latin typeface="Consolas"/>
                <a:ea typeface="Consolas"/>
                <a:cs typeface="Consolas"/>
                <a:sym typeface="Consolas"/>
              </a:rPr>
              <a:t>    </a:t>
            </a:r>
            <a:r>
              <a:rPr lang="tr-TR">
                <a:solidFill>
                  <a:srgbClr val="0000FF"/>
                </a:solidFill>
                <a:latin typeface="Consolas"/>
                <a:ea typeface="Consolas"/>
                <a:cs typeface="Consolas"/>
                <a:sym typeface="Consolas"/>
              </a:rPr>
              <a:t>char</a:t>
            </a:r>
            <a:r>
              <a:rPr lang="tr-TR">
                <a:latin typeface="Consolas"/>
                <a:ea typeface="Consolas"/>
                <a:cs typeface="Consolas"/>
                <a:sym typeface="Consolas"/>
              </a:rPr>
              <a:t> adi[] = "Ilhan";</a:t>
            </a:r>
            <a:endParaRPr/>
          </a:p>
          <a:p>
            <a:pPr marL="0" lvl="0" indent="0" algn="l" rtl="0">
              <a:lnSpc>
                <a:spcPct val="90000"/>
              </a:lnSpc>
              <a:spcBef>
                <a:spcPts val="1200"/>
              </a:spcBef>
              <a:spcAft>
                <a:spcPts val="0"/>
              </a:spcAft>
              <a:buSzPct val="85000"/>
              <a:buNone/>
            </a:pPr>
            <a:r>
              <a:rPr lang="tr-TR">
                <a:latin typeface="Consolas"/>
                <a:ea typeface="Consolas"/>
                <a:cs typeface="Consolas"/>
                <a:sym typeface="Consolas"/>
              </a:rPr>
              <a:t>    </a:t>
            </a:r>
            <a:r>
              <a:rPr lang="tr-TR">
                <a:solidFill>
                  <a:srgbClr val="0000FF"/>
                </a:solidFill>
                <a:latin typeface="Consolas"/>
                <a:ea typeface="Consolas"/>
                <a:cs typeface="Consolas"/>
                <a:sym typeface="Consolas"/>
              </a:rPr>
              <a:t>char*</a:t>
            </a:r>
            <a:r>
              <a:rPr lang="tr-TR">
                <a:latin typeface="Consolas"/>
                <a:ea typeface="Consolas"/>
                <a:cs typeface="Consolas"/>
                <a:sym typeface="Consolas"/>
              </a:rPr>
              <a:t> soyadi = "OZKAN";</a:t>
            </a:r>
            <a:endParaRPr/>
          </a:p>
          <a:p>
            <a:pPr marL="0" lvl="0" indent="0" algn="l" rtl="0">
              <a:lnSpc>
                <a:spcPct val="90000"/>
              </a:lnSpc>
              <a:spcBef>
                <a:spcPts val="1200"/>
              </a:spcBef>
              <a:spcAft>
                <a:spcPts val="0"/>
              </a:spcAft>
              <a:buSzPct val="85000"/>
              <a:buNone/>
            </a:pPr>
            <a:r>
              <a:rPr lang="tr-TR">
                <a:latin typeface="Consolas"/>
                <a:ea typeface="Consolas"/>
                <a:cs typeface="Consolas"/>
                <a:sym typeface="Consolas"/>
              </a:rPr>
              <a:t>    </a:t>
            </a:r>
            <a:r>
              <a:rPr lang="tr-TR">
                <a:solidFill>
                  <a:srgbClr val="0000FF"/>
                </a:solidFill>
                <a:latin typeface="Consolas"/>
                <a:ea typeface="Consolas"/>
                <a:cs typeface="Consolas"/>
                <a:sym typeface="Consolas"/>
              </a:rPr>
              <a:t>char</a:t>
            </a:r>
            <a:r>
              <a:rPr lang="tr-TR">
                <a:latin typeface="Consolas"/>
                <a:ea typeface="Consolas"/>
                <a:cs typeface="Consolas"/>
                <a:sym typeface="Consolas"/>
              </a:rPr>
              <a:t> adiSoyadi[</a:t>
            </a:r>
            <a:r>
              <a:rPr lang="tr-TR">
                <a:highlight>
                  <a:srgbClr val="FFFF00"/>
                </a:highlight>
                <a:latin typeface="Consolas"/>
                <a:ea typeface="Consolas"/>
                <a:cs typeface="Consolas"/>
                <a:sym typeface="Consolas"/>
              </a:rPr>
              <a:t>50</a:t>
            </a:r>
            <a:r>
              <a:rPr lang="tr-TR">
                <a:latin typeface="Consolas"/>
                <a:ea typeface="Consolas"/>
                <a:cs typeface="Consolas"/>
                <a:sym typeface="Consolas"/>
              </a:rPr>
              <a:t>];</a:t>
            </a:r>
            <a:endParaRPr/>
          </a:p>
          <a:p>
            <a:pPr marL="0" lvl="0" indent="0" algn="l" rtl="0">
              <a:lnSpc>
                <a:spcPct val="90000"/>
              </a:lnSpc>
              <a:spcBef>
                <a:spcPts val="1200"/>
              </a:spcBef>
              <a:spcAft>
                <a:spcPts val="0"/>
              </a:spcAft>
              <a:buSzPct val="85000"/>
              <a:buNone/>
            </a:pPr>
            <a:r>
              <a:rPr lang="tr-TR">
                <a:latin typeface="Consolas"/>
                <a:ea typeface="Consolas"/>
                <a:cs typeface="Consolas"/>
                <a:sym typeface="Consolas"/>
              </a:rPr>
              <a:t>    </a:t>
            </a:r>
            <a:endParaRPr/>
          </a:p>
          <a:p>
            <a:pPr marL="0" lvl="0" indent="0" algn="l" rtl="0">
              <a:lnSpc>
                <a:spcPct val="90000"/>
              </a:lnSpc>
              <a:spcBef>
                <a:spcPts val="1200"/>
              </a:spcBef>
              <a:spcAft>
                <a:spcPts val="0"/>
              </a:spcAft>
              <a:buSzPct val="85000"/>
              <a:buNone/>
            </a:pPr>
            <a:r>
              <a:rPr lang="tr-TR">
                <a:latin typeface="Consolas"/>
                <a:ea typeface="Consolas"/>
                <a:cs typeface="Consolas"/>
                <a:sym typeface="Consolas"/>
              </a:rPr>
              <a:t>    strcat(adiSoyadi, adi); </a:t>
            </a:r>
            <a:endParaRPr/>
          </a:p>
          <a:p>
            <a:pPr marL="0" lvl="0" indent="0" algn="l" rtl="0">
              <a:lnSpc>
                <a:spcPct val="90000"/>
              </a:lnSpc>
              <a:spcBef>
                <a:spcPts val="1200"/>
              </a:spcBef>
              <a:spcAft>
                <a:spcPts val="0"/>
              </a:spcAft>
              <a:buSzPct val="85000"/>
              <a:buNone/>
            </a:pPr>
            <a:r>
              <a:rPr lang="tr-TR">
                <a:latin typeface="Consolas"/>
                <a:ea typeface="Consolas"/>
                <a:cs typeface="Consolas"/>
                <a:sym typeface="Consolas"/>
              </a:rPr>
              <a:t>    strcat(adiSoyadi, " "); </a:t>
            </a:r>
            <a:endParaRPr/>
          </a:p>
          <a:p>
            <a:pPr marL="0" lvl="0" indent="0" algn="l" rtl="0">
              <a:lnSpc>
                <a:spcPct val="90000"/>
              </a:lnSpc>
              <a:spcBef>
                <a:spcPts val="1200"/>
              </a:spcBef>
              <a:spcAft>
                <a:spcPts val="0"/>
              </a:spcAft>
              <a:buSzPct val="85000"/>
              <a:buNone/>
            </a:pPr>
            <a:r>
              <a:rPr lang="tr-TR">
                <a:latin typeface="Consolas"/>
                <a:ea typeface="Consolas"/>
                <a:cs typeface="Consolas"/>
                <a:sym typeface="Consolas"/>
              </a:rPr>
              <a:t>    strcat(adiSoyadi, soyadi); </a:t>
            </a:r>
            <a:endParaRPr/>
          </a:p>
          <a:p>
            <a:pPr marL="0" lvl="0" indent="0" algn="l" rtl="0">
              <a:lnSpc>
                <a:spcPct val="90000"/>
              </a:lnSpc>
              <a:spcBef>
                <a:spcPts val="1200"/>
              </a:spcBef>
              <a:spcAft>
                <a:spcPts val="0"/>
              </a:spcAft>
              <a:buSzPct val="85000"/>
              <a:buNone/>
            </a:pPr>
            <a:r>
              <a:rPr lang="tr-TR">
                <a:latin typeface="Consolas"/>
                <a:ea typeface="Consolas"/>
                <a:cs typeface="Consolas"/>
                <a:sym typeface="Consolas"/>
              </a:rPr>
              <a:t>    </a:t>
            </a:r>
            <a:endParaRPr/>
          </a:p>
          <a:p>
            <a:pPr marL="0" lvl="0" indent="0" algn="l" rtl="0">
              <a:lnSpc>
                <a:spcPct val="90000"/>
              </a:lnSpc>
              <a:spcBef>
                <a:spcPts val="1200"/>
              </a:spcBef>
              <a:spcAft>
                <a:spcPts val="0"/>
              </a:spcAft>
              <a:buSzPct val="85000"/>
              <a:buNone/>
            </a:pPr>
            <a:r>
              <a:rPr lang="tr-TR">
                <a:latin typeface="Consolas"/>
                <a:ea typeface="Consolas"/>
                <a:cs typeface="Consolas"/>
                <a:sym typeface="Consolas"/>
              </a:rPr>
              <a:t>    printf("%s", adiSoyadi); // Çıktı: </a:t>
            </a:r>
            <a:r>
              <a:rPr lang="tr-TR">
                <a:highlight>
                  <a:srgbClr val="C0C0C0"/>
                </a:highlight>
                <a:latin typeface="Consolas"/>
                <a:ea typeface="Consolas"/>
                <a:cs typeface="Consolas"/>
                <a:sym typeface="Consolas"/>
              </a:rPr>
              <a:t>Ilhan OZKAN</a:t>
            </a:r>
            <a:endParaRPr>
              <a:latin typeface="Consolas"/>
              <a:ea typeface="Consolas"/>
              <a:cs typeface="Consolas"/>
              <a:sym typeface="Consolas"/>
            </a:endParaRPr>
          </a:p>
          <a:p>
            <a:pPr marL="0" lvl="0" indent="0" algn="l" rtl="0">
              <a:lnSpc>
                <a:spcPct val="90000"/>
              </a:lnSpc>
              <a:spcBef>
                <a:spcPts val="1200"/>
              </a:spcBef>
              <a:spcAft>
                <a:spcPts val="0"/>
              </a:spcAft>
              <a:buSzPct val="85000"/>
              <a:buNone/>
            </a:pPr>
            <a:r>
              <a:rPr lang="tr-TR">
                <a:latin typeface="Consolas"/>
                <a:ea typeface="Consolas"/>
                <a:cs typeface="Consolas"/>
                <a:sym typeface="Consolas"/>
              </a:rPr>
              <a:t>    return 0;</a:t>
            </a:r>
            <a:endParaRPr/>
          </a:p>
          <a:p>
            <a:pPr marL="0" lvl="0" indent="0" algn="l" rtl="0">
              <a:lnSpc>
                <a:spcPct val="90000"/>
              </a:lnSpc>
              <a:spcBef>
                <a:spcPts val="1200"/>
              </a:spcBef>
              <a:spcAft>
                <a:spcPts val="0"/>
              </a:spcAft>
              <a:buSzPct val="85000"/>
              <a:buNone/>
            </a:pPr>
            <a:r>
              <a:rPr lang="tr-TR">
                <a:latin typeface="Consolas"/>
                <a:ea typeface="Consolas"/>
                <a:cs typeface="Consolas"/>
                <a:sym typeface="Consolas"/>
              </a:rPr>
              <a:t>}</a:t>
            </a:r>
            <a:endParaRPr/>
          </a:p>
        </p:txBody>
      </p:sp>
      <p:sp>
        <p:nvSpPr>
          <p:cNvPr id="176" name="Google Shape;176;p10"/>
          <p:cNvSpPr txBox="1">
            <a:spLocks noGrp="1"/>
          </p:cNvSpPr>
          <p:nvPr>
            <p:ph type="body" idx="2"/>
          </p:nvPr>
        </p:nvSpPr>
        <p:spPr>
          <a:xfrm>
            <a:off x="8549640" y="1832146"/>
            <a:ext cx="3200400" cy="4348563"/>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190"/>
              <a:buNone/>
            </a:pPr>
            <a:r>
              <a:rPr lang="tr-TR"/>
              <a:t>String.h kütüphanesindeki fonksiyonları kullanırken göstericilerin bir karakter dizinini işaret etmesi gerektiği unutulmamalıdır.</a:t>
            </a:r>
            <a:endParaRPr/>
          </a:p>
          <a:p>
            <a:pPr marL="0" lvl="0" indent="0" algn="l" rtl="0">
              <a:lnSpc>
                <a:spcPct val="100000"/>
              </a:lnSpc>
              <a:spcBef>
                <a:spcPts val="1000"/>
              </a:spcBef>
              <a:spcAft>
                <a:spcPts val="0"/>
              </a:spcAft>
              <a:buSzPts val="1190"/>
              <a:buNone/>
            </a:pPr>
            <a:r>
              <a:rPr lang="tr-TR"/>
              <a:t>Bu fonksiyon, parametre olarak girilen iki dizgiyi (string),  birinci parametreye birleştirir.</a:t>
            </a:r>
            <a:endParaRPr/>
          </a:p>
          <a:p>
            <a:pPr marL="0" lvl="0" indent="0" algn="l" rtl="0">
              <a:lnSpc>
                <a:spcPct val="100000"/>
              </a:lnSpc>
              <a:spcBef>
                <a:spcPts val="1000"/>
              </a:spcBef>
              <a:spcAft>
                <a:spcPts val="0"/>
              </a:spcAft>
              <a:buSzPts val="1190"/>
              <a:buNone/>
            </a:pPr>
            <a:r>
              <a:rPr lang="tr-TR"/>
              <a:t>Burada da dikkat edilmesi gereken husus ; </a:t>
            </a:r>
            <a:r>
              <a:rPr lang="tr-TR" b="1"/>
              <a:t>hedef gösterilen dizginin karakter sayısının </a:t>
            </a:r>
            <a:r>
              <a:rPr lang="tr-TR"/>
              <a:t>yada </a:t>
            </a:r>
            <a:r>
              <a:rPr lang="tr-TR" b="1"/>
              <a:t>göstericinin işaret ettiği bellek bölgesinin büyüklüğünün </a:t>
            </a:r>
            <a:r>
              <a:rPr lang="tr-TR" b="1" u="sng"/>
              <a:t>en az kaynak kadar olması gerektiğidir</a:t>
            </a:r>
            <a:r>
              <a:rPr lang="tr-TR"/>
              <a: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11"/>
          <p:cNvSpPr txBox="1">
            <a:spLocks noGrp="1"/>
          </p:cNvSpPr>
          <p:nvPr>
            <p:ph type="title"/>
          </p:nvPr>
        </p:nvSpPr>
        <p:spPr>
          <a:xfrm>
            <a:off x="8549640" y="352839"/>
            <a:ext cx="3200400" cy="1436204"/>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SzPts val="3200"/>
              <a:buFont typeface="Cambria"/>
              <a:buNone/>
            </a:pPr>
            <a:r>
              <a:rPr lang="tr-TR"/>
              <a:t>STRCHR()</a:t>
            </a:r>
            <a:endParaRPr/>
          </a:p>
        </p:txBody>
      </p:sp>
      <p:sp>
        <p:nvSpPr>
          <p:cNvPr id="182" name="Google Shape;182;p11"/>
          <p:cNvSpPr txBox="1">
            <a:spLocks noGrp="1"/>
          </p:cNvSpPr>
          <p:nvPr>
            <p:ph type="body" idx="1"/>
          </p:nvPr>
        </p:nvSpPr>
        <p:spPr>
          <a:xfrm>
            <a:off x="238539" y="352839"/>
            <a:ext cx="7829385" cy="5827869"/>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SzPts val="1360"/>
              <a:buNone/>
            </a:pPr>
            <a:r>
              <a:rPr lang="tr-TR" sz="1600">
                <a:latin typeface="Consolas"/>
                <a:ea typeface="Consolas"/>
                <a:cs typeface="Consolas"/>
                <a:sym typeface="Consolas"/>
              </a:rPr>
              <a:t>#include &lt;stdio.h&gt; </a:t>
            </a:r>
            <a:endParaRPr/>
          </a:p>
          <a:p>
            <a:pPr marL="0" lvl="0" indent="0" algn="l" rtl="0">
              <a:lnSpc>
                <a:spcPct val="90000"/>
              </a:lnSpc>
              <a:spcBef>
                <a:spcPts val="1200"/>
              </a:spcBef>
              <a:spcAft>
                <a:spcPts val="0"/>
              </a:spcAft>
              <a:buSzPts val="1360"/>
              <a:buNone/>
            </a:pPr>
            <a:r>
              <a:rPr lang="tr-TR" sz="1600">
                <a:latin typeface="Consolas"/>
                <a:ea typeface="Consolas"/>
                <a:cs typeface="Consolas"/>
                <a:sym typeface="Consolas"/>
              </a:rPr>
              <a:t>#include &lt;string.h&gt; </a:t>
            </a:r>
            <a:endParaRPr/>
          </a:p>
          <a:p>
            <a:pPr marL="0" lvl="0" indent="0" algn="l" rtl="0">
              <a:lnSpc>
                <a:spcPct val="90000"/>
              </a:lnSpc>
              <a:spcBef>
                <a:spcPts val="1200"/>
              </a:spcBef>
              <a:spcAft>
                <a:spcPts val="0"/>
              </a:spcAft>
              <a:buSzPts val="1360"/>
              <a:buNone/>
            </a:pPr>
            <a:endParaRPr sz="1600">
              <a:latin typeface="Consolas"/>
              <a:ea typeface="Consolas"/>
              <a:cs typeface="Consolas"/>
              <a:sym typeface="Consolas"/>
            </a:endParaRPr>
          </a:p>
          <a:p>
            <a:pPr marL="0" lvl="0" indent="0" algn="l" rtl="0">
              <a:lnSpc>
                <a:spcPct val="90000"/>
              </a:lnSpc>
              <a:spcBef>
                <a:spcPts val="1200"/>
              </a:spcBef>
              <a:spcAft>
                <a:spcPts val="0"/>
              </a:spcAft>
              <a:buSzPts val="1360"/>
              <a:buNone/>
            </a:pPr>
            <a:r>
              <a:rPr lang="tr-TR" sz="1600">
                <a:solidFill>
                  <a:srgbClr val="0000FF"/>
                </a:solidFill>
                <a:latin typeface="Consolas"/>
                <a:ea typeface="Consolas"/>
                <a:cs typeface="Consolas"/>
                <a:sym typeface="Consolas"/>
              </a:rPr>
              <a:t>int</a:t>
            </a:r>
            <a:r>
              <a:rPr lang="tr-TR" sz="1600">
                <a:latin typeface="Consolas"/>
                <a:ea typeface="Consolas"/>
                <a:cs typeface="Consolas"/>
                <a:sym typeface="Consolas"/>
              </a:rPr>
              <a:t> main() { </a:t>
            </a:r>
            <a:endParaRPr/>
          </a:p>
          <a:p>
            <a:pPr marL="0" lvl="0" indent="0" algn="l" rtl="0">
              <a:lnSpc>
                <a:spcPct val="90000"/>
              </a:lnSpc>
              <a:spcBef>
                <a:spcPts val="1200"/>
              </a:spcBef>
              <a:spcAft>
                <a:spcPts val="0"/>
              </a:spcAft>
              <a:buSzPts val="1360"/>
              <a:buNone/>
            </a:pPr>
            <a:r>
              <a:rPr lang="tr-TR" sz="1600">
                <a:latin typeface="Consolas"/>
                <a:ea typeface="Consolas"/>
                <a:cs typeface="Consolas"/>
                <a:sym typeface="Consolas"/>
              </a:rPr>
              <a:t>  </a:t>
            </a:r>
            <a:r>
              <a:rPr lang="tr-TR" sz="1600">
                <a:solidFill>
                  <a:srgbClr val="0000FF"/>
                </a:solidFill>
                <a:latin typeface="Consolas"/>
                <a:ea typeface="Consolas"/>
                <a:cs typeface="Consolas"/>
                <a:sym typeface="Consolas"/>
              </a:rPr>
              <a:t>char</a:t>
            </a:r>
            <a:r>
              <a:rPr lang="tr-TR" sz="1600">
                <a:latin typeface="Consolas"/>
                <a:ea typeface="Consolas"/>
                <a:cs typeface="Consolas"/>
                <a:sym typeface="Consolas"/>
              </a:rPr>
              <a:t> dizgi[] = "Merhaba!"; </a:t>
            </a:r>
            <a:endParaRPr/>
          </a:p>
          <a:p>
            <a:pPr marL="0" lvl="0" indent="0" algn="l" rtl="0">
              <a:lnSpc>
                <a:spcPct val="90000"/>
              </a:lnSpc>
              <a:spcBef>
                <a:spcPts val="1200"/>
              </a:spcBef>
              <a:spcAft>
                <a:spcPts val="0"/>
              </a:spcAft>
              <a:buSzPts val="1360"/>
              <a:buNone/>
            </a:pPr>
            <a:r>
              <a:rPr lang="tr-TR" sz="1600">
                <a:latin typeface="Consolas"/>
                <a:ea typeface="Consolas"/>
                <a:cs typeface="Consolas"/>
                <a:sym typeface="Consolas"/>
              </a:rPr>
              <a:t>  </a:t>
            </a:r>
            <a:r>
              <a:rPr lang="tr-TR" sz="1600">
                <a:solidFill>
                  <a:srgbClr val="0000FF"/>
                </a:solidFill>
                <a:latin typeface="Consolas"/>
                <a:ea typeface="Consolas"/>
                <a:cs typeface="Consolas"/>
                <a:sym typeface="Consolas"/>
              </a:rPr>
              <a:t>char</a:t>
            </a:r>
            <a:r>
              <a:rPr lang="tr-TR" sz="1600">
                <a:latin typeface="Consolas"/>
                <a:ea typeface="Consolas"/>
                <a:cs typeface="Consolas"/>
                <a:sym typeface="Consolas"/>
              </a:rPr>
              <a:t> aranan='h';</a:t>
            </a:r>
            <a:endParaRPr/>
          </a:p>
          <a:p>
            <a:pPr marL="0" lvl="0" indent="0" algn="l" rtl="0">
              <a:lnSpc>
                <a:spcPct val="90000"/>
              </a:lnSpc>
              <a:spcBef>
                <a:spcPts val="1200"/>
              </a:spcBef>
              <a:spcAft>
                <a:spcPts val="0"/>
              </a:spcAft>
              <a:buSzPts val="1360"/>
              <a:buNone/>
            </a:pPr>
            <a:r>
              <a:rPr lang="tr-TR" sz="1600">
                <a:latin typeface="Consolas"/>
                <a:ea typeface="Consolas"/>
                <a:cs typeface="Consolas"/>
                <a:sym typeface="Consolas"/>
              </a:rPr>
              <a:t>  </a:t>
            </a:r>
            <a:r>
              <a:rPr lang="tr-TR" sz="1600">
                <a:solidFill>
                  <a:srgbClr val="0000FF"/>
                </a:solidFill>
                <a:latin typeface="Consolas"/>
                <a:ea typeface="Consolas"/>
                <a:cs typeface="Consolas"/>
                <a:sym typeface="Consolas"/>
              </a:rPr>
              <a:t>char</a:t>
            </a:r>
            <a:r>
              <a:rPr lang="tr-TR" sz="1600">
                <a:solidFill>
                  <a:srgbClr val="FF0000"/>
                </a:solidFill>
                <a:latin typeface="Consolas"/>
                <a:ea typeface="Consolas"/>
                <a:cs typeface="Consolas"/>
                <a:sym typeface="Consolas"/>
              </a:rPr>
              <a:t>*</a:t>
            </a:r>
            <a:r>
              <a:rPr lang="tr-TR" sz="1600">
                <a:latin typeface="Consolas"/>
                <a:ea typeface="Consolas"/>
                <a:cs typeface="Consolas"/>
                <a:sym typeface="Consolas"/>
              </a:rPr>
              <a:t> ptr = strchr(dizgi, aranan); </a:t>
            </a:r>
            <a:endParaRPr/>
          </a:p>
          <a:p>
            <a:pPr marL="0" lvl="0" indent="0" algn="l" rtl="0">
              <a:lnSpc>
                <a:spcPct val="90000"/>
              </a:lnSpc>
              <a:spcBef>
                <a:spcPts val="1200"/>
              </a:spcBef>
              <a:spcAft>
                <a:spcPts val="0"/>
              </a:spcAft>
              <a:buSzPts val="1360"/>
              <a:buNone/>
            </a:pPr>
            <a:r>
              <a:rPr lang="tr-TR" sz="1600">
                <a:latin typeface="Consolas"/>
                <a:ea typeface="Consolas"/>
                <a:cs typeface="Consolas"/>
                <a:sym typeface="Consolas"/>
              </a:rPr>
              <a:t>  if (ptr != </a:t>
            </a:r>
            <a:r>
              <a:rPr lang="tr-TR" sz="1600">
                <a:highlight>
                  <a:srgbClr val="FFFF00"/>
                </a:highlight>
                <a:latin typeface="Consolas"/>
                <a:ea typeface="Consolas"/>
                <a:cs typeface="Consolas"/>
                <a:sym typeface="Consolas"/>
              </a:rPr>
              <a:t>NULL</a:t>
            </a:r>
            <a:r>
              <a:rPr lang="tr-TR" sz="1600">
                <a:latin typeface="Consolas"/>
                <a:ea typeface="Consolas"/>
                <a:cs typeface="Consolas"/>
                <a:sym typeface="Consolas"/>
              </a:rPr>
              <a:t>) { </a:t>
            </a:r>
            <a:endParaRPr/>
          </a:p>
          <a:p>
            <a:pPr marL="0" lvl="0" indent="0" algn="l" rtl="0">
              <a:lnSpc>
                <a:spcPct val="90000"/>
              </a:lnSpc>
              <a:spcBef>
                <a:spcPts val="1200"/>
              </a:spcBef>
              <a:spcAft>
                <a:spcPts val="0"/>
              </a:spcAft>
              <a:buSzPts val="1360"/>
              <a:buNone/>
            </a:pPr>
            <a:r>
              <a:rPr lang="tr-TR" sz="1600">
                <a:latin typeface="Consolas"/>
                <a:ea typeface="Consolas"/>
                <a:cs typeface="Consolas"/>
                <a:sym typeface="Consolas"/>
              </a:rPr>
              <a:t>    printf("'%c' karakteri \"%s\" dizgisinde %ld indistedir.\n", </a:t>
            </a:r>
            <a:endParaRPr/>
          </a:p>
          <a:p>
            <a:pPr marL="0" lvl="0" indent="0" algn="l" rtl="0">
              <a:lnSpc>
                <a:spcPct val="90000"/>
              </a:lnSpc>
              <a:spcBef>
                <a:spcPts val="1200"/>
              </a:spcBef>
              <a:spcAft>
                <a:spcPts val="0"/>
              </a:spcAft>
              <a:buSzPts val="1360"/>
              <a:buNone/>
            </a:pPr>
            <a:r>
              <a:rPr lang="tr-TR" sz="1600">
                <a:latin typeface="Consolas"/>
                <a:ea typeface="Consolas"/>
                <a:cs typeface="Consolas"/>
                <a:sym typeface="Consolas"/>
              </a:rPr>
              <a:t>           *ptr, dizgi, ptr - dizgi); </a:t>
            </a:r>
            <a:endParaRPr/>
          </a:p>
          <a:p>
            <a:pPr marL="0" lvl="0" indent="0" algn="l" rtl="0">
              <a:lnSpc>
                <a:spcPct val="90000"/>
              </a:lnSpc>
              <a:spcBef>
                <a:spcPts val="1200"/>
              </a:spcBef>
              <a:spcAft>
                <a:spcPts val="0"/>
              </a:spcAft>
              <a:buSzPts val="1360"/>
              <a:buNone/>
            </a:pPr>
            <a:r>
              <a:rPr lang="tr-TR" sz="1600">
                <a:latin typeface="Consolas"/>
                <a:ea typeface="Consolas"/>
                <a:cs typeface="Consolas"/>
                <a:sym typeface="Consolas"/>
              </a:rPr>
              <a:t>  } else { </a:t>
            </a:r>
            <a:endParaRPr/>
          </a:p>
          <a:p>
            <a:pPr marL="0" lvl="0" indent="0" algn="l" rtl="0">
              <a:lnSpc>
                <a:spcPct val="90000"/>
              </a:lnSpc>
              <a:spcBef>
                <a:spcPts val="1200"/>
              </a:spcBef>
              <a:spcAft>
                <a:spcPts val="0"/>
              </a:spcAft>
              <a:buSzPts val="1360"/>
              <a:buNone/>
            </a:pPr>
            <a:r>
              <a:rPr lang="tr-TR" sz="1600">
                <a:latin typeface="Consolas"/>
                <a:ea typeface="Consolas"/>
                <a:cs typeface="Consolas"/>
                <a:sym typeface="Consolas"/>
              </a:rPr>
              <a:t>    printf("'%c' karakteri \"%s\" dizgisinde bulunamadı.\n", </a:t>
            </a:r>
            <a:endParaRPr/>
          </a:p>
          <a:p>
            <a:pPr marL="0" lvl="0" indent="0" algn="l" rtl="0">
              <a:lnSpc>
                <a:spcPct val="90000"/>
              </a:lnSpc>
              <a:spcBef>
                <a:spcPts val="1200"/>
              </a:spcBef>
              <a:spcAft>
                <a:spcPts val="0"/>
              </a:spcAft>
              <a:buSzPts val="1360"/>
              <a:buNone/>
            </a:pPr>
            <a:r>
              <a:rPr lang="tr-TR" sz="1600">
                <a:latin typeface="Consolas"/>
                <a:ea typeface="Consolas"/>
                <a:cs typeface="Consolas"/>
                <a:sym typeface="Consolas"/>
              </a:rPr>
              <a:t>           aranan, dizgi); </a:t>
            </a:r>
            <a:endParaRPr/>
          </a:p>
          <a:p>
            <a:pPr marL="0" lvl="0" indent="0" algn="l" rtl="0">
              <a:lnSpc>
                <a:spcPct val="90000"/>
              </a:lnSpc>
              <a:spcBef>
                <a:spcPts val="1200"/>
              </a:spcBef>
              <a:spcAft>
                <a:spcPts val="0"/>
              </a:spcAft>
              <a:buSzPts val="1360"/>
              <a:buNone/>
            </a:pPr>
            <a:r>
              <a:rPr lang="tr-TR" sz="1600">
                <a:latin typeface="Consolas"/>
                <a:ea typeface="Consolas"/>
                <a:cs typeface="Consolas"/>
                <a:sym typeface="Consolas"/>
              </a:rPr>
              <a:t>  } </a:t>
            </a:r>
            <a:endParaRPr/>
          </a:p>
          <a:p>
            <a:pPr marL="0" lvl="0" indent="0" algn="l" rtl="0">
              <a:lnSpc>
                <a:spcPct val="90000"/>
              </a:lnSpc>
              <a:spcBef>
                <a:spcPts val="1200"/>
              </a:spcBef>
              <a:spcAft>
                <a:spcPts val="0"/>
              </a:spcAft>
              <a:buSzPts val="1360"/>
              <a:buNone/>
            </a:pPr>
            <a:r>
              <a:rPr lang="tr-TR" sz="1600">
                <a:latin typeface="Consolas"/>
                <a:ea typeface="Consolas"/>
                <a:cs typeface="Consolas"/>
                <a:sym typeface="Consolas"/>
              </a:rPr>
              <a:t>  return 0; </a:t>
            </a:r>
            <a:endParaRPr/>
          </a:p>
          <a:p>
            <a:pPr marL="0" lvl="0" indent="0" algn="l" rtl="0">
              <a:lnSpc>
                <a:spcPct val="90000"/>
              </a:lnSpc>
              <a:spcBef>
                <a:spcPts val="1200"/>
              </a:spcBef>
              <a:spcAft>
                <a:spcPts val="0"/>
              </a:spcAft>
              <a:buSzPts val="1360"/>
              <a:buNone/>
            </a:pPr>
            <a:r>
              <a:rPr lang="tr-TR" sz="1600">
                <a:latin typeface="Consolas"/>
                <a:ea typeface="Consolas"/>
                <a:cs typeface="Consolas"/>
                <a:sym typeface="Consolas"/>
              </a:rPr>
              <a:t>}</a:t>
            </a:r>
            <a:endParaRPr/>
          </a:p>
        </p:txBody>
      </p:sp>
      <p:sp>
        <p:nvSpPr>
          <p:cNvPr id="183" name="Google Shape;183;p11"/>
          <p:cNvSpPr txBox="1">
            <a:spLocks noGrp="1"/>
          </p:cNvSpPr>
          <p:nvPr>
            <p:ph type="body" idx="2"/>
          </p:nvPr>
        </p:nvSpPr>
        <p:spPr>
          <a:xfrm>
            <a:off x="8549640" y="1832146"/>
            <a:ext cx="3200400" cy="4348563"/>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190"/>
              <a:buNone/>
            </a:pPr>
            <a:r>
              <a:rPr lang="tr-TR"/>
              <a:t>String.h kütüphanesindeki fonksiyonları kullanırken göstericilerin bir karakter dizinini işaret etmesi gerektiği unutulmamalıdır.</a:t>
            </a:r>
            <a:endParaRPr/>
          </a:p>
          <a:p>
            <a:pPr marL="0" lvl="0" indent="0" algn="l" rtl="0">
              <a:lnSpc>
                <a:spcPct val="100000"/>
              </a:lnSpc>
              <a:spcBef>
                <a:spcPts val="1000"/>
              </a:spcBef>
              <a:spcAft>
                <a:spcPts val="0"/>
              </a:spcAft>
              <a:buSzPts val="1190"/>
              <a:buNone/>
            </a:pPr>
            <a:r>
              <a:rPr lang="tr-TR"/>
              <a:t>Bu fonksiyon, birinci parametre olarak verilen dizgide (string),  ikinci parametrede verilen karakteri arar. Bulunamaz ise NULL gösterici döndürür.</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12"/>
          <p:cNvSpPr txBox="1">
            <a:spLocks noGrp="1"/>
          </p:cNvSpPr>
          <p:nvPr>
            <p:ph type="title"/>
          </p:nvPr>
        </p:nvSpPr>
        <p:spPr>
          <a:xfrm>
            <a:off x="8549640" y="352839"/>
            <a:ext cx="3200400" cy="1436204"/>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SzPts val="3200"/>
              <a:buFont typeface="Cambria"/>
              <a:buNone/>
            </a:pPr>
            <a:r>
              <a:rPr lang="tr-TR"/>
              <a:t>STRCMP()</a:t>
            </a:r>
            <a:endParaRPr/>
          </a:p>
        </p:txBody>
      </p:sp>
      <p:sp>
        <p:nvSpPr>
          <p:cNvPr id="189" name="Google Shape;189;p12"/>
          <p:cNvSpPr txBox="1">
            <a:spLocks noGrp="1"/>
          </p:cNvSpPr>
          <p:nvPr>
            <p:ph type="body" idx="1"/>
          </p:nvPr>
        </p:nvSpPr>
        <p:spPr>
          <a:xfrm>
            <a:off x="238539" y="352839"/>
            <a:ext cx="7829385" cy="5827869"/>
          </a:xfrm>
          <a:prstGeom prst="rect">
            <a:avLst/>
          </a:prstGeom>
          <a:noFill/>
          <a:ln>
            <a:noFill/>
          </a:ln>
        </p:spPr>
        <p:txBody>
          <a:bodyPr spcFirstLastPara="1" wrap="square" lIns="91425" tIns="45700" rIns="91425" bIns="45700" anchor="t" anchorCtr="0">
            <a:normAutofit fontScale="77500" lnSpcReduction="20000"/>
          </a:bodyPr>
          <a:lstStyle/>
          <a:p>
            <a:pPr marL="0" lvl="0" indent="0" algn="l" rtl="0">
              <a:lnSpc>
                <a:spcPct val="90000"/>
              </a:lnSpc>
              <a:spcBef>
                <a:spcPts val="0"/>
              </a:spcBef>
              <a:spcAft>
                <a:spcPts val="0"/>
              </a:spcAft>
              <a:buSzPct val="85000"/>
              <a:buNone/>
            </a:pPr>
            <a:r>
              <a:rPr lang="tr-TR">
                <a:latin typeface="Consolas"/>
                <a:ea typeface="Consolas"/>
                <a:cs typeface="Consolas"/>
                <a:sym typeface="Consolas"/>
              </a:rPr>
              <a:t>#include &lt;stdio.h&gt;</a:t>
            </a:r>
            <a:endParaRPr/>
          </a:p>
          <a:p>
            <a:pPr marL="0" lvl="0" indent="0" algn="l" rtl="0">
              <a:lnSpc>
                <a:spcPct val="90000"/>
              </a:lnSpc>
              <a:spcBef>
                <a:spcPts val="1200"/>
              </a:spcBef>
              <a:spcAft>
                <a:spcPts val="0"/>
              </a:spcAft>
              <a:buSzPct val="85000"/>
              <a:buNone/>
            </a:pPr>
            <a:r>
              <a:rPr lang="tr-TR">
                <a:latin typeface="Consolas"/>
                <a:ea typeface="Consolas"/>
                <a:cs typeface="Consolas"/>
                <a:sym typeface="Consolas"/>
              </a:rPr>
              <a:t>#include &lt;string.h&gt;</a:t>
            </a:r>
            <a:endParaRPr/>
          </a:p>
          <a:p>
            <a:pPr marL="0" lvl="0" indent="0" algn="l" rtl="0">
              <a:lnSpc>
                <a:spcPct val="90000"/>
              </a:lnSpc>
              <a:spcBef>
                <a:spcPts val="1200"/>
              </a:spcBef>
              <a:spcAft>
                <a:spcPts val="0"/>
              </a:spcAft>
              <a:buSzPct val="85000"/>
              <a:buNone/>
            </a:pPr>
            <a:r>
              <a:rPr lang="tr-TR">
                <a:latin typeface="Consolas"/>
                <a:ea typeface="Consolas"/>
                <a:cs typeface="Consolas"/>
                <a:sym typeface="Consolas"/>
              </a:rPr>
              <a:t>int main() {</a:t>
            </a:r>
            <a:endParaRPr/>
          </a:p>
          <a:p>
            <a:pPr marL="0" lvl="0" indent="0" algn="l" rtl="0">
              <a:lnSpc>
                <a:spcPct val="90000"/>
              </a:lnSpc>
              <a:spcBef>
                <a:spcPts val="1200"/>
              </a:spcBef>
              <a:spcAft>
                <a:spcPts val="0"/>
              </a:spcAft>
              <a:buSzPct val="85000"/>
              <a:buNone/>
            </a:pPr>
            <a:r>
              <a:rPr lang="tr-TR">
                <a:latin typeface="Consolas"/>
                <a:ea typeface="Consolas"/>
                <a:cs typeface="Consolas"/>
                <a:sym typeface="Consolas"/>
              </a:rPr>
              <a:t>    char str1[] = "ARMUT";</a:t>
            </a:r>
            <a:endParaRPr/>
          </a:p>
          <a:p>
            <a:pPr marL="0" lvl="0" indent="0" algn="l" rtl="0">
              <a:lnSpc>
                <a:spcPct val="90000"/>
              </a:lnSpc>
              <a:spcBef>
                <a:spcPts val="1200"/>
              </a:spcBef>
              <a:spcAft>
                <a:spcPts val="0"/>
              </a:spcAft>
              <a:buSzPct val="85000"/>
              <a:buNone/>
            </a:pPr>
            <a:r>
              <a:rPr lang="tr-TR">
                <a:latin typeface="Consolas"/>
                <a:ea typeface="Consolas"/>
                <a:cs typeface="Consolas"/>
                <a:sym typeface="Consolas"/>
              </a:rPr>
              <a:t>    char str2[] = "armut";</a:t>
            </a:r>
            <a:endParaRPr/>
          </a:p>
          <a:p>
            <a:pPr marL="0" lvl="0" indent="0" algn="l" rtl="0">
              <a:lnSpc>
                <a:spcPct val="90000"/>
              </a:lnSpc>
              <a:spcBef>
                <a:spcPts val="1200"/>
              </a:spcBef>
              <a:spcAft>
                <a:spcPts val="0"/>
              </a:spcAft>
              <a:buSzPct val="85000"/>
              <a:buNone/>
            </a:pPr>
            <a:endParaRPr>
              <a:latin typeface="Consolas"/>
              <a:ea typeface="Consolas"/>
              <a:cs typeface="Consolas"/>
              <a:sym typeface="Consolas"/>
            </a:endParaRPr>
          </a:p>
          <a:p>
            <a:pPr marL="0" lvl="0" indent="0" algn="l" rtl="0">
              <a:lnSpc>
                <a:spcPct val="90000"/>
              </a:lnSpc>
              <a:spcBef>
                <a:spcPts val="1200"/>
              </a:spcBef>
              <a:spcAft>
                <a:spcPts val="0"/>
              </a:spcAft>
              <a:buSzPct val="85000"/>
              <a:buNone/>
            </a:pPr>
            <a:r>
              <a:rPr lang="tr-TR">
                <a:latin typeface="Consolas"/>
                <a:ea typeface="Consolas"/>
                <a:cs typeface="Consolas"/>
                <a:sym typeface="Consolas"/>
              </a:rPr>
              <a:t>    int result = strcmp(str1, str2);</a:t>
            </a:r>
            <a:endParaRPr/>
          </a:p>
          <a:p>
            <a:pPr marL="0" lvl="0" indent="0" algn="l" rtl="0">
              <a:lnSpc>
                <a:spcPct val="90000"/>
              </a:lnSpc>
              <a:spcBef>
                <a:spcPts val="1200"/>
              </a:spcBef>
              <a:spcAft>
                <a:spcPts val="0"/>
              </a:spcAft>
              <a:buSzPct val="85000"/>
              <a:buNone/>
            </a:pPr>
            <a:endParaRPr>
              <a:latin typeface="Consolas"/>
              <a:ea typeface="Consolas"/>
              <a:cs typeface="Consolas"/>
              <a:sym typeface="Consolas"/>
            </a:endParaRPr>
          </a:p>
          <a:p>
            <a:pPr marL="0" lvl="0" indent="0" algn="l" rtl="0">
              <a:lnSpc>
                <a:spcPct val="90000"/>
              </a:lnSpc>
              <a:spcBef>
                <a:spcPts val="1200"/>
              </a:spcBef>
              <a:spcAft>
                <a:spcPts val="0"/>
              </a:spcAft>
              <a:buSzPct val="85000"/>
              <a:buNone/>
            </a:pPr>
            <a:r>
              <a:rPr lang="tr-TR">
                <a:latin typeface="Consolas"/>
                <a:ea typeface="Consolas"/>
                <a:cs typeface="Consolas"/>
                <a:sym typeface="Consolas"/>
              </a:rPr>
              <a:t>    if (result == 0) {</a:t>
            </a:r>
            <a:endParaRPr/>
          </a:p>
          <a:p>
            <a:pPr marL="0" lvl="0" indent="0" algn="l" rtl="0">
              <a:lnSpc>
                <a:spcPct val="90000"/>
              </a:lnSpc>
              <a:spcBef>
                <a:spcPts val="1200"/>
              </a:spcBef>
              <a:spcAft>
                <a:spcPts val="0"/>
              </a:spcAft>
              <a:buSzPct val="85000"/>
              <a:buNone/>
            </a:pPr>
            <a:r>
              <a:rPr lang="tr-TR">
                <a:latin typeface="Consolas"/>
                <a:ea typeface="Consolas"/>
                <a:cs typeface="Consolas"/>
                <a:sym typeface="Consolas"/>
              </a:rPr>
              <a:t>        puts("İki metin de eşit.");</a:t>
            </a:r>
            <a:endParaRPr/>
          </a:p>
          <a:p>
            <a:pPr marL="0" lvl="0" indent="0" algn="l" rtl="0">
              <a:lnSpc>
                <a:spcPct val="90000"/>
              </a:lnSpc>
              <a:spcBef>
                <a:spcPts val="1200"/>
              </a:spcBef>
              <a:spcAft>
                <a:spcPts val="0"/>
              </a:spcAft>
              <a:buSzPct val="85000"/>
              <a:buNone/>
            </a:pPr>
            <a:r>
              <a:rPr lang="tr-TR">
                <a:latin typeface="Consolas"/>
                <a:ea typeface="Consolas"/>
                <a:cs typeface="Consolas"/>
                <a:sym typeface="Consolas"/>
              </a:rPr>
              <a:t>    } else if (result &lt; 0) {</a:t>
            </a:r>
            <a:endParaRPr/>
          </a:p>
          <a:p>
            <a:pPr marL="0" lvl="0" indent="0" algn="l" rtl="0">
              <a:lnSpc>
                <a:spcPct val="90000"/>
              </a:lnSpc>
              <a:spcBef>
                <a:spcPts val="1200"/>
              </a:spcBef>
              <a:spcAft>
                <a:spcPts val="0"/>
              </a:spcAft>
              <a:buSzPct val="85000"/>
              <a:buNone/>
            </a:pPr>
            <a:r>
              <a:rPr lang="tr-TR">
                <a:latin typeface="Consolas"/>
                <a:ea typeface="Consolas"/>
                <a:cs typeface="Consolas"/>
                <a:sym typeface="Consolas"/>
              </a:rPr>
              <a:t>        puts("Birinci metin ikincisinden küçük");</a:t>
            </a:r>
            <a:endParaRPr/>
          </a:p>
          <a:p>
            <a:pPr marL="0" lvl="0" indent="0" algn="l" rtl="0">
              <a:lnSpc>
                <a:spcPct val="90000"/>
              </a:lnSpc>
              <a:spcBef>
                <a:spcPts val="1200"/>
              </a:spcBef>
              <a:spcAft>
                <a:spcPts val="0"/>
              </a:spcAft>
              <a:buSzPct val="85000"/>
              <a:buNone/>
            </a:pPr>
            <a:r>
              <a:rPr lang="tr-TR">
                <a:latin typeface="Consolas"/>
                <a:ea typeface="Consolas"/>
                <a:cs typeface="Consolas"/>
                <a:sym typeface="Consolas"/>
              </a:rPr>
              <a:t>    } else {</a:t>
            </a:r>
            <a:endParaRPr/>
          </a:p>
          <a:p>
            <a:pPr marL="0" lvl="0" indent="0" algn="l" rtl="0">
              <a:lnSpc>
                <a:spcPct val="90000"/>
              </a:lnSpc>
              <a:spcBef>
                <a:spcPts val="1200"/>
              </a:spcBef>
              <a:spcAft>
                <a:spcPts val="0"/>
              </a:spcAft>
              <a:buSzPct val="85000"/>
              <a:buNone/>
            </a:pPr>
            <a:r>
              <a:rPr lang="tr-TR">
                <a:latin typeface="Consolas"/>
                <a:ea typeface="Consolas"/>
                <a:cs typeface="Consolas"/>
                <a:sym typeface="Consolas"/>
              </a:rPr>
              <a:t>        puts("İkinci metin birincisinden küçük");</a:t>
            </a:r>
            <a:endParaRPr/>
          </a:p>
          <a:p>
            <a:pPr marL="0" lvl="0" indent="0" algn="l" rtl="0">
              <a:lnSpc>
                <a:spcPct val="90000"/>
              </a:lnSpc>
              <a:spcBef>
                <a:spcPts val="1200"/>
              </a:spcBef>
              <a:spcAft>
                <a:spcPts val="0"/>
              </a:spcAft>
              <a:buSzPct val="85000"/>
              <a:buNone/>
            </a:pPr>
            <a:r>
              <a:rPr lang="tr-TR">
                <a:latin typeface="Consolas"/>
                <a:ea typeface="Consolas"/>
                <a:cs typeface="Consolas"/>
                <a:sym typeface="Consolas"/>
              </a:rPr>
              <a:t>    }</a:t>
            </a:r>
            <a:endParaRPr/>
          </a:p>
          <a:p>
            <a:pPr marL="0" lvl="0" indent="0" algn="l" rtl="0">
              <a:lnSpc>
                <a:spcPct val="90000"/>
              </a:lnSpc>
              <a:spcBef>
                <a:spcPts val="1200"/>
              </a:spcBef>
              <a:spcAft>
                <a:spcPts val="0"/>
              </a:spcAft>
              <a:buSzPct val="85000"/>
              <a:buNone/>
            </a:pPr>
            <a:r>
              <a:rPr lang="tr-TR">
                <a:latin typeface="Consolas"/>
                <a:ea typeface="Consolas"/>
                <a:cs typeface="Consolas"/>
                <a:sym typeface="Consolas"/>
              </a:rPr>
              <a:t>    return 0;</a:t>
            </a:r>
            <a:endParaRPr/>
          </a:p>
          <a:p>
            <a:pPr marL="0" lvl="0" indent="0" algn="l" rtl="0">
              <a:lnSpc>
                <a:spcPct val="90000"/>
              </a:lnSpc>
              <a:spcBef>
                <a:spcPts val="1200"/>
              </a:spcBef>
              <a:spcAft>
                <a:spcPts val="0"/>
              </a:spcAft>
              <a:buSzPct val="85000"/>
              <a:buNone/>
            </a:pPr>
            <a:r>
              <a:rPr lang="tr-TR">
                <a:latin typeface="Consolas"/>
                <a:ea typeface="Consolas"/>
                <a:cs typeface="Consolas"/>
                <a:sym typeface="Consolas"/>
              </a:rPr>
              <a:t>}</a:t>
            </a:r>
            <a:endParaRPr/>
          </a:p>
          <a:p>
            <a:pPr marL="0" lvl="0" indent="0" algn="l" rtl="0">
              <a:lnSpc>
                <a:spcPct val="90000"/>
              </a:lnSpc>
              <a:spcBef>
                <a:spcPts val="1200"/>
              </a:spcBef>
              <a:spcAft>
                <a:spcPts val="0"/>
              </a:spcAft>
              <a:buSzPct val="85000"/>
              <a:buNone/>
            </a:pPr>
            <a:r>
              <a:rPr lang="tr-TR">
                <a:latin typeface="Consolas"/>
                <a:ea typeface="Consolas"/>
                <a:cs typeface="Consolas"/>
                <a:sym typeface="Consolas"/>
              </a:rPr>
              <a:t>// Çıktı: </a:t>
            </a:r>
            <a:r>
              <a:rPr lang="tr-TR">
                <a:highlight>
                  <a:srgbClr val="C0C0C0"/>
                </a:highlight>
                <a:latin typeface="Consolas"/>
                <a:ea typeface="Consolas"/>
                <a:cs typeface="Consolas"/>
                <a:sym typeface="Consolas"/>
              </a:rPr>
              <a:t>Birinci metin ikincisinden küçük</a:t>
            </a:r>
            <a:endParaRPr/>
          </a:p>
        </p:txBody>
      </p:sp>
      <p:sp>
        <p:nvSpPr>
          <p:cNvPr id="190" name="Google Shape;190;p12"/>
          <p:cNvSpPr txBox="1">
            <a:spLocks noGrp="1"/>
          </p:cNvSpPr>
          <p:nvPr>
            <p:ph type="body" idx="2"/>
          </p:nvPr>
        </p:nvSpPr>
        <p:spPr>
          <a:xfrm>
            <a:off x="8549640" y="1832146"/>
            <a:ext cx="3200400" cy="4348563"/>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530"/>
              <a:buNone/>
            </a:pPr>
            <a:r>
              <a:rPr lang="tr-TR" sz="1800"/>
              <a:t>Bu fonksiyon, parametre olarak girilen iki dizgiden (string),  karakterlerini karşılıklı olarak karşılaştırır. </a:t>
            </a:r>
            <a:endParaRPr/>
          </a:p>
          <a:p>
            <a:pPr marL="285750" lvl="0" indent="-285750" algn="l" rtl="0">
              <a:lnSpc>
                <a:spcPct val="100000"/>
              </a:lnSpc>
              <a:spcBef>
                <a:spcPts val="1000"/>
              </a:spcBef>
              <a:spcAft>
                <a:spcPts val="0"/>
              </a:spcAft>
              <a:buSzPts val="1530"/>
              <a:buFont typeface="Arial"/>
              <a:buChar char="•"/>
            </a:pPr>
            <a:r>
              <a:rPr lang="tr-TR" sz="1800"/>
              <a:t>Karşılaştırılan iki karakter birbirinden farklı ise ASCII kodu farklarını döndürür. </a:t>
            </a:r>
            <a:endParaRPr/>
          </a:p>
          <a:p>
            <a:pPr marL="285750" lvl="0" indent="-285750" algn="l" rtl="0">
              <a:lnSpc>
                <a:spcPct val="100000"/>
              </a:lnSpc>
              <a:spcBef>
                <a:spcPts val="1000"/>
              </a:spcBef>
              <a:spcAft>
                <a:spcPts val="0"/>
              </a:spcAft>
              <a:buSzPts val="1530"/>
              <a:buFont typeface="Arial"/>
              <a:buChar char="•"/>
            </a:pPr>
            <a:r>
              <a:rPr lang="tr-TR" sz="1800"/>
              <a:t>Tüm karakterler aynı ise 0 döndürür.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13"/>
          <p:cNvSpPr txBox="1">
            <a:spLocks noGrp="1"/>
          </p:cNvSpPr>
          <p:nvPr>
            <p:ph type="title"/>
          </p:nvPr>
        </p:nvSpPr>
        <p:spPr>
          <a:xfrm>
            <a:off x="8549640" y="352839"/>
            <a:ext cx="3200400" cy="1436204"/>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SzPts val="2400"/>
              <a:buFont typeface="Cambria"/>
              <a:buNone/>
            </a:pPr>
            <a:r>
              <a:rPr lang="tr-TR" sz="2400"/>
              <a:t>ALTERNATİF COMPARESTRING()</a:t>
            </a:r>
            <a:endParaRPr/>
          </a:p>
        </p:txBody>
      </p:sp>
      <p:sp>
        <p:nvSpPr>
          <p:cNvPr id="196" name="Google Shape;196;p13"/>
          <p:cNvSpPr txBox="1">
            <a:spLocks noGrp="1"/>
          </p:cNvSpPr>
          <p:nvPr>
            <p:ph type="body" idx="1"/>
          </p:nvPr>
        </p:nvSpPr>
        <p:spPr>
          <a:xfrm>
            <a:off x="238539" y="352839"/>
            <a:ext cx="7829385" cy="5827869"/>
          </a:xfrm>
          <a:prstGeom prst="rect">
            <a:avLst/>
          </a:prstGeom>
          <a:noFill/>
          <a:ln>
            <a:noFill/>
          </a:ln>
        </p:spPr>
        <p:txBody>
          <a:bodyPr spcFirstLastPara="1" wrap="square" lIns="91425" tIns="45700" rIns="91425" bIns="45700" anchor="t" anchorCtr="0">
            <a:normAutofit fontScale="62500" lnSpcReduction="20000"/>
          </a:bodyPr>
          <a:lstStyle/>
          <a:p>
            <a:pPr marL="0" lvl="0" indent="0" algn="l" rtl="0">
              <a:lnSpc>
                <a:spcPct val="120000"/>
              </a:lnSpc>
              <a:spcBef>
                <a:spcPts val="0"/>
              </a:spcBef>
              <a:spcAft>
                <a:spcPts val="0"/>
              </a:spcAft>
              <a:buSzPct val="85000"/>
              <a:buNone/>
            </a:pPr>
            <a:r>
              <a:rPr lang="tr-TR">
                <a:latin typeface="Consolas"/>
                <a:ea typeface="Consolas"/>
                <a:cs typeface="Consolas"/>
                <a:sym typeface="Consolas"/>
              </a:rPr>
              <a:t>#include &lt;stdio.h&gt;</a:t>
            </a:r>
            <a:endParaRPr/>
          </a:p>
          <a:p>
            <a:pPr marL="0" lvl="0" indent="0" algn="l" rtl="0">
              <a:lnSpc>
                <a:spcPct val="120000"/>
              </a:lnSpc>
              <a:spcBef>
                <a:spcPts val="0"/>
              </a:spcBef>
              <a:spcAft>
                <a:spcPts val="0"/>
              </a:spcAft>
              <a:buSzPct val="85000"/>
              <a:buNone/>
            </a:pPr>
            <a:endParaRPr>
              <a:latin typeface="Consolas"/>
              <a:ea typeface="Consolas"/>
              <a:cs typeface="Consolas"/>
              <a:sym typeface="Consolas"/>
            </a:endParaRPr>
          </a:p>
          <a:p>
            <a:pPr marL="0" lvl="0" indent="0" algn="l" rtl="0">
              <a:lnSpc>
                <a:spcPct val="120000"/>
              </a:lnSpc>
              <a:spcBef>
                <a:spcPts val="0"/>
              </a:spcBef>
              <a:spcAft>
                <a:spcPts val="0"/>
              </a:spcAft>
              <a:buSzPct val="85000"/>
              <a:buNone/>
            </a:pPr>
            <a:r>
              <a:rPr lang="tr-TR">
                <a:latin typeface="Consolas"/>
                <a:ea typeface="Consolas"/>
                <a:cs typeface="Consolas"/>
                <a:sym typeface="Consolas"/>
              </a:rPr>
              <a:t>int compareString(char*, char*);</a:t>
            </a:r>
            <a:endParaRPr/>
          </a:p>
          <a:p>
            <a:pPr marL="0" lvl="0" indent="0" algn="l" rtl="0">
              <a:lnSpc>
                <a:spcPct val="120000"/>
              </a:lnSpc>
              <a:spcBef>
                <a:spcPts val="0"/>
              </a:spcBef>
              <a:spcAft>
                <a:spcPts val="0"/>
              </a:spcAft>
              <a:buSzPct val="85000"/>
              <a:buNone/>
            </a:pPr>
            <a:endParaRPr>
              <a:latin typeface="Consolas"/>
              <a:ea typeface="Consolas"/>
              <a:cs typeface="Consolas"/>
              <a:sym typeface="Consolas"/>
            </a:endParaRPr>
          </a:p>
          <a:p>
            <a:pPr marL="0" lvl="0" indent="0" algn="l" rtl="0">
              <a:lnSpc>
                <a:spcPct val="120000"/>
              </a:lnSpc>
              <a:spcBef>
                <a:spcPts val="0"/>
              </a:spcBef>
              <a:spcAft>
                <a:spcPts val="0"/>
              </a:spcAft>
              <a:buSzPct val="85000"/>
              <a:buNone/>
            </a:pPr>
            <a:r>
              <a:rPr lang="tr-TR">
                <a:latin typeface="Consolas"/>
                <a:ea typeface="Consolas"/>
                <a:cs typeface="Consolas"/>
                <a:sym typeface="Consolas"/>
              </a:rPr>
              <a:t>int main() {</a:t>
            </a:r>
            <a:endParaRPr/>
          </a:p>
          <a:p>
            <a:pPr marL="0" lvl="0" indent="0" algn="l" rtl="0">
              <a:lnSpc>
                <a:spcPct val="120000"/>
              </a:lnSpc>
              <a:spcBef>
                <a:spcPts val="0"/>
              </a:spcBef>
              <a:spcAft>
                <a:spcPts val="0"/>
              </a:spcAft>
              <a:buSzPct val="85000"/>
              <a:buNone/>
            </a:pPr>
            <a:r>
              <a:rPr lang="tr-TR">
                <a:latin typeface="Consolas"/>
                <a:ea typeface="Consolas"/>
                <a:cs typeface="Consolas"/>
                <a:sym typeface="Consolas"/>
              </a:rPr>
              <a:t>    char str1[] = "Elma";</a:t>
            </a:r>
            <a:endParaRPr/>
          </a:p>
          <a:p>
            <a:pPr marL="0" lvl="0" indent="0" algn="l" rtl="0">
              <a:lnSpc>
                <a:spcPct val="120000"/>
              </a:lnSpc>
              <a:spcBef>
                <a:spcPts val="0"/>
              </a:spcBef>
              <a:spcAft>
                <a:spcPts val="0"/>
              </a:spcAft>
              <a:buSzPct val="85000"/>
              <a:buNone/>
            </a:pPr>
            <a:r>
              <a:rPr lang="tr-TR">
                <a:latin typeface="Consolas"/>
                <a:ea typeface="Consolas"/>
                <a:cs typeface="Consolas"/>
                <a:sym typeface="Consolas"/>
              </a:rPr>
              <a:t>    char str2[] = "Elma2";</a:t>
            </a:r>
            <a:endParaRPr/>
          </a:p>
          <a:p>
            <a:pPr marL="0" lvl="0" indent="0" algn="l" rtl="0">
              <a:lnSpc>
                <a:spcPct val="120000"/>
              </a:lnSpc>
              <a:spcBef>
                <a:spcPts val="0"/>
              </a:spcBef>
              <a:spcAft>
                <a:spcPts val="0"/>
              </a:spcAft>
              <a:buSzPct val="85000"/>
              <a:buNone/>
            </a:pPr>
            <a:endParaRPr>
              <a:latin typeface="Consolas"/>
              <a:ea typeface="Consolas"/>
              <a:cs typeface="Consolas"/>
              <a:sym typeface="Consolas"/>
            </a:endParaRPr>
          </a:p>
          <a:p>
            <a:pPr marL="0" lvl="0" indent="0" algn="l" rtl="0">
              <a:lnSpc>
                <a:spcPct val="120000"/>
              </a:lnSpc>
              <a:spcBef>
                <a:spcPts val="0"/>
              </a:spcBef>
              <a:spcAft>
                <a:spcPts val="0"/>
              </a:spcAft>
              <a:buSzPct val="85000"/>
              <a:buNone/>
            </a:pPr>
            <a:r>
              <a:rPr lang="tr-TR">
                <a:latin typeface="Consolas"/>
                <a:ea typeface="Consolas"/>
                <a:cs typeface="Consolas"/>
                <a:sym typeface="Consolas"/>
              </a:rPr>
              <a:t>    int result = compareString(str1, str2);</a:t>
            </a:r>
            <a:endParaRPr/>
          </a:p>
          <a:p>
            <a:pPr marL="0" lvl="0" indent="0" algn="l" rtl="0">
              <a:lnSpc>
                <a:spcPct val="120000"/>
              </a:lnSpc>
              <a:spcBef>
                <a:spcPts val="0"/>
              </a:spcBef>
              <a:spcAft>
                <a:spcPts val="0"/>
              </a:spcAft>
              <a:buSzPct val="85000"/>
              <a:buNone/>
            </a:pPr>
            <a:endParaRPr>
              <a:latin typeface="Consolas"/>
              <a:ea typeface="Consolas"/>
              <a:cs typeface="Consolas"/>
              <a:sym typeface="Consolas"/>
            </a:endParaRPr>
          </a:p>
          <a:p>
            <a:pPr marL="0" lvl="0" indent="0" algn="l" rtl="0">
              <a:lnSpc>
                <a:spcPct val="120000"/>
              </a:lnSpc>
              <a:spcBef>
                <a:spcPts val="0"/>
              </a:spcBef>
              <a:spcAft>
                <a:spcPts val="0"/>
              </a:spcAft>
              <a:buSzPct val="85000"/>
              <a:buNone/>
            </a:pPr>
            <a:r>
              <a:rPr lang="tr-TR">
                <a:latin typeface="Consolas"/>
                <a:ea typeface="Consolas"/>
                <a:cs typeface="Consolas"/>
                <a:sym typeface="Consolas"/>
              </a:rPr>
              <a:t>    if (result == 0)</a:t>
            </a:r>
            <a:endParaRPr/>
          </a:p>
          <a:p>
            <a:pPr marL="0" lvl="0" indent="0" algn="l" rtl="0">
              <a:lnSpc>
                <a:spcPct val="120000"/>
              </a:lnSpc>
              <a:spcBef>
                <a:spcPts val="0"/>
              </a:spcBef>
              <a:spcAft>
                <a:spcPts val="0"/>
              </a:spcAft>
              <a:buSzPct val="85000"/>
              <a:buNone/>
            </a:pPr>
            <a:r>
              <a:rPr lang="tr-TR">
                <a:latin typeface="Consolas"/>
                <a:ea typeface="Consolas"/>
                <a:cs typeface="Consolas"/>
                <a:sym typeface="Consolas"/>
              </a:rPr>
              <a:t>        printf("İki Metin Aynıdır.\n");</a:t>
            </a:r>
            <a:endParaRPr/>
          </a:p>
          <a:p>
            <a:pPr marL="0" lvl="0" indent="0" algn="l" rtl="0">
              <a:lnSpc>
                <a:spcPct val="120000"/>
              </a:lnSpc>
              <a:spcBef>
                <a:spcPts val="0"/>
              </a:spcBef>
              <a:spcAft>
                <a:spcPts val="0"/>
              </a:spcAft>
              <a:buSzPct val="85000"/>
              <a:buNone/>
            </a:pPr>
            <a:r>
              <a:rPr lang="tr-TR">
                <a:latin typeface="Consolas"/>
                <a:ea typeface="Consolas"/>
                <a:cs typeface="Consolas"/>
                <a:sym typeface="Consolas"/>
              </a:rPr>
              <a:t>    else if (result &lt; 0) </a:t>
            </a:r>
            <a:endParaRPr/>
          </a:p>
          <a:p>
            <a:pPr marL="0" lvl="0" indent="0" algn="l" rtl="0">
              <a:lnSpc>
                <a:spcPct val="120000"/>
              </a:lnSpc>
              <a:spcBef>
                <a:spcPts val="0"/>
              </a:spcBef>
              <a:spcAft>
                <a:spcPts val="0"/>
              </a:spcAft>
              <a:buSzPct val="85000"/>
              <a:buNone/>
            </a:pPr>
            <a:r>
              <a:rPr lang="tr-TR">
                <a:latin typeface="Consolas"/>
                <a:ea typeface="Consolas"/>
                <a:cs typeface="Consolas"/>
                <a:sym typeface="Consolas"/>
              </a:rPr>
              <a:t>        printf("Birinci Metin İkincisinden Küçüktür:%d\n",result);</a:t>
            </a:r>
            <a:endParaRPr/>
          </a:p>
          <a:p>
            <a:pPr marL="0" lvl="0" indent="0" algn="l" rtl="0">
              <a:lnSpc>
                <a:spcPct val="120000"/>
              </a:lnSpc>
              <a:spcBef>
                <a:spcPts val="0"/>
              </a:spcBef>
              <a:spcAft>
                <a:spcPts val="0"/>
              </a:spcAft>
              <a:buSzPct val="85000"/>
              <a:buNone/>
            </a:pPr>
            <a:r>
              <a:rPr lang="tr-TR">
                <a:latin typeface="Consolas"/>
                <a:ea typeface="Consolas"/>
                <a:cs typeface="Consolas"/>
                <a:sym typeface="Consolas"/>
              </a:rPr>
              <a:t>    else</a:t>
            </a:r>
            <a:endParaRPr/>
          </a:p>
          <a:p>
            <a:pPr marL="0" lvl="0" indent="0" algn="l" rtl="0">
              <a:lnSpc>
                <a:spcPct val="120000"/>
              </a:lnSpc>
              <a:spcBef>
                <a:spcPts val="0"/>
              </a:spcBef>
              <a:spcAft>
                <a:spcPts val="0"/>
              </a:spcAft>
              <a:buSzPct val="85000"/>
              <a:buNone/>
            </a:pPr>
            <a:r>
              <a:rPr lang="tr-TR">
                <a:latin typeface="Consolas"/>
                <a:ea typeface="Consolas"/>
                <a:cs typeface="Consolas"/>
                <a:sym typeface="Consolas"/>
              </a:rPr>
              <a:t>        printf("Birinci Metin İkincisinden Büyüktür:%d\n",result);</a:t>
            </a:r>
            <a:endParaRPr/>
          </a:p>
          <a:p>
            <a:pPr marL="0" lvl="0" indent="0" algn="l" rtl="0">
              <a:lnSpc>
                <a:spcPct val="120000"/>
              </a:lnSpc>
              <a:spcBef>
                <a:spcPts val="0"/>
              </a:spcBef>
              <a:spcAft>
                <a:spcPts val="0"/>
              </a:spcAft>
              <a:buSzPct val="85000"/>
              <a:buNone/>
            </a:pPr>
            <a:r>
              <a:rPr lang="tr-TR">
                <a:latin typeface="Consolas"/>
                <a:ea typeface="Consolas"/>
                <a:cs typeface="Consolas"/>
                <a:sym typeface="Consolas"/>
              </a:rPr>
              <a:t>    return 0;</a:t>
            </a:r>
            <a:endParaRPr/>
          </a:p>
          <a:p>
            <a:pPr marL="0" lvl="0" indent="0" algn="l" rtl="0">
              <a:lnSpc>
                <a:spcPct val="120000"/>
              </a:lnSpc>
              <a:spcBef>
                <a:spcPts val="0"/>
              </a:spcBef>
              <a:spcAft>
                <a:spcPts val="0"/>
              </a:spcAft>
              <a:buSzPct val="85000"/>
              <a:buNone/>
            </a:pPr>
            <a:r>
              <a:rPr lang="tr-TR">
                <a:latin typeface="Consolas"/>
                <a:ea typeface="Consolas"/>
                <a:cs typeface="Consolas"/>
                <a:sym typeface="Consolas"/>
              </a:rPr>
              <a:t>}</a:t>
            </a:r>
            <a:endParaRPr/>
          </a:p>
          <a:p>
            <a:pPr marL="0" lvl="0" indent="0" algn="l" rtl="0">
              <a:lnSpc>
                <a:spcPct val="120000"/>
              </a:lnSpc>
              <a:spcBef>
                <a:spcPts val="0"/>
              </a:spcBef>
              <a:spcAft>
                <a:spcPts val="0"/>
              </a:spcAft>
              <a:buSzPct val="85000"/>
              <a:buNone/>
            </a:pPr>
            <a:r>
              <a:rPr lang="tr-TR">
                <a:latin typeface="Consolas"/>
                <a:ea typeface="Consolas"/>
                <a:cs typeface="Consolas"/>
                <a:sym typeface="Consolas"/>
              </a:rPr>
              <a:t>int compareString(const char* metin1,const char* metin2) {</a:t>
            </a:r>
            <a:endParaRPr/>
          </a:p>
          <a:p>
            <a:pPr marL="0" lvl="0" indent="0" algn="l" rtl="0">
              <a:lnSpc>
                <a:spcPct val="120000"/>
              </a:lnSpc>
              <a:spcBef>
                <a:spcPts val="0"/>
              </a:spcBef>
              <a:spcAft>
                <a:spcPts val="0"/>
              </a:spcAft>
              <a:buSzPct val="85000"/>
              <a:buNone/>
            </a:pPr>
            <a:r>
              <a:rPr lang="tr-TR">
                <a:latin typeface="Consolas"/>
                <a:ea typeface="Consolas"/>
                <a:cs typeface="Consolas"/>
                <a:sym typeface="Consolas"/>
              </a:rPr>
              <a:t>    while (*metin1 == *metin2) {</a:t>
            </a:r>
            <a:endParaRPr/>
          </a:p>
          <a:p>
            <a:pPr marL="0" lvl="0" indent="0" algn="l" rtl="0">
              <a:lnSpc>
                <a:spcPct val="120000"/>
              </a:lnSpc>
              <a:spcBef>
                <a:spcPts val="0"/>
              </a:spcBef>
              <a:spcAft>
                <a:spcPts val="0"/>
              </a:spcAft>
              <a:buSzPct val="85000"/>
              <a:buNone/>
            </a:pPr>
            <a:r>
              <a:rPr lang="tr-TR">
                <a:latin typeface="Consolas"/>
                <a:ea typeface="Consolas"/>
                <a:cs typeface="Consolas"/>
                <a:sym typeface="Consolas"/>
              </a:rPr>
              <a:t>        if (*metin1 == '\0')  return (0);  </a:t>
            </a:r>
            <a:endParaRPr/>
          </a:p>
          <a:p>
            <a:pPr marL="0" lvl="0" indent="0" algn="l" rtl="0">
              <a:lnSpc>
                <a:spcPct val="120000"/>
              </a:lnSpc>
              <a:spcBef>
                <a:spcPts val="0"/>
              </a:spcBef>
              <a:spcAft>
                <a:spcPts val="0"/>
              </a:spcAft>
              <a:buSzPct val="85000"/>
              <a:buNone/>
            </a:pPr>
            <a:r>
              <a:rPr lang="tr-TR">
                <a:latin typeface="Consolas"/>
                <a:ea typeface="Consolas"/>
                <a:cs typeface="Consolas"/>
                <a:sym typeface="Consolas"/>
              </a:rPr>
              <a:t>        metin1++;</a:t>
            </a:r>
            <a:endParaRPr/>
          </a:p>
          <a:p>
            <a:pPr marL="0" lvl="0" indent="0" algn="l" rtl="0">
              <a:lnSpc>
                <a:spcPct val="120000"/>
              </a:lnSpc>
              <a:spcBef>
                <a:spcPts val="0"/>
              </a:spcBef>
              <a:spcAft>
                <a:spcPts val="0"/>
              </a:spcAft>
              <a:buSzPct val="85000"/>
              <a:buNone/>
            </a:pPr>
            <a:r>
              <a:rPr lang="tr-TR">
                <a:latin typeface="Consolas"/>
                <a:ea typeface="Consolas"/>
                <a:cs typeface="Consolas"/>
                <a:sym typeface="Consolas"/>
              </a:rPr>
              <a:t>        metin2++;</a:t>
            </a:r>
            <a:endParaRPr/>
          </a:p>
          <a:p>
            <a:pPr marL="0" lvl="0" indent="0" algn="l" rtl="0">
              <a:lnSpc>
                <a:spcPct val="120000"/>
              </a:lnSpc>
              <a:spcBef>
                <a:spcPts val="0"/>
              </a:spcBef>
              <a:spcAft>
                <a:spcPts val="0"/>
              </a:spcAft>
              <a:buSzPct val="85000"/>
              <a:buNone/>
            </a:pPr>
            <a:r>
              <a:rPr lang="tr-TR">
                <a:latin typeface="Consolas"/>
                <a:ea typeface="Consolas"/>
                <a:cs typeface="Consolas"/>
                <a:sym typeface="Consolas"/>
              </a:rPr>
              <a:t>    }</a:t>
            </a:r>
            <a:endParaRPr/>
          </a:p>
          <a:p>
            <a:pPr marL="0" lvl="0" indent="0" algn="l" rtl="0">
              <a:lnSpc>
                <a:spcPct val="120000"/>
              </a:lnSpc>
              <a:spcBef>
                <a:spcPts val="0"/>
              </a:spcBef>
              <a:spcAft>
                <a:spcPts val="0"/>
              </a:spcAft>
              <a:buSzPct val="85000"/>
              <a:buNone/>
            </a:pPr>
            <a:r>
              <a:rPr lang="tr-TR">
                <a:latin typeface="Consolas"/>
                <a:ea typeface="Consolas"/>
                <a:cs typeface="Consolas"/>
                <a:sym typeface="Consolas"/>
              </a:rPr>
              <a:t>    return (*metin1 - *metin2);  </a:t>
            </a:r>
            <a:endParaRPr/>
          </a:p>
          <a:p>
            <a:pPr marL="0" lvl="0" indent="0" algn="l" rtl="0">
              <a:lnSpc>
                <a:spcPct val="120000"/>
              </a:lnSpc>
              <a:spcBef>
                <a:spcPts val="0"/>
              </a:spcBef>
              <a:spcAft>
                <a:spcPts val="0"/>
              </a:spcAft>
              <a:buSzPct val="85000"/>
              <a:buNone/>
            </a:pPr>
            <a:r>
              <a:rPr lang="tr-TR">
                <a:latin typeface="Consolas"/>
                <a:ea typeface="Consolas"/>
                <a:cs typeface="Consolas"/>
                <a:sym typeface="Consolas"/>
              </a:rPr>
              <a:t>}</a:t>
            </a:r>
            <a:endParaRPr/>
          </a:p>
          <a:p>
            <a:pPr marL="0" lvl="0" indent="0" algn="l" rtl="0">
              <a:lnSpc>
                <a:spcPct val="120000"/>
              </a:lnSpc>
              <a:spcBef>
                <a:spcPts val="0"/>
              </a:spcBef>
              <a:spcAft>
                <a:spcPts val="0"/>
              </a:spcAft>
              <a:buSzPct val="85000"/>
              <a:buNone/>
            </a:pPr>
            <a:r>
              <a:rPr lang="tr-TR">
                <a:latin typeface="Consolas"/>
                <a:ea typeface="Consolas"/>
                <a:cs typeface="Consolas"/>
                <a:sym typeface="Consolas"/>
              </a:rPr>
              <a:t>// </a:t>
            </a:r>
            <a:r>
              <a:rPr lang="tr-TR">
                <a:highlight>
                  <a:srgbClr val="C0C0C0"/>
                </a:highlight>
                <a:latin typeface="Consolas"/>
                <a:ea typeface="Consolas"/>
                <a:cs typeface="Consolas"/>
                <a:sym typeface="Consolas"/>
              </a:rPr>
              <a:t>Birinci Metin İkincisinden Küçüktür:-50</a:t>
            </a:r>
            <a:endParaRPr>
              <a:highlight>
                <a:srgbClr val="C0C0C0"/>
              </a:highlight>
              <a:latin typeface="Consolas"/>
              <a:ea typeface="Consolas"/>
              <a:cs typeface="Consolas"/>
              <a:sym typeface="Consolas"/>
            </a:endParaRPr>
          </a:p>
        </p:txBody>
      </p:sp>
      <p:sp>
        <p:nvSpPr>
          <p:cNvPr id="197" name="Google Shape;197;p13"/>
          <p:cNvSpPr txBox="1">
            <a:spLocks noGrp="1"/>
          </p:cNvSpPr>
          <p:nvPr>
            <p:ph type="body" idx="2"/>
          </p:nvPr>
        </p:nvSpPr>
        <p:spPr>
          <a:xfrm>
            <a:off x="8549640" y="1832146"/>
            <a:ext cx="3200400" cy="4348563"/>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530"/>
              <a:buNone/>
            </a:pPr>
            <a:r>
              <a:rPr lang="tr-TR" sz="1800"/>
              <a:t>Bu fonksiyon, parametre olarak girilen iki dizgiden (string),  karakterlerini karşılıklı olarak karşılaştırır. </a:t>
            </a:r>
            <a:endParaRPr/>
          </a:p>
          <a:p>
            <a:pPr marL="285750" lvl="0" indent="-285750" algn="l" rtl="0">
              <a:lnSpc>
                <a:spcPct val="100000"/>
              </a:lnSpc>
              <a:spcBef>
                <a:spcPts val="1000"/>
              </a:spcBef>
              <a:spcAft>
                <a:spcPts val="0"/>
              </a:spcAft>
              <a:buSzPts val="1530"/>
              <a:buFont typeface="Arial"/>
              <a:buChar char="•"/>
            </a:pPr>
            <a:r>
              <a:rPr lang="tr-TR" sz="1800"/>
              <a:t>Karşılaştırılan iki karakter birbirinden farklı ise ASCII kodu farklarını döndürür. </a:t>
            </a:r>
            <a:endParaRPr/>
          </a:p>
          <a:p>
            <a:pPr marL="285750" lvl="0" indent="-285750" algn="l" rtl="0">
              <a:lnSpc>
                <a:spcPct val="100000"/>
              </a:lnSpc>
              <a:spcBef>
                <a:spcPts val="1000"/>
              </a:spcBef>
              <a:spcAft>
                <a:spcPts val="0"/>
              </a:spcAft>
              <a:buSzPts val="1530"/>
              <a:buFont typeface="Arial"/>
              <a:buChar char="•"/>
            </a:pPr>
            <a:r>
              <a:rPr lang="tr-TR" sz="1800"/>
              <a:t>Tüm karakterler aynı ise 0 döndürür.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14"/>
          <p:cNvSpPr txBox="1">
            <a:spLocks noGrp="1"/>
          </p:cNvSpPr>
          <p:nvPr>
            <p:ph type="title"/>
          </p:nvPr>
        </p:nvSpPr>
        <p:spPr>
          <a:xfrm>
            <a:off x="8549640" y="352839"/>
            <a:ext cx="3200400" cy="1436204"/>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SzPts val="2800"/>
              <a:buFont typeface="Cambria"/>
              <a:buNone/>
            </a:pPr>
            <a:r>
              <a:rPr lang="tr-TR" sz="2800"/>
              <a:t>KARAKTER FONKSIYONLARI</a:t>
            </a:r>
            <a:endParaRPr/>
          </a:p>
        </p:txBody>
      </p:sp>
      <p:graphicFrame>
        <p:nvGraphicFramePr>
          <p:cNvPr id="203" name="Google Shape;203;p14"/>
          <p:cNvGraphicFramePr/>
          <p:nvPr/>
        </p:nvGraphicFramePr>
        <p:xfrm>
          <a:off x="238125" y="352425"/>
          <a:ext cx="7831450" cy="6185500"/>
        </p:xfrm>
        <a:graphic>
          <a:graphicData uri="http://schemas.openxmlformats.org/drawingml/2006/table">
            <a:tbl>
              <a:tblPr firstRow="1" bandRow="1">
                <a:noFill/>
                <a:tableStyleId>{D4F15518-E2C0-4A3E-BC54-3E7919F88A09}</a:tableStyleId>
              </a:tblPr>
              <a:tblGrid>
                <a:gridCol w="1573400">
                  <a:extLst>
                    <a:ext uri="{9D8B030D-6E8A-4147-A177-3AD203B41FA5}">
                      <a16:colId xmlns:a16="http://schemas.microsoft.com/office/drawing/2014/main" val="20000"/>
                    </a:ext>
                  </a:extLst>
                </a:gridCol>
                <a:gridCol w="6258050">
                  <a:extLst>
                    <a:ext uri="{9D8B030D-6E8A-4147-A177-3AD203B41FA5}">
                      <a16:colId xmlns:a16="http://schemas.microsoft.com/office/drawing/2014/main" val="20001"/>
                    </a:ext>
                  </a:extLst>
                </a:gridCol>
              </a:tblGrid>
              <a:tr h="327525">
                <a:tc>
                  <a:txBody>
                    <a:bodyPr/>
                    <a:lstStyle/>
                    <a:p>
                      <a:pPr marL="0" marR="0" lvl="0" indent="0" algn="l" rtl="0">
                        <a:spcBef>
                          <a:spcPts val="0"/>
                        </a:spcBef>
                        <a:spcAft>
                          <a:spcPts val="0"/>
                        </a:spcAft>
                        <a:buNone/>
                      </a:pPr>
                      <a:r>
                        <a:rPr lang="tr-TR" sz="1400" b="1" i="0" u="none" strike="noStrike" cap="none">
                          <a:solidFill>
                            <a:srgbClr val="000000"/>
                          </a:solidFill>
                          <a:latin typeface="Cambria"/>
                          <a:ea typeface="Cambria"/>
                          <a:cs typeface="Cambria"/>
                          <a:sym typeface="Cambria"/>
                        </a:rPr>
                        <a:t>Fonksiyon</a:t>
                      </a:r>
                      <a:endParaRPr/>
                    </a:p>
                  </a:txBody>
                  <a:tcPr marL="9525" marR="9525" marT="9525" marB="0" anchor="b"/>
                </a:tc>
                <a:tc>
                  <a:txBody>
                    <a:bodyPr/>
                    <a:lstStyle/>
                    <a:p>
                      <a:pPr marL="0" marR="0" lvl="0" indent="0" algn="l" rtl="0">
                        <a:spcBef>
                          <a:spcPts val="0"/>
                        </a:spcBef>
                        <a:spcAft>
                          <a:spcPts val="0"/>
                        </a:spcAft>
                        <a:buNone/>
                      </a:pPr>
                      <a:r>
                        <a:rPr lang="tr-TR" sz="1400" b="1" i="0" u="none" strike="noStrike" cap="none">
                          <a:solidFill>
                            <a:srgbClr val="000000"/>
                          </a:solidFill>
                          <a:latin typeface="Cambria"/>
                          <a:ea typeface="Cambria"/>
                          <a:cs typeface="Cambria"/>
                          <a:sym typeface="Cambria"/>
                        </a:rPr>
                        <a:t>Açıklama</a:t>
                      </a:r>
                      <a:endParaRPr/>
                    </a:p>
                  </a:txBody>
                  <a:tcPr marL="9525" marR="9525" marT="9525" marB="0" anchor="b"/>
                </a:tc>
                <a:extLst>
                  <a:ext uri="{0D108BD9-81ED-4DB2-BD59-A6C34878D82A}">
                    <a16:rowId xmlns:a16="http://schemas.microsoft.com/office/drawing/2014/main" val="10000"/>
                  </a:ext>
                </a:extLst>
              </a:tr>
              <a:tr h="327525">
                <a:tc>
                  <a:txBody>
                    <a:bodyPr/>
                    <a:lstStyle/>
                    <a:p>
                      <a:pPr marL="0" marR="0" lvl="0" indent="0" algn="l" rtl="0">
                        <a:spcBef>
                          <a:spcPts val="0"/>
                        </a:spcBef>
                        <a:spcAft>
                          <a:spcPts val="0"/>
                        </a:spcAft>
                        <a:buNone/>
                      </a:pPr>
                      <a:r>
                        <a:rPr lang="tr-TR" sz="1400" b="1" i="0" u="none" strike="noStrike" cap="none">
                          <a:solidFill>
                            <a:srgbClr val="000000"/>
                          </a:solidFill>
                          <a:latin typeface="Cambria"/>
                          <a:ea typeface="Cambria"/>
                          <a:cs typeface="Cambria"/>
                          <a:sym typeface="Cambria"/>
                        </a:rPr>
                        <a:t>int isalnum(int c)</a:t>
                      </a:r>
                      <a:endParaRPr/>
                    </a:p>
                  </a:txBody>
                  <a:tcPr marL="9525" marR="9525" marT="9525" marB="0" anchor="b"/>
                </a:tc>
                <a:tc>
                  <a:txBody>
                    <a:bodyPr/>
                    <a:lstStyle/>
                    <a:p>
                      <a:pPr marL="0" marR="0" lvl="0" indent="0" algn="l" rtl="0">
                        <a:spcBef>
                          <a:spcPts val="0"/>
                        </a:spcBef>
                        <a:spcAft>
                          <a:spcPts val="0"/>
                        </a:spcAft>
                        <a:buNone/>
                      </a:pPr>
                      <a:r>
                        <a:rPr lang="tr-TR" sz="1400" b="0" i="0" u="none" strike="noStrike" cap="none">
                          <a:solidFill>
                            <a:srgbClr val="000000"/>
                          </a:solidFill>
                          <a:latin typeface="Cambria"/>
                          <a:ea typeface="Cambria"/>
                          <a:cs typeface="Cambria"/>
                          <a:sym typeface="Cambria"/>
                        </a:rPr>
                        <a:t>Verilen karakter kodunun </a:t>
                      </a:r>
                      <a:r>
                        <a:rPr lang="tr-TR" sz="1400" b="1" i="0" u="none" strike="noStrike" cap="none">
                          <a:solidFill>
                            <a:srgbClr val="000000"/>
                          </a:solidFill>
                          <a:latin typeface="Cambria"/>
                          <a:ea typeface="Cambria"/>
                          <a:cs typeface="Cambria"/>
                          <a:sym typeface="Cambria"/>
                        </a:rPr>
                        <a:t>alfanümerik</a:t>
                      </a:r>
                      <a:r>
                        <a:rPr lang="tr-TR" sz="1400" b="0" i="0" u="none" strike="noStrike" cap="none">
                          <a:solidFill>
                            <a:srgbClr val="000000"/>
                          </a:solidFill>
                          <a:latin typeface="Cambria"/>
                          <a:ea typeface="Cambria"/>
                          <a:cs typeface="Cambria"/>
                          <a:sym typeface="Cambria"/>
                        </a:rPr>
                        <a:t> olup olmadığını kontrol eder.</a:t>
                      </a:r>
                      <a:endParaRPr sz="1400" b="0" i="0" u="none" strike="noStrike" cap="none">
                        <a:solidFill>
                          <a:srgbClr val="000000"/>
                        </a:solidFill>
                        <a:latin typeface="Cambria"/>
                        <a:ea typeface="Cambria"/>
                        <a:cs typeface="Cambria"/>
                        <a:sym typeface="Cambria"/>
                      </a:endParaRPr>
                    </a:p>
                  </a:txBody>
                  <a:tcPr marL="9525" marR="9525" marT="9525" marB="0" anchor="b"/>
                </a:tc>
                <a:extLst>
                  <a:ext uri="{0D108BD9-81ED-4DB2-BD59-A6C34878D82A}">
                    <a16:rowId xmlns:a16="http://schemas.microsoft.com/office/drawing/2014/main" val="10001"/>
                  </a:ext>
                </a:extLst>
              </a:tr>
              <a:tr h="327525">
                <a:tc>
                  <a:txBody>
                    <a:bodyPr/>
                    <a:lstStyle/>
                    <a:p>
                      <a:pPr marL="0" marR="0" lvl="0" indent="0" algn="l" rtl="0">
                        <a:spcBef>
                          <a:spcPts val="0"/>
                        </a:spcBef>
                        <a:spcAft>
                          <a:spcPts val="0"/>
                        </a:spcAft>
                        <a:buNone/>
                      </a:pPr>
                      <a:r>
                        <a:rPr lang="tr-TR" sz="1400" b="1" i="0" u="none" strike="noStrike" cap="none">
                          <a:solidFill>
                            <a:srgbClr val="000000"/>
                          </a:solidFill>
                          <a:latin typeface="Cambria"/>
                          <a:ea typeface="Cambria"/>
                          <a:cs typeface="Cambria"/>
                          <a:sym typeface="Cambria"/>
                        </a:rPr>
                        <a:t>int isalpha(int c)</a:t>
                      </a:r>
                      <a:endParaRPr/>
                    </a:p>
                  </a:txBody>
                  <a:tcPr marL="9525" marR="9525" marT="9525" marB="0" anchor="b"/>
                </a:tc>
                <a:tc>
                  <a:txBody>
                    <a:bodyPr/>
                    <a:lstStyle/>
                    <a:p>
                      <a:pPr marL="0" marR="0" lvl="0" indent="0" algn="l" rtl="0">
                        <a:spcBef>
                          <a:spcPts val="0"/>
                        </a:spcBef>
                        <a:spcAft>
                          <a:spcPts val="0"/>
                        </a:spcAft>
                        <a:buNone/>
                      </a:pPr>
                      <a:r>
                        <a:rPr lang="tr-TR" sz="1400" b="0" i="0" u="none" strike="noStrike" cap="none">
                          <a:solidFill>
                            <a:srgbClr val="000000"/>
                          </a:solidFill>
                          <a:latin typeface="Cambria"/>
                          <a:ea typeface="Cambria"/>
                          <a:cs typeface="Cambria"/>
                          <a:sym typeface="Cambria"/>
                        </a:rPr>
                        <a:t>Verilen karakter kodunun harf olup olmadığını kontrol eder.</a:t>
                      </a:r>
                      <a:endParaRPr sz="1400" b="0" i="0" u="none" strike="noStrike" cap="none">
                        <a:solidFill>
                          <a:srgbClr val="000000"/>
                        </a:solidFill>
                        <a:latin typeface="Cambria"/>
                        <a:ea typeface="Cambria"/>
                        <a:cs typeface="Cambria"/>
                        <a:sym typeface="Cambria"/>
                      </a:endParaRPr>
                    </a:p>
                  </a:txBody>
                  <a:tcPr marL="9525" marR="9525" marT="9525" marB="0" anchor="b"/>
                </a:tc>
                <a:extLst>
                  <a:ext uri="{0D108BD9-81ED-4DB2-BD59-A6C34878D82A}">
                    <a16:rowId xmlns:a16="http://schemas.microsoft.com/office/drawing/2014/main" val="10002"/>
                  </a:ext>
                </a:extLst>
              </a:tr>
              <a:tr h="475050">
                <a:tc>
                  <a:txBody>
                    <a:bodyPr/>
                    <a:lstStyle/>
                    <a:p>
                      <a:pPr marL="0" marR="0" lvl="0" indent="0" algn="l" rtl="0">
                        <a:spcBef>
                          <a:spcPts val="0"/>
                        </a:spcBef>
                        <a:spcAft>
                          <a:spcPts val="0"/>
                        </a:spcAft>
                        <a:buNone/>
                      </a:pPr>
                      <a:r>
                        <a:rPr lang="tr-TR" sz="1400" b="1" i="0" u="none" strike="noStrike" cap="none">
                          <a:solidFill>
                            <a:srgbClr val="000000"/>
                          </a:solidFill>
                          <a:latin typeface="Cambria"/>
                          <a:ea typeface="Cambria"/>
                          <a:cs typeface="Cambria"/>
                          <a:sym typeface="Cambria"/>
                        </a:rPr>
                        <a:t>int iscntrl(int c)</a:t>
                      </a:r>
                      <a:endParaRPr/>
                    </a:p>
                  </a:txBody>
                  <a:tcPr marL="9525" marR="9525" marT="9525" marB="0" anchor="b"/>
                </a:tc>
                <a:tc>
                  <a:txBody>
                    <a:bodyPr/>
                    <a:lstStyle/>
                    <a:p>
                      <a:pPr marL="0" marR="0" lvl="0" indent="0" algn="l" rtl="0">
                        <a:spcBef>
                          <a:spcPts val="0"/>
                        </a:spcBef>
                        <a:spcAft>
                          <a:spcPts val="0"/>
                        </a:spcAft>
                        <a:buNone/>
                      </a:pPr>
                      <a:r>
                        <a:rPr lang="tr-TR" sz="1400" b="0" i="0" u="none" strike="noStrike" cap="none">
                          <a:solidFill>
                            <a:srgbClr val="000000"/>
                          </a:solidFill>
                          <a:latin typeface="Cambria"/>
                          <a:ea typeface="Cambria"/>
                          <a:cs typeface="Cambria"/>
                          <a:sym typeface="Cambria"/>
                        </a:rPr>
                        <a:t>Verilen karakter kodunun kontrol karakteri olup olmadığını kontrol eder.</a:t>
                      </a:r>
                      <a:endParaRPr sz="1400" b="0" i="0" u="none" strike="noStrike" cap="none">
                        <a:solidFill>
                          <a:srgbClr val="000000"/>
                        </a:solidFill>
                        <a:latin typeface="Cambria"/>
                        <a:ea typeface="Cambria"/>
                        <a:cs typeface="Cambria"/>
                        <a:sym typeface="Cambria"/>
                      </a:endParaRPr>
                    </a:p>
                  </a:txBody>
                  <a:tcPr marL="9525" marR="9525" marT="9525" marB="0" anchor="b"/>
                </a:tc>
                <a:extLst>
                  <a:ext uri="{0D108BD9-81ED-4DB2-BD59-A6C34878D82A}">
                    <a16:rowId xmlns:a16="http://schemas.microsoft.com/office/drawing/2014/main" val="10003"/>
                  </a:ext>
                </a:extLst>
              </a:tr>
              <a:tr h="327525">
                <a:tc>
                  <a:txBody>
                    <a:bodyPr/>
                    <a:lstStyle/>
                    <a:p>
                      <a:pPr marL="0" marR="0" lvl="0" indent="0" algn="l" rtl="0">
                        <a:spcBef>
                          <a:spcPts val="0"/>
                        </a:spcBef>
                        <a:spcAft>
                          <a:spcPts val="0"/>
                        </a:spcAft>
                        <a:buNone/>
                      </a:pPr>
                      <a:r>
                        <a:rPr lang="tr-TR" sz="1400" b="1" i="0" u="none" strike="noStrike" cap="none">
                          <a:solidFill>
                            <a:srgbClr val="000000"/>
                          </a:solidFill>
                          <a:latin typeface="Cambria"/>
                          <a:ea typeface="Cambria"/>
                          <a:cs typeface="Cambria"/>
                          <a:sym typeface="Cambria"/>
                        </a:rPr>
                        <a:t>int isdigit(int c)</a:t>
                      </a:r>
                      <a:endParaRPr/>
                    </a:p>
                  </a:txBody>
                  <a:tcPr marL="9525" marR="9525" marT="9525" marB="0" anchor="b"/>
                </a:tc>
                <a:tc>
                  <a:txBody>
                    <a:bodyPr/>
                    <a:lstStyle/>
                    <a:p>
                      <a:pPr marL="0" marR="0" lvl="0" indent="0" algn="l" rtl="0">
                        <a:spcBef>
                          <a:spcPts val="0"/>
                        </a:spcBef>
                        <a:spcAft>
                          <a:spcPts val="0"/>
                        </a:spcAft>
                        <a:buNone/>
                      </a:pPr>
                      <a:r>
                        <a:rPr lang="tr-TR" sz="1400" b="0" i="0" u="none" strike="noStrike" cap="none">
                          <a:solidFill>
                            <a:srgbClr val="000000"/>
                          </a:solidFill>
                          <a:latin typeface="Cambria"/>
                          <a:ea typeface="Cambria"/>
                          <a:cs typeface="Cambria"/>
                          <a:sym typeface="Cambria"/>
                        </a:rPr>
                        <a:t>Verilen karakter kodunun rakam olup olmadığını kontrol eder.</a:t>
                      </a:r>
                      <a:endParaRPr sz="1400" b="0" i="0" u="none" strike="noStrike" cap="none">
                        <a:solidFill>
                          <a:srgbClr val="000000"/>
                        </a:solidFill>
                        <a:latin typeface="Cambria"/>
                        <a:ea typeface="Cambria"/>
                        <a:cs typeface="Cambria"/>
                        <a:sym typeface="Cambria"/>
                      </a:endParaRPr>
                    </a:p>
                  </a:txBody>
                  <a:tcPr marL="9525" marR="9525" marT="9525" marB="0" anchor="b"/>
                </a:tc>
                <a:extLst>
                  <a:ext uri="{0D108BD9-81ED-4DB2-BD59-A6C34878D82A}">
                    <a16:rowId xmlns:a16="http://schemas.microsoft.com/office/drawing/2014/main" val="10004"/>
                  </a:ext>
                </a:extLst>
              </a:tr>
              <a:tr h="475050">
                <a:tc>
                  <a:txBody>
                    <a:bodyPr/>
                    <a:lstStyle/>
                    <a:p>
                      <a:pPr marL="0" marR="0" lvl="0" indent="0" algn="l" rtl="0">
                        <a:spcBef>
                          <a:spcPts val="0"/>
                        </a:spcBef>
                        <a:spcAft>
                          <a:spcPts val="0"/>
                        </a:spcAft>
                        <a:buNone/>
                      </a:pPr>
                      <a:r>
                        <a:rPr lang="tr-TR" sz="1400" b="1" i="0" u="none" strike="noStrike" cap="none">
                          <a:solidFill>
                            <a:srgbClr val="000000"/>
                          </a:solidFill>
                          <a:latin typeface="Cambria"/>
                          <a:ea typeface="Cambria"/>
                          <a:cs typeface="Cambria"/>
                          <a:sym typeface="Cambria"/>
                        </a:rPr>
                        <a:t>int isgraph(int c)</a:t>
                      </a:r>
                      <a:endParaRPr/>
                    </a:p>
                  </a:txBody>
                  <a:tcPr marL="9525" marR="9525" marT="9525" marB="0" anchor="b"/>
                </a:tc>
                <a:tc>
                  <a:txBody>
                    <a:bodyPr/>
                    <a:lstStyle/>
                    <a:p>
                      <a:pPr marL="0" marR="0" lvl="0" indent="0" algn="l" rtl="0">
                        <a:spcBef>
                          <a:spcPts val="0"/>
                        </a:spcBef>
                        <a:spcAft>
                          <a:spcPts val="0"/>
                        </a:spcAft>
                        <a:buNone/>
                      </a:pPr>
                      <a:r>
                        <a:rPr lang="tr-TR" sz="1400" b="0" i="0" u="none" strike="noStrike" cap="none">
                          <a:solidFill>
                            <a:srgbClr val="000000"/>
                          </a:solidFill>
                          <a:latin typeface="Cambria"/>
                          <a:ea typeface="Cambria"/>
                          <a:cs typeface="Cambria"/>
                          <a:sym typeface="Cambria"/>
                        </a:rPr>
                        <a:t>Verilen karakter kodunun konsola yazdırılabilir karakteri olup olmadığını kontrol eder.</a:t>
                      </a:r>
                      <a:endParaRPr sz="1400" b="0" i="0" u="none" strike="noStrike" cap="none">
                        <a:solidFill>
                          <a:srgbClr val="000000"/>
                        </a:solidFill>
                        <a:latin typeface="Cambria"/>
                        <a:ea typeface="Cambria"/>
                        <a:cs typeface="Cambria"/>
                        <a:sym typeface="Cambria"/>
                      </a:endParaRPr>
                    </a:p>
                  </a:txBody>
                  <a:tcPr marL="9525" marR="9525" marT="9525" marB="0" anchor="b"/>
                </a:tc>
                <a:extLst>
                  <a:ext uri="{0D108BD9-81ED-4DB2-BD59-A6C34878D82A}">
                    <a16:rowId xmlns:a16="http://schemas.microsoft.com/office/drawing/2014/main" val="10005"/>
                  </a:ext>
                </a:extLst>
              </a:tr>
              <a:tr h="434525">
                <a:tc>
                  <a:txBody>
                    <a:bodyPr/>
                    <a:lstStyle/>
                    <a:p>
                      <a:pPr marL="0" marR="0" lvl="0" indent="0" algn="l" rtl="0">
                        <a:spcBef>
                          <a:spcPts val="0"/>
                        </a:spcBef>
                        <a:spcAft>
                          <a:spcPts val="0"/>
                        </a:spcAft>
                        <a:buNone/>
                      </a:pPr>
                      <a:r>
                        <a:rPr lang="tr-TR" sz="1400" b="1" i="0" u="none" strike="noStrike" cap="none">
                          <a:solidFill>
                            <a:srgbClr val="000000"/>
                          </a:solidFill>
                          <a:latin typeface="Cambria"/>
                          <a:ea typeface="Cambria"/>
                          <a:cs typeface="Cambria"/>
                          <a:sym typeface="Cambria"/>
                        </a:rPr>
                        <a:t>int islower(int c)</a:t>
                      </a:r>
                      <a:endParaRPr/>
                    </a:p>
                  </a:txBody>
                  <a:tcPr marL="9525" marR="9525" marT="9525" marB="0" anchor="b"/>
                </a:tc>
                <a:tc>
                  <a:txBody>
                    <a:bodyPr/>
                    <a:lstStyle/>
                    <a:p>
                      <a:pPr marL="0" marR="0" lvl="0" indent="0" algn="l" rtl="0">
                        <a:spcBef>
                          <a:spcPts val="0"/>
                        </a:spcBef>
                        <a:spcAft>
                          <a:spcPts val="0"/>
                        </a:spcAft>
                        <a:buNone/>
                      </a:pPr>
                      <a:r>
                        <a:rPr lang="tr-TR" sz="1400" b="0" i="0" u="none" strike="noStrike" cap="none">
                          <a:solidFill>
                            <a:srgbClr val="000000"/>
                          </a:solidFill>
                          <a:latin typeface="Cambria"/>
                          <a:ea typeface="Cambria"/>
                          <a:cs typeface="Cambria"/>
                          <a:sym typeface="Cambria"/>
                        </a:rPr>
                        <a:t>Verilen karakter kodunun küçük harf olup olmadığını kontrol eder.</a:t>
                      </a:r>
                      <a:endParaRPr sz="1400" b="0" i="0" u="none" strike="noStrike" cap="none">
                        <a:solidFill>
                          <a:srgbClr val="000000"/>
                        </a:solidFill>
                        <a:latin typeface="Cambria"/>
                        <a:ea typeface="Cambria"/>
                        <a:cs typeface="Cambria"/>
                        <a:sym typeface="Cambria"/>
                      </a:endParaRPr>
                    </a:p>
                  </a:txBody>
                  <a:tcPr marL="9525" marR="9525" marT="9525" marB="0" anchor="b"/>
                </a:tc>
                <a:extLst>
                  <a:ext uri="{0D108BD9-81ED-4DB2-BD59-A6C34878D82A}">
                    <a16:rowId xmlns:a16="http://schemas.microsoft.com/office/drawing/2014/main" val="10006"/>
                  </a:ext>
                </a:extLst>
              </a:tr>
              <a:tr h="475050">
                <a:tc>
                  <a:txBody>
                    <a:bodyPr/>
                    <a:lstStyle/>
                    <a:p>
                      <a:pPr marL="0" marR="0" lvl="0" indent="0" algn="l" rtl="0">
                        <a:spcBef>
                          <a:spcPts val="0"/>
                        </a:spcBef>
                        <a:spcAft>
                          <a:spcPts val="0"/>
                        </a:spcAft>
                        <a:buNone/>
                      </a:pPr>
                      <a:r>
                        <a:rPr lang="tr-TR" sz="1400" b="1" i="0" u="none" strike="noStrike" cap="none">
                          <a:solidFill>
                            <a:srgbClr val="000000"/>
                          </a:solidFill>
                          <a:latin typeface="Cambria"/>
                          <a:ea typeface="Cambria"/>
                          <a:cs typeface="Cambria"/>
                          <a:sym typeface="Cambria"/>
                        </a:rPr>
                        <a:t>int isprint(int c)</a:t>
                      </a:r>
                      <a:endParaRPr/>
                    </a:p>
                  </a:txBody>
                  <a:tcPr marL="9525" marR="9525" marT="9525" marB="0" anchor="b"/>
                </a:tc>
                <a:tc>
                  <a:txBody>
                    <a:bodyPr/>
                    <a:lstStyle/>
                    <a:p>
                      <a:pPr marL="0" marR="0" lvl="0" indent="0" algn="l" rtl="0">
                        <a:spcBef>
                          <a:spcPts val="0"/>
                        </a:spcBef>
                        <a:spcAft>
                          <a:spcPts val="0"/>
                        </a:spcAft>
                        <a:buNone/>
                      </a:pPr>
                      <a:r>
                        <a:rPr lang="tr-TR" sz="1400" b="0" i="0" u="none" strike="noStrike" cap="none">
                          <a:solidFill>
                            <a:srgbClr val="000000"/>
                          </a:solidFill>
                          <a:latin typeface="Cambria"/>
                          <a:ea typeface="Cambria"/>
                          <a:cs typeface="Cambria"/>
                          <a:sym typeface="Cambria"/>
                        </a:rPr>
                        <a:t>Verilen karakter kodunun boşluk dahil konsola yazılabilir olup olmadığını kontrol eder.</a:t>
                      </a:r>
                      <a:endParaRPr sz="1400" b="0" i="0" u="none" strike="noStrike" cap="none">
                        <a:solidFill>
                          <a:srgbClr val="000000"/>
                        </a:solidFill>
                        <a:latin typeface="Cambria"/>
                        <a:ea typeface="Cambria"/>
                        <a:cs typeface="Cambria"/>
                        <a:sym typeface="Cambria"/>
                      </a:endParaRPr>
                    </a:p>
                  </a:txBody>
                  <a:tcPr marL="9525" marR="9525" marT="9525" marB="0" anchor="b"/>
                </a:tc>
                <a:extLst>
                  <a:ext uri="{0D108BD9-81ED-4DB2-BD59-A6C34878D82A}">
                    <a16:rowId xmlns:a16="http://schemas.microsoft.com/office/drawing/2014/main" val="10007"/>
                  </a:ext>
                </a:extLst>
              </a:tr>
              <a:tr h="475050">
                <a:tc>
                  <a:txBody>
                    <a:bodyPr/>
                    <a:lstStyle/>
                    <a:p>
                      <a:pPr marL="0" marR="0" lvl="0" indent="0" algn="l" rtl="0">
                        <a:spcBef>
                          <a:spcPts val="0"/>
                        </a:spcBef>
                        <a:spcAft>
                          <a:spcPts val="0"/>
                        </a:spcAft>
                        <a:buNone/>
                      </a:pPr>
                      <a:r>
                        <a:rPr lang="tr-TR" sz="1400" b="1" i="0" u="none" strike="noStrike" cap="none">
                          <a:solidFill>
                            <a:srgbClr val="000000"/>
                          </a:solidFill>
                          <a:latin typeface="Cambria"/>
                          <a:ea typeface="Cambria"/>
                          <a:cs typeface="Cambria"/>
                          <a:sym typeface="Cambria"/>
                        </a:rPr>
                        <a:t>int ispunct(int c)</a:t>
                      </a:r>
                      <a:endParaRPr/>
                    </a:p>
                  </a:txBody>
                  <a:tcPr marL="9525" marR="9525" marT="9525" marB="0" anchor="b"/>
                </a:tc>
                <a:tc>
                  <a:txBody>
                    <a:bodyPr/>
                    <a:lstStyle/>
                    <a:p>
                      <a:pPr marL="0" marR="0" lvl="0" indent="0" algn="l" rtl="0">
                        <a:spcBef>
                          <a:spcPts val="0"/>
                        </a:spcBef>
                        <a:spcAft>
                          <a:spcPts val="0"/>
                        </a:spcAft>
                        <a:buNone/>
                      </a:pPr>
                      <a:r>
                        <a:rPr lang="tr-TR" sz="1400" b="0" i="0" u="none" strike="noStrike" cap="none">
                          <a:solidFill>
                            <a:srgbClr val="000000"/>
                          </a:solidFill>
                          <a:latin typeface="Cambria"/>
                          <a:ea typeface="Cambria"/>
                          <a:cs typeface="Cambria"/>
                          <a:sym typeface="Cambria"/>
                        </a:rPr>
                        <a:t>Verilen karakter kodunun noktalama işareti olan karakterler olup olmadığını kontrol eder.</a:t>
                      </a:r>
                      <a:endParaRPr sz="1400" b="0" i="0" u="none" strike="noStrike" cap="none">
                        <a:solidFill>
                          <a:srgbClr val="000000"/>
                        </a:solidFill>
                        <a:latin typeface="Cambria"/>
                        <a:ea typeface="Cambria"/>
                        <a:cs typeface="Cambria"/>
                        <a:sym typeface="Cambria"/>
                      </a:endParaRPr>
                    </a:p>
                  </a:txBody>
                  <a:tcPr marL="9525" marR="9525" marT="9525" marB="0" anchor="b"/>
                </a:tc>
                <a:extLst>
                  <a:ext uri="{0D108BD9-81ED-4DB2-BD59-A6C34878D82A}">
                    <a16:rowId xmlns:a16="http://schemas.microsoft.com/office/drawing/2014/main" val="10008"/>
                  </a:ext>
                </a:extLst>
              </a:tr>
              <a:tr h="327525">
                <a:tc>
                  <a:txBody>
                    <a:bodyPr/>
                    <a:lstStyle/>
                    <a:p>
                      <a:pPr marL="0" marR="0" lvl="0" indent="0" algn="l" rtl="0">
                        <a:spcBef>
                          <a:spcPts val="0"/>
                        </a:spcBef>
                        <a:spcAft>
                          <a:spcPts val="0"/>
                        </a:spcAft>
                        <a:buNone/>
                      </a:pPr>
                      <a:r>
                        <a:rPr lang="tr-TR" sz="1400" b="1" i="0" u="none" strike="noStrike" cap="none">
                          <a:solidFill>
                            <a:srgbClr val="000000"/>
                          </a:solidFill>
                          <a:latin typeface="Cambria"/>
                          <a:ea typeface="Cambria"/>
                          <a:cs typeface="Cambria"/>
                          <a:sym typeface="Cambria"/>
                        </a:rPr>
                        <a:t>int isspace(int c)</a:t>
                      </a:r>
                      <a:endParaRPr/>
                    </a:p>
                  </a:txBody>
                  <a:tcPr marL="9525" marR="9525" marT="9525" marB="0" anchor="b"/>
                </a:tc>
                <a:tc>
                  <a:txBody>
                    <a:bodyPr/>
                    <a:lstStyle/>
                    <a:p>
                      <a:pPr marL="0" marR="0" lvl="0" indent="0" algn="l" rtl="0">
                        <a:spcBef>
                          <a:spcPts val="0"/>
                        </a:spcBef>
                        <a:spcAft>
                          <a:spcPts val="0"/>
                        </a:spcAft>
                        <a:buNone/>
                      </a:pPr>
                      <a:r>
                        <a:rPr lang="tr-TR" sz="1400" b="0" i="0" u="none" strike="noStrike" cap="none">
                          <a:solidFill>
                            <a:srgbClr val="000000"/>
                          </a:solidFill>
                          <a:latin typeface="Cambria"/>
                          <a:ea typeface="Cambria"/>
                          <a:cs typeface="Cambria"/>
                          <a:sym typeface="Cambria"/>
                        </a:rPr>
                        <a:t>Verilen karakter kodunun </a:t>
                      </a:r>
                      <a:r>
                        <a:rPr lang="tr-TR" sz="1400" b="1" i="0" u="none" strike="noStrike" cap="none">
                          <a:solidFill>
                            <a:srgbClr val="000000"/>
                          </a:solidFill>
                          <a:latin typeface="Cambria"/>
                          <a:ea typeface="Cambria"/>
                          <a:cs typeface="Cambria"/>
                          <a:sym typeface="Cambria"/>
                        </a:rPr>
                        <a:t>beyaz boşluk </a:t>
                      </a:r>
                      <a:r>
                        <a:rPr lang="tr-TR" sz="1400" b="0" i="0" u="none" strike="noStrike" cap="none">
                          <a:solidFill>
                            <a:srgbClr val="000000"/>
                          </a:solidFill>
                          <a:latin typeface="Cambria"/>
                          <a:ea typeface="Cambria"/>
                          <a:cs typeface="Cambria"/>
                          <a:sym typeface="Cambria"/>
                        </a:rPr>
                        <a:t>olup olmadığını kontrol eder.</a:t>
                      </a:r>
                      <a:endParaRPr sz="1400" b="0" i="0" u="none" strike="noStrike" cap="none">
                        <a:solidFill>
                          <a:srgbClr val="000000"/>
                        </a:solidFill>
                        <a:latin typeface="Cambria"/>
                        <a:ea typeface="Cambria"/>
                        <a:cs typeface="Cambria"/>
                        <a:sym typeface="Cambria"/>
                      </a:endParaRPr>
                    </a:p>
                  </a:txBody>
                  <a:tcPr marL="9525" marR="9525" marT="9525" marB="0" anchor="b"/>
                </a:tc>
                <a:extLst>
                  <a:ext uri="{0D108BD9-81ED-4DB2-BD59-A6C34878D82A}">
                    <a16:rowId xmlns:a16="http://schemas.microsoft.com/office/drawing/2014/main" val="10009"/>
                  </a:ext>
                </a:extLst>
              </a:tr>
              <a:tr h="434525">
                <a:tc>
                  <a:txBody>
                    <a:bodyPr/>
                    <a:lstStyle/>
                    <a:p>
                      <a:pPr marL="0" marR="0" lvl="0" indent="0" algn="l" rtl="0">
                        <a:spcBef>
                          <a:spcPts val="0"/>
                        </a:spcBef>
                        <a:spcAft>
                          <a:spcPts val="0"/>
                        </a:spcAft>
                        <a:buNone/>
                      </a:pPr>
                      <a:r>
                        <a:rPr lang="tr-TR" sz="1400" b="1" i="0" u="none" strike="noStrike" cap="none">
                          <a:solidFill>
                            <a:srgbClr val="000000"/>
                          </a:solidFill>
                          <a:latin typeface="Cambria"/>
                          <a:ea typeface="Cambria"/>
                          <a:cs typeface="Cambria"/>
                          <a:sym typeface="Cambria"/>
                        </a:rPr>
                        <a:t>int isupper(int c)</a:t>
                      </a:r>
                      <a:endParaRPr/>
                    </a:p>
                  </a:txBody>
                  <a:tcPr marL="9525" marR="9525" marT="9525" marB="0" anchor="b"/>
                </a:tc>
                <a:tc>
                  <a:txBody>
                    <a:bodyPr/>
                    <a:lstStyle/>
                    <a:p>
                      <a:pPr marL="0" marR="0" lvl="0" indent="0" algn="l" rtl="0">
                        <a:spcBef>
                          <a:spcPts val="0"/>
                        </a:spcBef>
                        <a:spcAft>
                          <a:spcPts val="0"/>
                        </a:spcAft>
                        <a:buNone/>
                      </a:pPr>
                      <a:r>
                        <a:rPr lang="tr-TR" sz="1400" b="0" i="0" u="none" strike="noStrike" cap="none">
                          <a:solidFill>
                            <a:srgbClr val="000000"/>
                          </a:solidFill>
                          <a:latin typeface="Cambria"/>
                          <a:ea typeface="Cambria"/>
                          <a:cs typeface="Cambria"/>
                          <a:sym typeface="Cambria"/>
                        </a:rPr>
                        <a:t>Verilen karakter kodunun büyük harf olup olmadığını kontrol eder.</a:t>
                      </a:r>
                      <a:endParaRPr sz="1400" b="0" i="0" u="none" strike="noStrike" cap="none">
                        <a:solidFill>
                          <a:srgbClr val="000000"/>
                        </a:solidFill>
                        <a:latin typeface="Cambria"/>
                        <a:ea typeface="Cambria"/>
                        <a:cs typeface="Cambria"/>
                        <a:sym typeface="Cambria"/>
                      </a:endParaRPr>
                    </a:p>
                  </a:txBody>
                  <a:tcPr marL="9525" marR="9525" marT="9525" marB="0" anchor="b"/>
                </a:tc>
                <a:extLst>
                  <a:ext uri="{0D108BD9-81ED-4DB2-BD59-A6C34878D82A}">
                    <a16:rowId xmlns:a16="http://schemas.microsoft.com/office/drawing/2014/main" val="10010"/>
                  </a:ext>
                </a:extLst>
              </a:tr>
              <a:tr h="475050">
                <a:tc>
                  <a:txBody>
                    <a:bodyPr/>
                    <a:lstStyle/>
                    <a:p>
                      <a:pPr marL="0" marR="0" lvl="0" indent="0" algn="l" rtl="0">
                        <a:spcBef>
                          <a:spcPts val="0"/>
                        </a:spcBef>
                        <a:spcAft>
                          <a:spcPts val="0"/>
                        </a:spcAft>
                        <a:buNone/>
                      </a:pPr>
                      <a:r>
                        <a:rPr lang="tr-TR" sz="1400" b="1" i="0" u="none" strike="noStrike" cap="none">
                          <a:solidFill>
                            <a:srgbClr val="000000"/>
                          </a:solidFill>
                          <a:latin typeface="Cambria"/>
                          <a:ea typeface="Cambria"/>
                          <a:cs typeface="Cambria"/>
                          <a:sym typeface="Cambria"/>
                        </a:rPr>
                        <a:t>int isxdigit(int c)</a:t>
                      </a:r>
                      <a:endParaRPr/>
                    </a:p>
                  </a:txBody>
                  <a:tcPr marL="9525" marR="9525" marT="9525" marB="0" anchor="b"/>
                </a:tc>
                <a:tc>
                  <a:txBody>
                    <a:bodyPr/>
                    <a:lstStyle/>
                    <a:p>
                      <a:pPr marL="0" marR="0" lvl="0" indent="0" algn="l" rtl="0">
                        <a:spcBef>
                          <a:spcPts val="0"/>
                        </a:spcBef>
                        <a:spcAft>
                          <a:spcPts val="0"/>
                        </a:spcAft>
                        <a:buNone/>
                      </a:pPr>
                      <a:r>
                        <a:rPr lang="tr-TR" sz="1400" b="0" i="0" u="none" strike="noStrike" cap="none">
                          <a:solidFill>
                            <a:srgbClr val="000000"/>
                          </a:solidFill>
                          <a:latin typeface="Cambria"/>
                          <a:ea typeface="Cambria"/>
                          <a:cs typeface="Cambria"/>
                          <a:sym typeface="Cambria"/>
                        </a:rPr>
                        <a:t>Verilen karakter kodunun </a:t>
                      </a:r>
                      <a:r>
                        <a:rPr lang="tr-TR" sz="1400" b="1" i="0" u="none" strike="noStrike" cap="none">
                          <a:solidFill>
                            <a:srgbClr val="000000"/>
                          </a:solidFill>
                          <a:latin typeface="Cambria"/>
                          <a:ea typeface="Cambria"/>
                          <a:cs typeface="Cambria"/>
                          <a:sym typeface="Cambria"/>
                        </a:rPr>
                        <a:t>onaltılık sayı rakamı </a:t>
                      </a:r>
                      <a:r>
                        <a:rPr lang="tr-TR" sz="1400" b="0" i="0" u="none" strike="noStrike" cap="none">
                          <a:solidFill>
                            <a:srgbClr val="000000"/>
                          </a:solidFill>
                          <a:latin typeface="Cambria"/>
                          <a:ea typeface="Cambria"/>
                          <a:cs typeface="Cambria"/>
                          <a:sym typeface="Cambria"/>
                        </a:rPr>
                        <a:t>olup olmadığını kontrol eder.</a:t>
                      </a:r>
                      <a:endParaRPr sz="1400" b="0" i="0" u="none" strike="noStrike" cap="none">
                        <a:solidFill>
                          <a:srgbClr val="000000"/>
                        </a:solidFill>
                        <a:latin typeface="Cambria"/>
                        <a:ea typeface="Cambria"/>
                        <a:cs typeface="Cambria"/>
                        <a:sym typeface="Cambria"/>
                      </a:endParaRPr>
                    </a:p>
                  </a:txBody>
                  <a:tcPr marL="9525" marR="9525" marT="9525" marB="0" anchor="b"/>
                </a:tc>
                <a:extLst>
                  <a:ext uri="{0D108BD9-81ED-4DB2-BD59-A6C34878D82A}">
                    <a16:rowId xmlns:a16="http://schemas.microsoft.com/office/drawing/2014/main" val="10011"/>
                  </a:ext>
                </a:extLst>
              </a:tr>
              <a:tr h="434525">
                <a:tc>
                  <a:txBody>
                    <a:bodyPr/>
                    <a:lstStyle/>
                    <a:p>
                      <a:pPr marL="0" marR="0" lvl="0" indent="0" algn="l" rtl="0">
                        <a:spcBef>
                          <a:spcPts val="0"/>
                        </a:spcBef>
                        <a:spcAft>
                          <a:spcPts val="0"/>
                        </a:spcAft>
                        <a:buNone/>
                      </a:pPr>
                      <a:r>
                        <a:rPr lang="tr-TR" sz="1400" b="1" i="0" u="none" strike="noStrike" cap="none">
                          <a:solidFill>
                            <a:srgbClr val="000000"/>
                          </a:solidFill>
                          <a:latin typeface="Cambria"/>
                          <a:ea typeface="Cambria"/>
                          <a:cs typeface="Cambria"/>
                          <a:sym typeface="Cambria"/>
                        </a:rPr>
                        <a:t>int isblank(int c)</a:t>
                      </a:r>
                      <a:endParaRPr/>
                    </a:p>
                  </a:txBody>
                  <a:tcPr marL="9525" marR="9525" marT="9525" marB="0" anchor="b"/>
                </a:tc>
                <a:tc>
                  <a:txBody>
                    <a:bodyPr/>
                    <a:lstStyle/>
                    <a:p>
                      <a:pPr marL="0" marR="0" lvl="0" indent="0" algn="l" rtl="0">
                        <a:spcBef>
                          <a:spcPts val="0"/>
                        </a:spcBef>
                        <a:spcAft>
                          <a:spcPts val="0"/>
                        </a:spcAft>
                        <a:buNone/>
                      </a:pPr>
                      <a:r>
                        <a:rPr lang="tr-TR" sz="1400" b="0" i="0" u="none" strike="noStrike" cap="none">
                          <a:solidFill>
                            <a:srgbClr val="000000"/>
                          </a:solidFill>
                          <a:latin typeface="Cambria"/>
                          <a:ea typeface="Cambria"/>
                          <a:cs typeface="Cambria"/>
                          <a:sym typeface="Cambria"/>
                        </a:rPr>
                        <a:t>Verilen karakter kodunun boşluk karakteri olup olmadığını kontrol eder.</a:t>
                      </a:r>
                      <a:endParaRPr sz="1400" b="0" i="0" u="none" strike="noStrike" cap="none">
                        <a:solidFill>
                          <a:srgbClr val="000000"/>
                        </a:solidFill>
                        <a:latin typeface="Cambria"/>
                        <a:ea typeface="Cambria"/>
                        <a:cs typeface="Cambria"/>
                        <a:sym typeface="Cambria"/>
                      </a:endParaRPr>
                    </a:p>
                  </a:txBody>
                  <a:tcPr marL="9525" marR="9525" marT="9525" marB="0" anchor="b"/>
                </a:tc>
                <a:extLst>
                  <a:ext uri="{0D108BD9-81ED-4DB2-BD59-A6C34878D82A}">
                    <a16:rowId xmlns:a16="http://schemas.microsoft.com/office/drawing/2014/main" val="10012"/>
                  </a:ext>
                </a:extLst>
              </a:tr>
              <a:tr h="434525">
                <a:tc>
                  <a:txBody>
                    <a:bodyPr/>
                    <a:lstStyle/>
                    <a:p>
                      <a:pPr marL="0" marR="0" lvl="0" indent="0" algn="l" rtl="0">
                        <a:lnSpc>
                          <a:spcPct val="100000"/>
                        </a:lnSpc>
                        <a:spcBef>
                          <a:spcPts val="0"/>
                        </a:spcBef>
                        <a:spcAft>
                          <a:spcPts val="0"/>
                        </a:spcAft>
                        <a:buClr>
                          <a:srgbClr val="000000"/>
                        </a:buClr>
                        <a:buSzPts val="1400"/>
                        <a:buFont typeface="Cambria"/>
                        <a:buNone/>
                      </a:pPr>
                      <a:r>
                        <a:rPr lang="tr-TR" sz="1400" b="1" i="0" u="none" strike="noStrike" cap="none">
                          <a:solidFill>
                            <a:srgbClr val="000000"/>
                          </a:solidFill>
                          <a:latin typeface="Cambria"/>
                          <a:ea typeface="Cambria"/>
                          <a:cs typeface="Cambria"/>
                          <a:sym typeface="Cambria"/>
                        </a:rPr>
                        <a:t>int toupper(int c)</a:t>
                      </a:r>
                      <a:endParaRPr/>
                    </a:p>
                  </a:txBody>
                  <a:tcPr marL="9525" marR="9525" marT="9525" marB="0" anchor="b"/>
                </a:tc>
                <a:tc>
                  <a:txBody>
                    <a:bodyPr/>
                    <a:lstStyle/>
                    <a:p>
                      <a:pPr marL="0" marR="0" lvl="0" indent="0" algn="l" rtl="0">
                        <a:spcBef>
                          <a:spcPts val="0"/>
                        </a:spcBef>
                        <a:spcAft>
                          <a:spcPts val="0"/>
                        </a:spcAft>
                        <a:buNone/>
                      </a:pPr>
                      <a:r>
                        <a:rPr lang="tr-TR" sz="1400" b="0" i="0" u="none" strike="noStrike" cap="none">
                          <a:solidFill>
                            <a:srgbClr val="000000"/>
                          </a:solidFill>
                          <a:latin typeface="Cambria"/>
                          <a:ea typeface="Cambria"/>
                          <a:cs typeface="Cambria"/>
                          <a:sym typeface="Cambria"/>
                        </a:rPr>
                        <a:t>Verilen karakterin büyük harfinin kodunu döner. </a:t>
                      </a:r>
                      <a:endParaRPr sz="1400" b="0" i="0" u="none" strike="noStrike" cap="none">
                        <a:solidFill>
                          <a:srgbClr val="000000"/>
                        </a:solidFill>
                        <a:latin typeface="Cambria"/>
                        <a:ea typeface="Cambria"/>
                        <a:cs typeface="Cambria"/>
                        <a:sym typeface="Cambria"/>
                      </a:endParaRPr>
                    </a:p>
                  </a:txBody>
                  <a:tcPr marL="9525" marR="9525" marT="9525" marB="0" anchor="b"/>
                </a:tc>
                <a:extLst>
                  <a:ext uri="{0D108BD9-81ED-4DB2-BD59-A6C34878D82A}">
                    <a16:rowId xmlns:a16="http://schemas.microsoft.com/office/drawing/2014/main" val="10013"/>
                  </a:ext>
                </a:extLst>
              </a:tr>
              <a:tr h="434525">
                <a:tc>
                  <a:txBody>
                    <a:bodyPr/>
                    <a:lstStyle/>
                    <a:p>
                      <a:pPr marL="0" marR="0" lvl="0" indent="0" algn="l" rtl="0">
                        <a:lnSpc>
                          <a:spcPct val="100000"/>
                        </a:lnSpc>
                        <a:spcBef>
                          <a:spcPts val="0"/>
                        </a:spcBef>
                        <a:spcAft>
                          <a:spcPts val="0"/>
                        </a:spcAft>
                        <a:buClr>
                          <a:srgbClr val="000000"/>
                        </a:buClr>
                        <a:buSzPts val="1400"/>
                        <a:buFont typeface="Cambria"/>
                        <a:buNone/>
                      </a:pPr>
                      <a:r>
                        <a:rPr lang="tr-TR" sz="1400" b="1" i="0" u="none" strike="noStrike" cap="none">
                          <a:solidFill>
                            <a:srgbClr val="000000"/>
                          </a:solidFill>
                          <a:latin typeface="Cambria"/>
                          <a:ea typeface="Cambria"/>
                          <a:cs typeface="Cambria"/>
                          <a:sym typeface="Cambria"/>
                        </a:rPr>
                        <a:t>int tolower(int c)</a:t>
                      </a:r>
                      <a:endParaRPr/>
                    </a:p>
                  </a:txBody>
                  <a:tcPr marL="9525" marR="9525" marT="9525" marB="0" anchor="b"/>
                </a:tc>
                <a:tc>
                  <a:txBody>
                    <a:bodyPr/>
                    <a:lstStyle/>
                    <a:p>
                      <a:pPr marL="0" marR="0" lvl="0" indent="0" algn="l" rtl="0">
                        <a:lnSpc>
                          <a:spcPct val="100000"/>
                        </a:lnSpc>
                        <a:spcBef>
                          <a:spcPts val="0"/>
                        </a:spcBef>
                        <a:spcAft>
                          <a:spcPts val="0"/>
                        </a:spcAft>
                        <a:buClr>
                          <a:srgbClr val="000000"/>
                        </a:buClr>
                        <a:buSzPts val="1400"/>
                        <a:buFont typeface="Cambria"/>
                        <a:buNone/>
                      </a:pPr>
                      <a:r>
                        <a:rPr lang="tr-TR" sz="1400" b="0" i="0" u="none" strike="noStrike" cap="none">
                          <a:solidFill>
                            <a:srgbClr val="000000"/>
                          </a:solidFill>
                          <a:latin typeface="Cambria"/>
                          <a:ea typeface="Cambria"/>
                          <a:cs typeface="Cambria"/>
                          <a:sym typeface="Cambria"/>
                        </a:rPr>
                        <a:t>Verilen karakterin küçük harfinin kodunu döner. </a:t>
                      </a:r>
                      <a:endParaRPr sz="1400" b="0" i="0" u="none" strike="noStrike" cap="none">
                        <a:solidFill>
                          <a:srgbClr val="000000"/>
                        </a:solidFill>
                        <a:latin typeface="Cambria"/>
                        <a:ea typeface="Cambria"/>
                        <a:cs typeface="Cambria"/>
                        <a:sym typeface="Cambria"/>
                      </a:endParaRPr>
                    </a:p>
                  </a:txBody>
                  <a:tcPr marL="9525" marR="9525" marT="9525" marB="0" anchor="b"/>
                </a:tc>
                <a:extLst>
                  <a:ext uri="{0D108BD9-81ED-4DB2-BD59-A6C34878D82A}">
                    <a16:rowId xmlns:a16="http://schemas.microsoft.com/office/drawing/2014/main" val="10014"/>
                  </a:ext>
                </a:extLst>
              </a:tr>
            </a:tbl>
          </a:graphicData>
        </a:graphic>
      </p:graphicFrame>
      <p:sp>
        <p:nvSpPr>
          <p:cNvPr id="204" name="Google Shape;204;p14"/>
          <p:cNvSpPr txBox="1">
            <a:spLocks noGrp="1"/>
          </p:cNvSpPr>
          <p:nvPr>
            <p:ph type="body" idx="2"/>
          </p:nvPr>
        </p:nvSpPr>
        <p:spPr>
          <a:xfrm>
            <a:off x="8549640" y="1832146"/>
            <a:ext cx="3200400" cy="4348563"/>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190"/>
              <a:buNone/>
            </a:pPr>
            <a:r>
              <a:rPr lang="tr-TR" b="1">
                <a:solidFill>
                  <a:srgbClr val="7030A0"/>
                </a:solidFill>
              </a:rPr>
              <a:t>CTYPE.H</a:t>
            </a:r>
            <a:r>
              <a:rPr lang="tr-TR"/>
              <a:t> başlık dosyasında karakter fonksiyonları bulunur.</a:t>
            </a:r>
            <a:endParaRPr/>
          </a:p>
          <a:p>
            <a:pPr marL="285750" lvl="0" indent="-285750" algn="l" rtl="0">
              <a:lnSpc>
                <a:spcPct val="100000"/>
              </a:lnSpc>
              <a:spcBef>
                <a:spcPts val="1000"/>
              </a:spcBef>
              <a:spcAft>
                <a:spcPts val="0"/>
              </a:spcAft>
              <a:buSzPts val="1190"/>
              <a:buFont typeface="Arial"/>
              <a:buChar char="•"/>
            </a:pPr>
            <a:r>
              <a:rPr lang="tr-TR" b="1"/>
              <a:t>Alfanümerik: </a:t>
            </a:r>
            <a:r>
              <a:rPr lang="tr-TR"/>
              <a:t>hem rakam hem harf barındıran karakter kümesidir.</a:t>
            </a:r>
            <a:endParaRPr/>
          </a:p>
          <a:p>
            <a:pPr marL="285750" lvl="0" indent="-285750" algn="l" rtl="0">
              <a:lnSpc>
                <a:spcPct val="100000"/>
              </a:lnSpc>
              <a:spcBef>
                <a:spcPts val="1000"/>
              </a:spcBef>
              <a:spcAft>
                <a:spcPts val="0"/>
              </a:spcAft>
              <a:buSzPts val="1190"/>
              <a:buFont typeface="Arial"/>
              <a:buChar char="•"/>
            </a:pPr>
            <a:r>
              <a:rPr lang="tr-TR" b="1"/>
              <a:t>Beyaz boşluk: </a:t>
            </a:r>
            <a:r>
              <a:rPr lang="tr-TR"/>
              <a:t>boşluk ‘ ‘, yeni satır ‘\n’, satır başı ‘\r’, alt satır ‘\v’, ve tab ‘\t’ karakterlerinin oluşturduğu kümedir.</a:t>
            </a:r>
            <a:endParaRPr/>
          </a:p>
          <a:p>
            <a:pPr marL="285750" lvl="0" indent="-285750" algn="l" rtl="0">
              <a:lnSpc>
                <a:spcPct val="100000"/>
              </a:lnSpc>
              <a:spcBef>
                <a:spcPts val="1000"/>
              </a:spcBef>
              <a:spcAft>
                <a:spcPts val="0"/>
              </a:spcAft>
              <a:buSzPts val="1190"/>
              <a:buFont typeface="Arial"/>
              <a:buChar char="•"/>
            </a:pPr>
            <a:r>
              <a:rPr lang="tr-TR" b="1"/>
              <a:t>Onaltılık Sayı Rakamları</a:t>
            </a:r>
            <a:r>
              <a:rPr lang="tr-TR"/>
              <a:t>: 0,1,2,3,4,5,6,7,8,9,a,b,c,d,e,f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15"/>
          <p:cNvSpPr txBox="1">
            <a:spLocks noGrp="1"/>
          </p:cNvSpPr>
          <p:nvPr>
            <p:ph type="title"/>
          </p:nvPr>
        </p:nvSpPr>
        <p:spPr>
          <a:xfrm>
            <a:off x="8549640" y="352839"/>
            <a:ext cx="3200400" cy="1436204"/>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SzPts val="2800"/>
              <a:buFont typeface="Cambria"/>
              <a:buNone/>
            </a:pPr>
            <a:r>
              <a:rPr lang="tr-TR" sz="2800"/>
              <a:t>KÜÇÜK BÜYÜK AYRIMI OLMADAN STRCMP()</a:t>
            </a:r>
            <a:endParaRPr/>
          </a:p>
        </p:txBody>
      </p:sp>
      <p:sp>
        <p:nvSpPr>
          <p:cNvPr id="210" name="Google Shape;210;p15"/>
          <p:cNvSpPr txBox="1">
            <a:spLocks noGrp="1"/>
          </p:cNvSpPr>
          <p:nvPr>
            <p:ph type="body" idx="1"/>
          </p:nvPr>
        </p:nvSpPr>
        <p:spPr>
          <a:xfrm>
            <a:off x="238539" y="352839"/>
            <a:ext cx="7829385" cy="5827869"/>
          </a:xfrm>
          <a:prstGeom prst="rect">
            <a:avLst/>
          </a:prstGeom>
          <a:noFill/>
          <a:ln>
            <a:noFill/>
          </a:ln>
        </p:spPr>
        <p:txBody>
          <a:bodyPr spcFirstLastPara="1" wrap="square" lIns="91425" tIns="45700" rIns="91425" bIns="45700" anchor="t" anchorCtr="0">
            <a:noAutofit/>
          </a:bodyPr>
          <a:lstStyle/>
          <a:p>
            <a:pPr marL="0" lvl="0" indent="0" algn="l" rtl="0">
              <a:lnSpc>
                <a:spcPct val="120000"/>
              </a:lnSpc>
              <a:spcBef>
                <a:spcPts val="0"/>
              </a:spcBef>
              <a:spcAft>
                <a:spcPts val="0"/>
              </a:spcAft>
              <a:buSzPts val="1190"/>
              <a:buNone/>
            </a:pPr>
            <a:r>
              <a:rPr lang="tr-TR" sz="1400">
                <a:latin typeface="Consolas"/>
                <a:ea typeface="Consolas"/>
                <a:cs typeface="Consolas"/>
                <a:sym typeface="Consolas"/>
              </a:rPr>
              <a:t>#include &lt;stdio.h&gt;</a:t>
            </a:r>
            <a:endParaRPr/>
          </a:p>
          <a:p>
            <a:pPr marL="0" lvl="0" indent="0" algn="l" rtl="0">
              <a:lnSpc>
                <a:spcPct val="120000"/>
              </a:lnSpc>
              <a:spcBef>
                <a:spcPts val="0"/>
              </a:spcBef>
              <a:spcAft>
                <a:spcPts val="0"/>
              </a:spcAft>
              <a:buSzPts val="1190"/>
              <a:buNone/>
            </a:pPr>
            <a:r>
              <a:rPr lang="tr-TR" sz="1400">
                <a:latin typeface="Consolas"/>
                <a:ea typeface="Consolas"/>
                <a:cs typeface="Consolas"/>
                <a:sym typeface="Consolas"/>
              </a:rPr>
              <a:t>#include &lt;string.h&gt;</a:t>
            </a:r>
            <a:endParaRPr/>
          </a:p>
          <a:p>
            <a:pPr marL="0" lvl="0" indent="0" algn="l" rtl="0">
              <a:lnSpc>
                <a:spcPct val="120000"/>
              </a:lnSpc>
              <a:spcBef>
                <a:spcPts val="0"/>
              </a:spcBef>
              <a:spcAft>
                <a:spcPts val="0"/>
              </a:spcAft>
              <a:buSzPts val="1190"/>
              <a:buNone/>
            </a:pPr>
            <a:r>
              <a:rPr lang="tr-TR" sz="1400" b="1">
                <a:solidFill>
                  <a:srgbClr val="00B050"/>
                </a:solidFill>
                <a:latin typeface="Consolas"/>
                <a:ea typeface="Consolas"/>
                <a:cs typeface="Consolas"/>
                <a:sym typeface="Consolas"/>
              </a:rPr>
              <a:t>#include &lt;ctype.h&gt;</a:t>
            </a:r>
            <a:endParaRPr/>
          </a:p>
          <a:p>
            <a:pPr marL="0" lvl="0" indent="0" algn="l" rtl="0">
              <a:lnSpc>
                <a:spcPct val="120000"/>
              </a:lnSpc>
              <a:spcBef>
                <a:spcPts val="0"/>
              </a:spcBef>
              <a:spcAft>
                <a:spcPts val="0"/>
              </a:spcAft>
              <a:buSzPts val="1190"/>
              <a:buNone/>
            </a:pPr>
            <a:r>
              <a:rPr lang="tr-TR" sz="1400">
                <a:solidFill>
                  <a:srgbClr val="0000FF"/>
                </a:solidFill>
                <a:latin typeface="Consolas"/>
                <a:ea typeface="Consolas"/>
                <a:cs typeface="Consolas"/>
                <a:sym typeface="Consolas"/>
              </a:rPr>
              <a:t>int</a:t>
            </a:r>
            <a:r>
              <a:rPr lang="tr-TR" sz="1400">
                <a:latin typeface="Consolas"/>
                <a:ea typeface="Consolas"/>
                <a:cs typeface="Consolas"/>
                <a:sym typeface="Consolas"/>
              </a:rPr>
              <a:t> compareString(</a:t>
            </a:r>
            <a:r>
              <a:rPr lang="tr-TR" sz="1400">
                <a:solidFill>
                  <a:srgbClr val="0000FF"/>
                </a:solidFill>
                <a:latin typeface="Consolas"/>
                <a:ea typeface="Consolas"/>
                <a:cs typeface="Consolas"/>
                <a:sym typeface="Consolas"/>
              </a:rPr>
              <a:t>char</a:t>
            </a:r>
            <a:r>
              <a:rPr lang="tr-TR" sz="1400">
                <a:solidFill>
                  <a:srgbClr val="FF0000"/>
                </a:solidFill>
                <a:latin typeface="Consolas"/>
                <a:ea typeface="Consolas"/>
                <a:cs typeface="Consolas"/>
                <a:sym typeface="Consolas"/>
              </a:rPr>
              <a:t>*</a:t>
            </a:r>
            <a:r>
              <a:rPr lang="tr-TR" sz="1400">
                <a:latin typeface="Consolas"/>
                <a:ea typeface="Consolas"/>
                <a:cs typeface="Consolas"/>
                <a:sym typeface="Consolas"/>
              </a:rPr>
              <a:t>, </a:t>
            </a:r>
            <a:r>
              <a:rPr lang="tr-TR" sz="1400">
                <a:solidFill>
                  <a:srgbClr val="0000FF"/>
                </a:solidFill>
                <a:latin typeface="Consolas"/>
                <a:ea typeface="Consolas"/>
                <a:cs typeface="Consolas"/>
                <a:sym typeface="Consolas"/>
              </a:rPr>
              <a:t>char</a:t>
            </a:r>
            <a:r>
              <a:rPr lang="tr-TR" sz="1400">
                <a:solidFill>
                  <a:srgbClr val="FF0000"/>
                </a:solidFill>
                <a:latin typeface="Consolas"/>
                <a:ea typeface="Consolas"/>
                <a:cs typeface="Consolas"/>
                <a:sym typeface="Consolas"/>
              </a:rPr>
              <a:t>*</a:t>
            </a:r>
            <a:r>
              <a:rPr lang="tr-TR" sz="1400">
                <a:latin typeface="Consolas"/>
                <a:ea typeface="Consolas"/>
                <a:cs typeface="Consolas"/>
                <a:sym typeface="Consolas"/>
              </a:rPr>
              <a:t>);</a:t>
            </a:r>
            <a:endParaRPr/>
          </a:p>
          <a:p>
            <a:pPr marL="0" lvl="0" indent="0" algn="l" rtl="0">
              <a:lnSpc>
                <a:spcPct val="120000"/>
              </a:lnSpc>
              <a:spcBef>
                <a:spcPts val="0"/>
              </a:spcBef>
              <a:spcAft>
                <a:spcPts val="0"/>
              </a:spcAft>
              <a:buSzPts val="1190"/>
              <a:buNone/>
            </a:pPr>
            <a:r>
              <a:rPr lang="tr-TR" sz="1400">
                <a:solidFill>
                  <a:srgbClr val="0000FF"/>
                </a:solidFill>
                <a:latin typeface="Consolas"/>
                <a:ea typeface="Consolas"/>
                <a:cs typeface="Consolas"/>
                <a:sym typeface="Consolas"/>
              </a:rPr>
              <a:t>int</a:t>
            </a:r>
            <a:r>
              <a:rPr lang="tr-TR" sz="1400">
                <a:latin typeface="Consolas"/>
                <a:ea typeface="Consolas"/>
                <a:cs typeface="Consolas"/>
                <a:sym typeface="Consolas"/>
              </a:rPr>
              <a:t> main() {</a:t>
            </a:r>
            <a:endParaRPr/>
          </a:p>
          <a:p>
            <a:pPr marL="0" lvl="0" indent="0" algn="l" rtl="0">
              <a:lnSpc>
                <a:spcPct val="120000"/>
              </a:lnSpc>
              <a:spcBef>
                <a:spcPts val="0"/>
              </a:spcBef>
              <a:spcAft>
                <a:spcPts val="0"/>
              </a:spcAft>
              <a:buSzPts val="1190"/>
              <a:buNone/>
            </a:pPr>
            <a:r>
              <a:rPr lang="tr-TR" sz="1400">
                <a:latin typeface="Consolas"/>
                <a:ea typeface="Consolas"/>
                <a:cs typeface="Consolas"/>
                <a:sym typeface="Consolas"/>
              </a:rPr>
              <a:t>    </a:t>
            </a:r>
            <a:r>
              <a:rPr lang="tr-TR" sz="1400">
                <a:solidFill>
                  <a:srgbClr val="0000FF"/>
                </a:solidFill>
                <a:latin typeface="Consolas"/>
                <a:ea typeface="Consolas"/>
                <a:cs typeface="Consolas"/>
                <a:sym typeface="Consolas"/>
              </a:rPr>
              <a:t>char</a:t>
            </a:r>
            <a:r>
              <a:rPr lang="tr-TR" sz="1400">
                <a:latin typeface="Consolas"/>
                <a:ea typeface="Consolas"/>
                <a:cs typeface="Consolas"/>
                <a:sym typeface="Consolas"/>
              </a:rPr>
              <a:t> str1[] = "Elma";</a:t>
            </a:r>
            <a:endParaRPr/>
          </a:p>
          <a:p>
            <a:pPr marL="0" lvl="0" indent="0" algn="l" rtl="0">
              <a:lnSpc>
                <a:spcPct val="120000"/>
              </a:lnSpc>
              <a:spcBef>
                <a:spcPts val="0"/>
              </a:spcBef>
              <a:spcAft>
                <a:spcPts val="0"/>
              </a:spcAft>
              <a:buSzPts val="1190"/>
              <a:buNone/>
            </a:pPr>
            <a:r>
              <a:rPr lang="tr-TR" sz="1400">
                <a:latin typeface="Consolas"/>
                <a:ea typeface="Consolas"/>
                <a:cs typeface="Consolas"/>
                <a:sym typeface="Consolas"/>
              </a:rPr>
              <a:t>    </a:t>
            </a:r>
            <a:r>
              <a:rPr lang="tr-TR" sz="1400">
                <a:solidFill>
                  <a:srgbClr val="0000FF"/>
                </a:solidFill>
                <a:latin typeface="Consolas"/>
                <a:ea typeface="Consolas"/>
                <a:cs typeface="Consolas"/>
                <a:sym typeface="Consolas"/>
              </a:rPr>
              <a:t>char</a:t>
            </a:r>
            <a:r>
              <a:rPr lang="tr-TR" sz="1400">
                <a:latin typeface="Consolas"/>
                <a:ea typeface="Consolas"/>
                <a:cs typeface="Consolas"/>
                <a:sym typeface="Consolas"/>
              </a:rPr>
              <a:t> str2[] = "elma";</a:t>
            </a:r>
            <a:endParaRPr/>
          </a:p>
          <a:p>
            <a:pPr marL="0" lvl="0" indent="0" algn="l" rtl="0">
              <a:lnSpc>
                <a:spcPct val="120000"/>
              </a:lnSpc>
              <a:spcBef>
                <a:spcPts val="0"/>
              </a:spcBef>
              <a:spcAft>
                <a:spcPts val="0"/>
              </a:spcAft>
              <a:buSzPts val="1190"/>
              <a:buNone/>
            </a:pPr>
            <a:r>
              <a:rPr lang="tr-TR" sz="1400">
                <a:latin typeface="Consolas"/>
                <a:ea typeface="Consolas"/>
                <a:cs typeface="Consolas"/>
                <a:sym typeface="Consolas"/>
              </a:rPr>
              <a:t>    </a:t>
            </a:r>
            <a:r>
              <a:rPr lang="tr-TR" sz="1400">
                <a:solidFill>
                  <a:srgbClr val="0000FF"/>
                </a:solidFill>
                <a:latin typeface="Consolas"/>
                <a:ea typeface="Consolas"/>
                <a:cs typeface="Consolas"/>
                <a:sym typeface="Consolas"/>
              </a:rPr>
              <a:t>int</a:t>
            </a:r>
            <a:r>
              <a:rPr lang="tr-TR" sz="1400">
                <a:latin typeface="Consolas"/>
                <a:ea typeface="Consolas"/>
                <a:cs typeface="Consolas"/>
                <a:sym typeface="Consolas"/>
              </a:rPr>
              <a:t> result = compareString(str1, str2);</a:t>
            </a:r>
            <a:endParaRPr/>
          </a:p>
          <a:p>
            <a:pPr marL="0" lvl="0" indent="0" algn="l" rtl="0">
              <a:lnSpc>
                <a:spcPct val="120000"/>
              </a:lnSpc>
              <a:spcBef>
                <a:spcPts val="0"/>
              </a:spcBef>
              <a:spcAft>
                <a:spcPts val="0"/>
              </a:spcAft>
              <a:buSzPts val="1190"/>
              <a:buNone/>
            </a:pPr>
            <a:r>
              <a:rPr lang="tr-TR" sz="1400">
                <a:latin typeface="Consolas"/>
                <a:ea typeface="Consolas"/>
                <a:cs typeface="Consolas"/>
                <a:sym typeface="Consolas"/>
              </a:rPr>
              <a:t>    if (result == 0)</a:t>
            </a:r>
            <a:endParaRPr/>
          </a:p>
          <a:p>
            <a:pPr marL="0" lvl="0" indent="0" algn="l" rtl="0">
              <a:lnSpc>
                <a:spcPct val="120000"/>
              </a:lnSpc>
              <a:spcBef>
                <a:spcPts val="0"/>
              </a:spcBef>
              <a:spcAft>
                <a:spcPts val="0"/>
              </a:spcAft>
              <a:buSzPts val="1190"/>
              <a:buNone/>
            </a:pPr>
            <a:r>
              <a:rPr lang="tr-TR" sz="1400">
                <a:latin typeface="Consolas"/>
                <a:ea typeface="Consolas"/>
                <a:cs typeface="Consolas"/>
                <a:sym typeface="Consolas"/>
              </a:rPr>
              <a:t>        printf("İki Metin Aynıdır.\n");</a:t>
            </a:r>
            <a:endParaRPr/>
          </a:p>
          <a:p>
            <a:pPr marL="0" lvl="0" indent="0" algn="l" rtl="0">
              <a:lnSpc>
                <a:spcPct val="120000"/>
              </a:lnSpc>
              <a:spcBef>
                <a:spcPts val="0"/>
              </a:spcBef>
              <a:spcAft>
                <a:spcPts val="0"/>
              </a:spcAft>
              <a:buSzPts val="1190"/>
              <a:buNone/>
            </a:pPr>
            <a:r>
              <a:rPr lang="tr-TR" sz="1400">
                <a:latin typeface="Consolas"/>
                <a:ea typeface="Consolas"/>
                <a:cs typeface="Consolas"/>
                <a:sym typeface="Consolas"/>
              </a:rPr>
              <a:t>    else if (result &lt; 0) </a:t>
            </a:r>
            <a:endParaRPr/>
          </a:p>
          <a:p>
            <a:pPr marL="0" lvl="0" indent="0" algn="l" rtl="0">
              <a:lnSpc>
                <a:spcPct val="120000"/>
              </a:lnSpc>
              <a:spcBef>
                <a:spcPts val="0"/>
              </a:spcBef>
              <a:spcAft>
                <a:spcPts val="0"/>
              </a:spcAft>
              <a:buSzPts val="1190"/>
              <a:buNone/>
            </a:pPr>
            <a:r>
              <a:rPr lang="tr-TR" sz="1400">
                <a:latin typeface="Consolas"/>
                <a:ea typeface="Consolas"/>
                <a:cs typeface="Consolas"/>
                <a:sym typeface="Consolas"/>
              </a:rPr>
              <a:t>        printf("Birinci Metin İkincisinden Küçüktür.\n");</a:t>
            </a:r>
            <a:endParaRPr/>
          </a:p>
          <a:p>
            <a:pPr marL="0" lvl="0" indent="0" algn="l" rtl="0">
              <a:lnSpc>
                <a:spcPct val="120000"/>
              </a:lnSpc>
              <a:spcBef>
                <a:spcPts val="0"/>
              </a:spcBef>
              <a:spcAft>
                <a:spcPts val="0"/>
              </a:spcAft>
              <a:buSzPts val="1190"/>
              <a:buNone/>
            </a:pPr>
            <a:r>
              <a:rPr lang="tr-TR" sz="1400">
                <a:latin typeface="Consolas"/>
                <a:ea typeface="Consolas"/>
                <a:cs typeface="Consolas"/>
                <a:sym typeface="Consolas"/>
              </a:rPr>
              <a:t>    else</a:t>
            </a:r>
            <a:endParaRPr/>
          </a:p>
          <a:p>
            <a:pPr marL="0" lvl="0" indent="0" algn="l" rtl="0">
              <a:lnSpc>
                <a:spcPct val="120000"/>
              </a:lnSpc>
              <a:spcBef>
                <a:spcPts val="0"/>
              </a:spcBef>
              <a:spcAft>
                <a:spcPts val="0"/>
              </a:spcAft>
              <a:buSzPts val="1190"/>
              <a:buNone/>
            </a:pPr>
            <a:r>
              <a:rPr lang="tr-TR" sz="1400">
                <a:latin typeface="Consolas"/>
                <a:ea typeface="Consolas"/>
                <a:cs typeface="Consolas"/>
                <a:sym typeface="Consolas"/>
              </a:rPr>
              <a:t>        printf("İkinci Metin Birincisinden Küçüktür.\n");</a:t>
            </a:r>
            <a:endParaRPr/>
          </a:p>
          <a:p>
            <a:pPr marL="0" lvl="0" indent="0" algn="l" rtl="0">
              <a:lnSpc>
                <a:spcPct val="120000"/>
              </a:lnSpc>
              <a:spcBef>
                <a:spcPts val="0"/>
              </a:spcBef>
              <a:spcAft>
                <a:spcPts val="0"/>
              </a:spcAft>
              <a:buSzPts val="1190"/>
              <a:buNone/>
            </a:pPr>
            <a:r>
              <a:rPr lang="tr-TR" sz="1400">
                <a:latin typeface="Consolas"/>
                <a:ea typeface="Consolas"/>
                <a:cs typeface="Consolas"/>
                <a:sym typeface="Consolas"/>
              </a:rPr>
              <a:t>    return 0;</a:t>
            </a:r>
            <a:endParaRPr/>
          </a:p>
          <a:p>
            <a:pPr marL="0" lvl="0" indent="0" algn="l" rtl="0">
              <a:lnSpc>
                <a:spcPct val="120000"/>
              </a:lnSpc>
              <a:spcBef>
                <a:spcPts val="0"/>
              </a:spcBef>
              <a:spcAft>
                <a:spcPts val="0"/>
              </a:spcAft>
              <a:buSzPts val="1190"/>
              <a:buNone/>
            </a:pPr>
            <a:r>
              <a:rPr lang="tr-TR" sz="1400">
                <a:latin typeface="Consolas"/>
                <a:ea typeface="Consolas"/>
                <a:cs typeface="Consolas"/>
                <a:sym typeface="Consolas"/>
              </a:rPr>
              <a:t>}</a:t>
            </a:r>
            <a:endParaRPr/>
          </a:p>
          <a:p>
            <a:pPr marL="0" lvl="0" indent="0" algn="l" rtl="0">
              <a:lnSpc>
                <a:spcPct val="120000"/>
              </a:lnSpc>
              <a:spcBef>
                <a:spcPts val="0"/>
              </a:spcBef>
              <a:spcAft>
                <a:spcPts val="0"/>
              </a:spcAft>
              <a:buSzPts val="1190"/>
              <a:buNone/>
            </a:pPr>
            <a:r>
              <a:rPr lang="tr-TR" sz="1400">
                <a:solidFill>
                  <a:srgbClr val="0000FF"/>
                </a:solidFill>
                <a:latin typeface="Consolas"/>
                <a:ea typeface="Consolas"/>
                <a:cs typeface="Consolas"/>
                <a:sym typeface="Consolas"/>
              </a:rPr>
              <a:t>int</a:t>
            </a:r>
            <a:r>
              <a:rPr lang="tr-TR" sz="1400">
                <a:latin typeface="Consolas"/>
                <a:ea typeface="Consolas"/>
                <a:cs typeface="Consolas"/>
                <a:sym typeface="Consolas"/>
              </a:rPr>
              <a:t> compareString(</a:t>
            </a:r>
            <a:r>
              <a:rPr lang="tr-TR" sz="1400">
                <a:solidFill>
                  <a:srgbClr val="0000FF"/>
                </a:solidFill>
                <a:latin typeface="Consolas"/>
                <a:ea typeface="Consolas"/>
                <a:cs typeface="Consolas"/>
                <a:sym typeface="Consolas"/>
              </a:rPr>
              <a:t>char</a:t>
            </a:r>
            <a:r>
              <a:rPr lang="tr-TR" sz="1400">
                <a:solidFill>
                  <a:srgbClr val="FF0000"/>
                </a:solidFill>
                <a:latin typeface="Consolas"/>
                <a:ea typeface="Consolas"/>
                <a:cs typeface="Consolas"/>
                <a:sym typeface="Consolas"/>
              </a:rPr>
              <a:t>*</a:t>
            </a:r>
            <a:r>
              <a:rPr lang="tr-TR" sz="1400">
                <a:latin typeface="Consolas"/>
                <a:ea typeface="Consolas"/>
                <a:cs typeface="Consolas"/>
                <a:sym typeface="Consolas"/>
              </a:rPr>
              <a:t> hedef, </a:t>
            </a:r>
            <a:r>
              <a:rPr lang="tr-TR" sz="1400">
                <a:solidFill>
                  <a:srgbClr val="0000FF"/>
                </a:solidFill>
                <a:latin typeface="Consolas"/>
                <a:ea typeface="Consolas"/>
                <a:cs typeface="Consolas"/>
                <a:sym typeface="Consolas"/>
              </a:rPr>
              <a:t>char</a:t>
            </a:r>
            <a:r>
              <a:rPr lang="tr-TR" sz="1400">
                <a:solidFill>
                  <a:srgbClr val="FF0000"/>
                </a:solidFill>
                <a:latin typeface="Consolas"/>
                <a:ea typeface="Consolas"/>
                <a:cs typeface="Consolas"/>
                <a:sym typeface="Consolas"/>
              </a:rPr>
              <a:t>*</a:t>
            </a:r>
            <a:r>
              <a:rPr lang="tr-TR" sz="1400">
                <a:latin typeface="Consolas"/>
                <a:ea typeface="Consolas"/>
                <a:cs typeface="Consolas"/>
                <a:sym typeface="Consolas"/>
              </a:rPr>
              <a:t> kaynak){</a:t>
            </a:r>
            <a:endParaRPr/>
          </a:p>
          <a:p>
            <a:pPr marL="0" lvl="0" indent="0" algn="l" rtl="0">
              <a:lnSpc>
                <a:spcPct val="120000"/>
              </a:lnSpc>
              <a:spcBef>
                <a:spcPts val="0"/>
              </a:spcBef>
              <a:spcAft>
                <a:spcPts val="0"/>
              </a:spcAft>
              <a:buSzPts val="1190"/>
              <a:buNone/>
            </a:pPr>
            <a:r>
              <a:rPr lang="tr-TR" sz="1400">
                <a:latin typeface="Consolas"/>
                <a:ea typeface="Consolas"/>
                <a:cs typeface="Consolas"/>
                <a:sym typeface="Consolas"/>
              </a:rPr>
              <a:t>    </a:t>
            </a:r>
            <a:r>
              <a:rPr lang="tr-TR" sz="1400">
                <a:solidFill>
                  <a:srgbClr val="0000FF"/>
                </a:solidFill>
                <a:latin typeface="Consolas"/>
                <a:ea typeface="Consolas"/>
                <a:cs typeface="Consolas"/>
                <a:sym typeface="Consolas"/>
              </a:rPr>
              <a:t>int</a:t>
            </a:r>
            <a:r>
              <a:rPr lang="tr-TR" sz="1400">
                <a:latin typeface="Consolas"/>
                <a:ea typeface="Consolas"/>
                <a:cs typeface="Consolas"/>
                <a:sym typeface="Consolas"/>
              </a:rPr>
              <a:t> i = 0;</a:t>
            </a:r>
            <a:endParaRPr/>
          </a:p>
          <a:p>
            <a:pPr marL="0" lvl="0" indent="0" algn="l" rtl="0">
              <a:lnSpc>
                <a:spcPct val="120000"/>
              </a:lnSpc>
              <a:spcBef>
                <a:spcPts val="0"/>
              </a:spcBef>
              <a:spcAft>
                <a:spcPts val="0"/>
              </a:spcAft>
              <a:buSzPts val="1190"/>
              <a:buNone/>
            </a:pPr>
            <a:r>
              <a:rPr lang="tr-TR" sz="1400">
                <a:latin typeface="Consolas"/>
                <a:ea typeface="Consolas"/>
                <a:cs typeface="Consolas"/>
                <a:sym typeface="Consolas"/>
              </a:rPr>
              <a:t>    for (i = 0; hedef[i]; i++) //hedefi küçük harfe çevir.</a:t>
            </a:r>
            <a:endParaRPr/>
          </a:p>
          <a:p>
            <a:pPr marL="0" lvl="0" indent="0" algn="l" rtl="0">
              <a:lnSpc>
                <a:spcPct val="120000"/>
              </a:lnSpc>
              <a:spcBef>
                <a:spcPts val="0"/>
              </a:spcBef>
              <a:spcAft>
                <a:spcPts val="0"/>
              </a:spcAft>
              <a:buSzPts val="1190"/>
              <a:buNone/>
            </a:pPr>
            <a:r>
              <a:rPr lang="tr-TR" sz="1400">
                <a:latin typeface="Consolas"/>
                <a:ea typeface="Consolas"/>
                <a:cs typeface="Consolas"/>
                <a:sym typeface="Consolas"/>
              </a:rPr>
              <a:t>        hedef[i] = </a:t>
            </a:r>
            <a:r>
              <a:rPr lang="tr-TR" sz="1400" b="1">
                <a:solidFill>
                  <a:srgbClr val="00B050"/>
                </a:solidFill>
                <a:latin typeface="Consolas"/>
                <a:ea typeface="Consolas"/>
                <a:cs typeface="Consolas"/>
                <a:sym typeface="Consolas"/>
              </a:rPr>
              <a:t>tolower</a:t>
            </a:r>
            <a:r>
              <a:rPr lang="tr-TR" sz="1400">
                <a:latin typeface="Consolas"/>
                <a:ea typeface="Consolas"/>
                <a:cs typeface="Consolas"/>
                <a:sym typeface="Consolas"/>
              </a:rPr>
              <a:t>(hedef[i]);</a:t>
            </a:r>
            <a:endParaRPr/>
          </a:p>
          <a:p>
            <a:pPr marL="0" lvl="0" indent="0" algn="l" rtl="0">
              <a:lnSpc>
                <a:spcPct val="120000"/>
              </a:lnSpc>
              <a:spcBef>
                <a:spcPts val="0"/>
              </a:spcBef>
              <a:spcAft>
                <a:spcPts val="0"/>
              </a:spcAft>
              <a:buSzPts val="1190"/>
              <a:buNone/>
            </a:pPr>
            <a:r>
              <a:rPr lang="tr-TR" sz="1400">
                <a:latin typeface="Consolas"/>
                <a:ea typeface="Consolas"/>
                <a:cs typeface="Consolas"/>
                <a:sym typeface="Consolas"/>
              </a:rPr>
              <a:t>    for (i = 0; kaynak[i]; i++) //kaynağı küçük harfe çevir.</a:t>
            </a:r>
            <a:endParaRPr/>
          </a:p>
          <a:p>
            <a:pPr marL="0" lvl="0" indent="0" algn="l" rtl="0">
              <a:lnSpc>
                <a:spcPct val="120000"/>
              </a:lnSpc>
              <a:spcBef>
                <a:spcPts val="0"/>
              </a:spcBef>
              <a:spcAft>
                <a:spcPts val="0"/>
              </a:spcAft>
              <a:buSzPts val="1190"/>
              <a:buNone/>
            </a:pPr>
            <a:r>
              <a:rPr lang="tr-TR" sz="1400">
                <a:latin typeface="Consolas"/>
                <a:ea typeface="Consolas"/>
                <a:cs typeface="Consolas"/>
                <a:sym typeface="Consolas"/>
              </a:rPr>
              <a:t>        kaynak[i] = </a:t>
            </a:r>
            <a:r>
              <a:rPr lang="tr-TR" sz="1400" b="1">
                <a:solidFill>
                  <a:srgbClr val="00B050"/>
                </a:solidFill>
                <a:latin typeface="Consolas"/>
                <a:ea typeface="Consolas"/>
                <a:cs typeface="Consolas"/>
                <a:sym typeface="Consolas"/>
              </a:rPr>
              <a:t>tolower</a:t>
            </a:r>
            <a:r>
              <a:rPr lang="tr-TR" sz="1400">
                <a:latin typeface="Consolas"/>
                <a:ea typeface="Consolas"/>
                <a:cs typeface="Consolas"/>
                <a:sym typeface="Consolas"/>
              </a:rPr>
              <a:t>(kaynak[i]);</a:t>
            </a:r>
            <a:endParaRPr/>
          </a:p>
          <a:p>
            <a:pPr marL="0" lvl="0" indent="0" algn="l" rtl="0">
              <a:lnSpc>
                <a:spcPct val="120000"/>
              </a:lnSpc>
              <a:spcBef>
                <a:spcPts val="0"/>
              </a:spcBef>
              <a:spcAft>
                <a:spcPts val="0"/>
              </a:spcAft>
              <a:buSzPts val="1190"/>
              <a:buNone/>
            </a:pPr>
            <a:r>
              <a:rPr lang="tr-TR" sz="1400">
                <a:latin typeface="Consolas"/>
                <a:ea typeface="Consolas"/>
                <a:cs typeface="Consolas"/>
                <a:sym typeface="Consolas"/>
              </a:rPr>
              <a:t>    return strcmp(hedef, kaynak);</a:t>
            </a:r>
            <a:endParaRPr/>
          </a:p>
          <a:p>
            <a:pPr marL="0" lvl="0" indent="0" algn="l" rtl="0">
              <a:lnSpc>
                <a:spcPct val="120000"/>
              </a:lnSpc>
              <a:spcBef>
                <a:spcPts val="0"/>
              </a:spcBef>
              <a:spcAft>
                <a:spcPts val="0"/>
              </a:spcAft>
              <a:buSzPts val="1190"/>
              <a:buNone/>
            </a:pPr>
            <a:r>
              <a:rPr lang="tr-TR" sz="1400">
                <a:latin typeface="Consolas"/>
                <a:ea typeface="Consolas"/>
                <a:cs typeface="Consolas"/>
                <a:sym typeface="Consolas"/>
              </a:rPr>
              <a:t>}</a:t>
            </a:r>
            <a:endParaRPr/>
          </a:p>
        </p:txBody>
      </p:sp>
      <p:sp>
        <p:nvSpPr>
          <p:cNvPr id="211" name="Google Shape;211;p15"/>
          <p:cNvSpPr txBox="1">
            <a:spLocks noGrp="1"/>
          </p:cNvSpPr>
          <p:nvPr>
            <p:ph type="body" idx="2"/>
          </p:nvPr>
        </p:nvSpPr>
        <p:spPr>
          <a:xfrm>
            <a:off x="8549640" y="1832146"/>
            <a:ext cx="3200400" cy="4348563"/>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530"/>
              <a:buNone/>
            </a:pPr>
            <a:r>
              <a:rPr lang="tr-TR" sz="1800"/>
              <a:t>Bu fonksiyon, parametre olarak girilen iki dizgiden (string),  karakterlerini karşılıklı olarak karşılaştırır. </a:t>
            </a:r>
            <a:endParaRPr/>
          </a:p>
          <a:p>
            <a:pPr marL="285750" lvl="0" indent="-285750" algn="l" rtl="0">
              <a:lnSpc>
                <a:spcPct val="100000"/>
              </a:lnSpc>
              <a:spcBef>
                <a:spcPts val="1000"/>
              </a:spcBef>
              <a:spcAft>
                <a:spcPts val="0"/>
              </a:spcAft>
              <a:buSzPts val="1530"/>
              <a:buFont typeface="Arial"/>
              <a:buChar char="•"/>
            </a:pPr>
            <a:r>
              <a:rPr lang="tr-TR" sz="1800" b="1">
                <a:solidFill>
                  <a:srgbClr val="7030A0"/>
                </a:solidFill>
              </a:rPr>
              <a:t>Küçük büyük harf ayrımı yapmadan bu karşılaştırma yapılmak isteniyorsa </a:t>
            </a:r>
            <a:r>
              <a:rPr lang="tr-TR" sz="1800"/>
              <a:t>hepsi küçük yada büyük harfe çevrilir.</a:t>
            </a:r>
            <a:endParaRPr/>
          </a:p>
          <a:p>
            <a:pPr marL="285750" lvl="0" indent="-285750" algn="l" rtl="0">
              <a:lnSpc>
                <a:spcPct val="100000"/>
              </a:lnSpc>
              <a:spcBef>
                <a:spcPts val="1000"/>
              </a:spcBef>
              <a:spcAft>
                <a:spcPts val="0"/>
              </a:spcAft>
              <a:buSzPts val="1530"/>
              <a:buFont typeface="Arial"/>
              <a:buChar char="•"/>
            </a:pPr>
            <a:r>
              <a:rPr lang="tr-TR" sz="1800"/>
              <a:t>Karşılaştırılan iki karakter birbirinden farklı ise ASCII kodu farklarını döndürür. </a:t>
            </a:r>
            <a:endParaRPr/>
          </a:p>
          <a:p>
            <a:pPr marL="285750" lvl="0" indent="-285750" algn="l" rtl="0">
              <a:lnSpc>
                <a:spcPct val="100000"/>
              </a:lnSpc>
              <a:spcBef>
                <a:spcPts val="1000"/>
              </a:spcBef>
              <a:spcAft>
                <a:spcPts val="0"/>
              </a:spcAft>
              <a:buSzPts val="1530"/>
              <a:buFont typeface="Arial"/>
              <a:buChar char="•"/>
            </a:pPr>
            <a:r>
              <a:rPr lang="tr-TR" sz="1800"/>
              <a:t>Tüm karakterler aynı ise 0 döndürür.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16"/>
          <p:cNvSpPr txBox="1">
            <a:spLocks noGrp="1"/>
          </p:cNvSpPr>
          <p:nvPr>
            <p:ph type="title"/>
          </p:nvPr>
        </p:nvSpPr>
        <p:spPr>
          <a:xfrm>
            <a:off x="8549640" y="352839"/>
            <a:ext cx="3200400" cy="1436204"/>
          </a:xfrm>
          <a:prstGeom prst="rect">
            <a:avLst/>
          </a:prstGeom>
          <a:noFill/>
          <a:ln>
            <a:noFill/>
          </a:ln>
        </p:spPr>
        <p:txBody>
          <a:bodyPr spcFirstLastPara="1" wrap="square" lIns="91425" tIns="45700" rIns="91425" bIns="45700" anchor="b" anchorCtr="0">
            <a:normAutofit fontScale="90000"/>
          </a:bodyPr>
          <a:lstStyle/>
          <a:p>
            <a:pPr marL="0" lvl="0" indent="0" algn="l" rtl="0">
              <a:lnSpc>
                <a:spcPct val="90000"/>
              </a:lnSpc>
              <a:spcBef>
                <a:spcPts val="0"/>
              </a:spcBef>
              <a:spcAft>
                <a:spcPts val="0"/>
              </a:spcAft>
              <a:buSzPct val="100000"/>
              <a:buFont typeface="Cambria"/>
              <a:buNone/>
            </a:pPr>
            <a:r>
              <a:rPr lang="tr-TR" sz="2800"/>
              <a:t>METINDEN ILKEL DEĞIŞKENLERE DÖNÜŞÜM FONKSIYONLARI</a:t>
            </a:r>
            <a:endParaRPr/>
          </a:p>
        </p:txBody>
      </p:sp>
      <p:graphicFrame>
        <p:nvGraphicFramePr>
          <p:cNvPr id="217" name="Google Shape;217;p16"/>
          <p:cNvGraphicFramePr/>
          <p:nvPr/>
        </p:nvGraphicFramePr>
        <p:xfrm>
          <a:off x="238125" y="352425"/>
          <a:ext cx="7831475" cy="5303510"/>
        </p:xfrm>
        <a:graphic>
          <a:graphicData uri="http://schemas.openxmlformats.org/drawingml/2006/table">
            <a:tbl>
              <a:tblPr firstRow="1" bandRow="1">
                <a:noFill/>
                <a:tableStyleId>{D4F15518-E2C0-4A3E-BC54-3E7919F88A09}</a:tableStyleId>
              </a:tblPr>
              <a:tblGrid>
                <a:gridCol w="3568075">
                  <a:extLst>
                    <a:ext uri="{9D8B030D-6E8A-4147-A177-3AD203B41FA5}">
                      <a16:colId xmlns:a16="http://schemas.microsoft.com/office/drawing/2014/main" val="20000"/>
                    </a:ext>
                  </a:extLst>
                </a:gridCol>
                <a:gridCol w="4263400">
                  <a:extLst>
                    <a:ext uri="{9D8B030D-6E8A-4147-A177-3AD203B41FA5}">
                      <a16:colId xmlns:a16="http://schemas.microsoft.com/office/drawing/2014/main" val="20001"/>
                    </a:ext>
                  </a:extLst>
                </a:gridCol>
              </a:tblGrid>
              <a:tr h="397925">
                <a:tc>
                  <a:txBody>
                    <a:bodyPr/>
                    <a:lstStyle/>
                    <a:p>
                      <a:pPr marL="0" marR="0" lvl="0" indent="0" algn="l" rtl="0">
                        <a:spcBef>
                          <a:spcPts val="0"/>
                        </a:spcBef>
                        <a:spcAft>
                          <a:spcPts val="0"/>
                        </a:spcAft>
                        <a:buNone/>
                      </a:pPr>
                      <a:r>
                        <a:rPr lang="tr-TR" sz="1600" b="1" i="0" u="none" strike="noStrike" cap="none">
                          <a:solidFill>
                            <a:srgbClr val="000000"/>
                          </a:solidFill>
                          <a:latin typeface="Cambria"/>
                          <a:ea typeface="Cambria"/>
                          <a:cs typeface="Cambria"/>
                          <a:sym typeface="Cambria"/>
                        </a:rPr>
                        <a:t>Fonksiyon</a:t>
                      </a:r>
                      <a:endParaRPr/>
                    </a:p>
                  </a:txBody>
                  <a:tcPr marL="9525" marR="9525" marT="9525" marB="0" anchor="b"/>
                </a:tc>
                <a:tc>
                  <a:txBody>
                    <a:bodyPr/>
                    <a:lstStyle/>
                    <a:p>
                      <a:pPr marL="0" marR="0" lvl="0" indent="0" algn="l" rtl="0">
                        <a:spcBef>
                          <a:spcPts val="0"/>
                        </a:spcBef>
                        <a:spcAft>
                          <a:spcPts val="0"/>
                        </a:spcAft>
                        <a:buNone/>
                      </a:pPr>
                      <a:r>
                        <a:rPr lang="tr-TR" sz="1600" b="1" i="0" u="none" strike="noStrike" cap="none">
                          <a:solidFill>
                            <a:srgbClr val="000000"/>
                          </a:solidFill>
                          <a:latin typeface="Cambria"/>
                          <a:ea typeface="Cambria"/>
                          <a:cs typeface="Cambria"/>
                          <a:sym typeface="Cambria"/>
                        </a:rPr>
                        <a:t>Açıklama</a:t>
                      </a:r>
                      <a:endParaRPr/>
                    </a:p>
                  </a:txBody>
                  <a:tcPr marL="9525" marR="9525" marT="9525" marB="0" anchor="b"/>
                </a:tc>
                <a:extLst>
                  <a:ext uri="{0D108BD9-81ED-4DB2-BD59-A6C34878D82A}">
                    <a16:rowId xmlns:a16="http://schemas.microsoft.com/office/drawing/2014/main" val="10000"/>
                  </a:ext>
                </a:extLst>
              </a:tr>
              <a:tr h="397925">
                <a:tc gridSpan="2">
                  <a:txBody>
                    <a:bodyPr/>
                    <a:lstStyle/>
                    <a:p>
                      <a:pPr marL="0" marR="0" lvl="0" indent="0" algn="l" rtl="0">
                        <a:spcBef>
                          <a:spcPts val="0"/>
                        </a:spcBef>
                        <a:spcAft>
                          <a:spcPts val="0"/>
                        </a:spcAft>
                        <a:buNone/>
                      </a:pPr>
                      <a:r>
                        <a:rPr lang="tr-TR" sz="1600" b="1" i="0" u="none" strike="noStrike" cap="none">
                          <a:solidFill>
                            <a:srgbClr val="000000"/>
                          </a:solidFill>
                          <a:latin typeface="Cambria"/>
                          <a:ea typeface="Cambria"/>
                          <a:cs typeface="Cambria"/>
                          <a:sym typeface="Cambria"/>
                        </a:rPr>
                        <a:t>…</a:t>
                      </a:r>
                      <a:endParaRPr/>
                    </a:p>
                  </a:txBody>
                  <a:tcPr marL="9525" marR="9525" marT="9525" marB="0"/>
                </a:tc>
                <a:tc hMerge="1">
                  <a:txBody>
                    <a:bodyPr/>
                    <a:lstStyle/>
                    <a:p>
                      <a:endParaRPr lang="tr-TR"/>
                    </a:p>
                  </a:txBody>
                  <a:tcPr/>
                </a:tc>
                <a:extLst>
                  <a:ext uri="{0D108BD9-81ED-4DB2-BD59-A6C34878D82A}">
                    <a16:rowId xmlns:a16="http://schemas.microsoft.com/office/drawing/2014/main" val="10001"/>
                  </a:ext>
                </a:extLst>
              </a:tr>
              <a:tr h="397925">
                <a:tc>
                  <a:txBody>
                    <a:bodyPr/>
                    <a:lstStyle/>
                    <a:p>
                      <a:pPr marL="0" marR="0" lvl="0" indent="0" algn="l" rtl="0">
                        <a:spcBef>
                          <a:spcPts val="0"/>
                        </a:spcBef>
                        <a:spcAft>
                          <a:spcPts val="0"/>
                        </a:spcAft>
                        <a:buNone/>
                      </a:pPr>
                      <a:r>
                        <a:rPr lang="tr-TR" sz="1600" b="1" i="0" u="none" strike="noStrike" cap="none">
                          <a:solidFill>
                            <a:srgbClr val="000000"/>
                          </a:solidFill>
                          <a:latin typeface="Cambria"/>
                          <a:ea typeface="Cambria"/>
                          <a:cs typeface="Cambria"/>
                          <a:sym typeface="Cambria"/>
                        </a:rPr>
                        <a:t>double atof(const char*)</a:t>
                      </a:r>
                      <a:endParaRPr/>
                    </a:p>
                  </a:txBody>
                  <a:tcPr marL="9525" marR="9525" marT="9525" marB="0"/>
                </a:tc>
                <a:tc>
                  <a:txBody>
                    <a:bodyPr/>
                    <a:lstStyle/>
                    <a:p>
                      <a:pPr marL="0" marR="0" lvl="0" indent="0" algn="l" rtl="0">
                        <a:spcBef>
                          <a:spcPts val="0"/>
                        </a:spcBef>
                        <a:spcAft>
                          <a:spcPts val="0"/>
                        </a:spcAft>
                        <a:buNone/>
                      </a:pPr>
                      <a:r>
                        <a:rPr lang="tr-TR" sz="1600" b="0" i="0" u="none" strike="noStrike" cap="none">
                          <a:solidFill>
                            <a:srgbClr val="000000"/>
                          </a:solidFill>
                          <a:latin typeface="Cambria"/>
                          <a:ea typeface="Cambria"/>
                          <a:cs typeface="Cambria"/>
                          <a:sym typeface="Cambria"/>
                        </a:rPr>
                        <a:t>Dizgi olarak verilen metni double tipine dönüştürür ve geri döndürür.</a:t>
                      </a:r>
                      <a:endParaRPr sz="1600" b="0" i="0" u="none" strike="noStrike" cap="none">
                        <a:solidFill>
                          <a:srgbClr val="000000"/>
                        </a:solidFill>
                        <a:latin typeface="Cambria"/>
                        <a:ea typeface="Cambria"/>
                        <a:cs typeface="Cambria"/>
                        <a:sym typeface="Cambria"/>
                      </a:endParaRPr>
                    </a:p>
                  </a:txBody>
                  <a:tcPr marL="9525" marR="9525" marT="9525" marB="0" anchor="b"/>
                </a:tc>
                <a:extLst>
                  <a:ext uri="{0D108BD9-81ED-4DB2-BD59-A6C34878D82A}">
                    <a16:rowId xmlns:a16="http://schemas.microsoft.com/office/drawing/2014/main" val="10002"/>
                  </a:ext>
                </a:extLst>
              </a:tr>
              <a:tr h="527900">
                <a:tc>
                  <a:txBody>
                    <a:bodyPr/>
                    <a:lstStyle/>
                    <a:p>
                      <a:pPr marL="0" marR="0" lvl="0" indent="0" algn="l" rtl="0">
                        <a:spcBef>
                          <a:spcPts val="0"/>
                        </a:spcBef>
                        <a:spcAft>
                          <a:spcPts val="0"/>
                        </a:spcAft>
                        <a:buNone/>
                      </a:pPr>
                      <a:r>
                        <a:rPr lang="tr-TR" sz="1600" b="1" i="0" u="none" strike="noStrike" cap="none">
                          <a:solidFill>
                            <a:srgbClr val="000000"/>
                          </a:solidFill>
                          <a:latin typeface="Cambria"/>
                          <a:ea typeface="Cambria"/>
                          <a:cs typeface="Cambria"/>
                          <a:sym typeface="Cambria"/>
                        </a:rPr>
                        <a:t>int atoi(const char*)</a:t>
                      </a:r>
                      <a:endParaRPr/>
                    </a:p>
                  </a:txBody>
                  <a:tcPr marL="9525" marR="9525" marT="9525" marB="0"/>
                </a:tc>
                <a:tc>
                  <a:txBody>
                    <a:bodyPr/>
                    <a:lstStyle/>
                    <a:p>
                      <a:pPr marL="0" marR="0" lvl="0" indent="0" algn="l" rtl="0">
                        <a:spcBef>
                          <a:spcPts val="0"/>
                        </a:spcBef>
                        <a:spcAft>
                          <a:spcPts val="0"/>
                        </a:spcAft>
                        <a:buNone/>
                      </a:pPr>
                      <a:r>
                        <a:rPr lang="tr-TR" sz="1600" b="0" i="0" u="none" strike="noStrike" cap="none">
                          <a:solidFill>
                            <a:srgbClr val="000000"/>
                          </a:solidFill>
                          <a:latin typeface="Cambria"/>
                          <a:ea typeface="Cambria"/>
                          <a:cs typeface="Cambria"/>
                          <a:sym typeface="Cambria"/>
                        </a:rPr>
                        <a:t>Dizgi olarak verilen metni int tipine dönüştürür ve geri döndürür.</a:t>
                      </a:r>
                      <a:endParaRPr sz="1600" b="0" i="0" u="none" strike="noStrike" cap="none">
                        <a:solidFill>
                          <a:srgbClr val="000000"/>
                        </a:solidFill>
                        <a:latin typeface="Cambria"/>
                        <a:ea typeface="Cambria"/>
                        <a:cs typeface="Cambria"/>
                        <a:sym typeface="Cambria"/>
                      </a:endParaRPr>
                    </a:p>
                  </a:txBody>
                  <a:tcPr marL="9525" marR="9525" marT="9525" marB="0" anchor="b"/>
                </a:tc>
                <a:extLst>
                  <a:ext uri="{0D108BD9-81ED-4DB2-BD59-A6C34878D82A}">
                    <a16:rowId xmlns:a16="http://schemas.microsoft.com/office/drawing/2014/main" val="10003"/>
                  </a:ext>
                </a:extLst>
              </a:tr>
              <a:tr h="397925">
                <a:tc>
                  <a:txBody>
                    <a:bodyPr/>
                    <a:lstStyle/>
                    <a:p>
                      <a:pPr marL="0" marR="0" lvl="0" indent="0" algn="l" rtl="0">
                        <a:spcBef>
                          <a:spcPts val="0"/>
                        </a:spcBef>
                        <a:spcAft>
                          <a:spcPts val="0"/>
                        </a:spcAft>
                        <a:buNone/>
                      </a:pPr>
                      <a:r>
                        <a:rPr lang="tr-TR" sz="1600" b="1" i="0" u="none" strike="noStrike" cap="none">
                          <a:solidFill>
                            <a:srgbClr val="000000"/>
                          </a:solidFill>
                          <a:latin typeface="Cambria"/>
                          <a:ea typeface="Cambria"/>
                          <a:cs typeface="Cambria"/>
                          <a:sym typeface="Cambria"/>
                        </a:rPr>
                        <a:t>long atol(const char*)</a:t>
                      </a:r>
                      <a:endParaRPr/>
                    </a:p>
                  </a:txBody>
                  <a:tcPr marL="9525" marR="9525" marT="9525" marB="0"/>
                </a:tc>
                <a:tc>
                  <a:txBody>
                    <a:bodyPr/>
                    <a:lstStyle/>
                    <a:p>
                      <a:pPr marL="0" marR="0" lvl="0" indent="0" algn="l" rtl="0">
                        <a:spcBef>
                          <a:spcPts val="0"/>
                        </a:spcBef>
                        <a:spcAft>
                          <a:spcPts val="0"/>
                        </a:spcAft>
                        <a:buNone/>
                      </a:pPr>
                      <a:r>
                        <a:rPr lang="tr-TR" sz="1600" b="0" i="0" u="none" strike="noStrike" cap="none">
                          <a:solidFill>
                            <a:srgbClr val="000000"/>
                          </a:solidFill>
                          <a:latin typeface="Cambria"/>
                          <a:ea typeface="Cambria"/>
                          <a:cs typeface="Cambria"/>
                          <a:sym typeface="Cambria"/>
                        </a:rPr>
                        <a:t>Dizgi olarak verilen metni long tipine dönüştürür ve geri döndürür.</a:t>
                      </a:r>
                      <a:endParaRPr sz="1600" b="0" i="0" u="none" strike="noStrike" cap="none">
                        <a:solidFill>
                          <a:srgbClr val="000000"/>
                        </a:solidFill>
                        <a:latin typeface="Cambria"/>
                        <a:ea typeface="Cambria"/>
                        <a:cs typeface="Cambria"/>
                        <a:sym typeface="Cambria"/>
                      </a:endParaRPr>
                    </a:p>
                  </a:txBody>
                  <a:tcPr marL="9525" marR="9525" marT="9525" marB="0" anchor="b"/>
                </a:tc>
                <a:extLst>
                  <a:ext uri="{0D108BD9-81ED-4DB2-BD59-A6C34878D82A}">
                    <a16:rowId xmlns:a16="http://schemas.microsoft.com/office/drawing/2014/main" val="10004"/>
                  </a:ext>
                </a:extLst>
              </a:tr>
              <a:tr h="533525">
                <a:tc>
                  <a:txBody>
                    <a:bodyPr/>
                    <a:lstStyle/>
                    <a:p>
                      <a:pPr marL="0" marR="0" lvl="0" indent="0" algn="l" rtl="0">
                        <a:spcBef>
                          <a:spcPts val="0"/>
                        </a:spcBef>
                        <a:spcAft>
                          <a:spcPts val="0"/>
                        </a:spcAft>
                        <a:buNone/>
                      </a:pPr>
                      <a:r>
                        <a:rPr lang="tr-TR" sz="1600" b="1" i="0" u="none" strike="noStrike" cap="none">
                          <a:solidFill>
                            <a:srgbClr val="000000"/>
                          </a:solidFill>
                          <a:latin typeface="Cambria"/>
                          <a:ea typeface="Cambria"/>
                          <a:cs typeface="Cambria"/>
                          <a:sym typeface="Cambria"/>
                        </a:rPr>
                        <a:t>double strtod(const char*, char**)</a:t>
                      </a:r>
                      <a:endParaRPr/>
                    </a:p>
                  </a:txBody>
                  <a:tcPr marL="9525" marR="9525" marT="9525" marB="0"/>
                </a:tc>
                <a:tc>
                  <a:txBody>
                    <a:bodyPr/>
                    <a:lstStyle/>
                    <a:p>
                      <a:pPr marL="0" marR="0" lvl="0" indent="0" algn="l" rtl="0">
                        <a:spcBef>
                          <a:spcPts val="0"/>
                        </a:spcBef>
                        <a:spcAft>
                          <a:spcPts val="0"/>
                        </a:spcAft>
                        <a:buNone/>
                      </a:pPr>
                      <a:r>
                        <a:rPr lang="tr-TR" sz="1600" b="0" i="0" u="none" strike="noStrike" cap="none">
                          <a:solidFill>
                            <a:srgbClr val="000000"/>
                          </a:solidFill>
                          <a:latin typeface="Cambria"/>
                          <a:ea typeface="Cambria"/>
                          <a:cs typeface="Cambria"/>
                          <a:sym typeface="Cambria"/>
                        </a:rPr>
                        <a:t>Dizgi olarak verilen metni double tipine dönüştürür ve geri döndürür. İkinci parametre ise metinde kayan noktalı sayıya çevrilmeyen ilk karakterin göstericisidir.</a:t>
                      </a:r>
                      <a:endParaRPr sz="1600" b="0" i="0" u="none" strike="noStrike" cap="none">
                        <a:solidFill>
                          <a:srgbClr val="000000"/>
                        </a:solidFill>
                        <a:latin typeface="Cambria"/>
                        <a:ea typeface="Cambria"/>
                        <a:cs typeface="Cambria"/>
                        <a:sym typeface="Cambria"/>
                      </a:endParaRPr>
                    </a:p>
                  </a:txBody>
                  <a:tcPr marL="9525" marR="9525" marT="9525" marB="0" anchor="b"/>
                </a:tc>
                <a:extLst>
                  <a:ext uri="{0D108BD9-81ED-4DB2-BD59-A6C34878D82A}">
                    <a16:rowId xmlns:a16="http://schemas.microsoft.com/office/drawing/2014/main" val="10005"/>
                  </a:ext>
                </a:extLst>
              </a:tr>
              <a:tr h="527900">
                <a:tc>
                  <a:txBody>
                    <a:bodyPr/>
                    <a:lstStyle/>
                    <a:p>
                      <a:pPr marL="0" marR="0" lvl="0" indent="0" algn="l" rtl="0">
                        <a:spcBef>
                          <a:spcPts val="0"/>
                        </a:spcBef>
                        <a:spcAft>
                          <a:spcPts val="0"/>
                        </a:spcAft>
                        <a:buNone/>
                      </a:pPr>
                      <a:r>
                        <a:rPr lang="tr-TR" sz="1600" b="1" i="0" u="none" strike="noStrike" cap="none">
                          <a:solidFill>
                            <a:srgbClr val="000000"/>
                          </a:solidFill>
                          <a:latin typeface="Cambria"/>
                          <a:ea typeface="Cambria"/>
                          <a:cs typeface="Cambria"/>
                          <a:sym typeface="Cambria"/>
                        </a:rPr>
                        <a:t>long strtol(const char*, char**, int)</a:t>
                      </a:r>
                      <a:endParaRPr/>
                    </a:p>
                  </a:txBody>
                  <a:tcPr marL="9525" marR="9525" marT="9525" marB="0"/>
                </a:tc>
                <a:tc>
                  <a:txBody>
                    <a:bodyPr/>
                    <a:lstStyle/>
                    <a:p>
                      <a:pPr marL="0" marR="0" lvl="0" indent="0" algn="l" rtl="0">
                        <a:spcBef>
                          <a:spcPts val="0"/>
                        </a:spcBef>
                        <a:spcAft>
                          <a:spcPts val="0"/>
                        </a:spcAft>
                        <a:buNone/>
                      </a:pPr>
                      <a:r>
                        <a:rPr lang="tr-TR" sz="1600" b="0" i="0" u="none" strike="noStrike" cap="none">
                          <a:solidFill>
                            <a:srgbClr val="000000"/>
                          </a:solidFill>
                          <a:latin typeface="Cambria"/>
                          <a:ea typeface="Cambria"/>
                          <a:cs typeface="Cambria"/>
                          <a:sym typeface="Cambria"/>
                        </a:rPr>
                        <a:t>Dizgi olarak verilen metni long tipine dönüştürür ve geri döndürür. İkinci parametre ise metinde kayan noktalı sayıya çevrilmeyen ilk karakterin göstericisidir. Üçüncü parametre ise metnin hangi sayı tabanında sayı içerdiğidir. Bu 2,8,10,16.. olabilir.</a:t>
                      </a:r>
                      <a:endParaRPr sz="1600" b="0" i="0" u="none" strike="noStrike" cap="none">
                        <a:solidFill>
                          <a:srgbClr val="000000"/>
                        </a:solidFill>
                        <a:latin typeface="Cambria"/>
                        <a:ea typeface="Cambria"/>
                        <a:cs typeface="Cambria"/>
                        <a:sym typeface="Cambria"/>
                      </a:endParaRPr>
                    </a:p>
                  </a:txBody>
                  <a:tcPr marL="9525" marR="9525" marT="9525" marB="0" anchor="b"/>
                </a:tc>
                <a:extLst>
                  <a:ext uri="{0D108BD9-81ED-4DB2-BD59-A6C34878D82A}">
                    <a16:rowId xmlns:a16="http://schemas.microsoft.com/office/drawing/2014/main" val="10006"/>
                  </a:ext>
                </a:extLst>
              </a:tr>
              <a:tr h="527900">
                <a:tc gridSpan="2">
                  <a:txBody>
                    <a:bodyPr/>
                    <a:lstStyle/>
                    <a:p>
                      <a:pPr marL="0" marR="0" lvl="0" indent="0" algn="l" rtl="0">
                        <a:spcBef>
                          <a:spcPts val="0"/>
                        </a:spcBef>
                        <a:spcAft>
                          <a:spcPts val="0"/>
                        </a:spcAft>
                        <a:buNone/>
                      </a:pPr>
                      <a:r>
                        <a:rPr lang="tr-TR" sz="1600" b="1" i="0" u="none" strike="noStrike" cap="none">
                          <a:solidFill>
                            <a:srgbClr val="000000"/>
                          </a:solidFill>
                          <a:latin typeface="Cambria"/>
                          <a:ea typeface="Cambria"/>
                          <a:cs typeface="Cambria"/>
                          <a:sym typeface="Cambria"/>
                        </a:rPr>
                        <a:t>…</a:t>
                      </a:r>
                      <a:endParaRPr/>
                    </a:p>
                  </a:txBody>
                  <a:tcPr marL="9525" marR="9525" marT="9525" marB="0"/>
                </a:tc>
                <a:tc hMerge="1">
                  <a:txBody>
                    <a:bodyPr/>
                    <a:lstStyle/>
                    <a:p>
                      <a:endParaRPr lang="tr-TR"/>
                    </a:p>
                  </a:txBody>
                  <a:tcPr/>
                </a:tc>
                <a:extLst>
                  <a:ext uri="{0D108BD9-81ED-4DB2-BD59-A6C34878D82A}">
                    <a16:rowId xmlns:a16="http://schemas.microsoft.com/office/drawing/2014/main" val="10007"/>
                  </a:ext>
                </a:extLst>
              </a:tr>
            </a:tbl>
          </a:graphicData>
        </a:graphic>
      </p:graphicFrame>
      <p:sp>
        <p:nvSpPr>
          <p:cNvPr id="218" name="Google Shape;218;p16"/>
          <p:cNvSpPr txBox="1">
            <a:spLocks noGrp="1"/>
          </p:cNvSpPr>
          <p:nvPr>
            <p:ph type="body" idx="2"/>
          </p:nvPr>
        </p:nvSpPr>
        <p:spPr>
          <a:xfrm>
            <a:off x="8549640" y="1832146"/>
            <a:ext cx="3200400" cy="4348563"/>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700"/>
              <a:buNone/>
            </a:pPr>
            <a:r>
              <a:rPr lang="tr-TR" sz="2000" b="1">
                <a:solidFill>
                  <a:srgbClr val="7030A0"/>
                </a:solidFill>
              </a:rPr>
              <a:t>STDLIB.H</a:t>
            </a:r>
            <a:r>
              <a:rPr lang="tr-TR" sz="2000"/>
              <a:t> başlık dosyasında daha önce işlediğimiz rastgele metin işleme fonksiyonlarından bazıları bulunur.</a:t>
            </a:r>
            <a:endParaRPr/>
          </a:p>
          <a:p>
            <a:pPr marL="0" lvl="0" indent="0" algn="l" rtl="0">
              <a:lnSpc>
                <a:spcPct val="100000"/>
              </a:lnSpc>
              <a:spcBef>
                <a:spcPts val="1000"/>
              </a:spcBef>
              <a:spcAft>
                <a:spcPts val="0"/>
              </a:spcAft>
              <a:buSzPts val="1700"/>
              <a:buNone/>
            </a:pPr>
            <a:r>
              <a:rPr lang="tr-TR" sz="2000"/>
              <a:t>Genel olarak metinden bildiğimiz değişkenlere değer aktarmak için kullanılan fonksiyonlardır.</a:t>
            </a:r>
            <a:endParaRPr/>
          </a:p>
          <a:p>
            <a:pPr marL="0" lvl="0" indent="0" algn="l" rtl="0">
              <a:lnSpc>
                <a:spcPct val="100000"/>
              </a:lnSpc>
              <a:spcBef>
                <a:spcPts val="1000"/>
              </a:spcBef>
              <a:spcAft>
                <a:spcPts val="0"/>
              </a:spcAft>
              <a:buSzPts val="1700"/>
              <a:buNone/>
            </a:pPr>
            <a:endParaRPr sz="20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17"/>
          <p:cNvSpPr txBox="1">
            <a:spLocks noGrp="1"/>
          </p:cNvSpPr>
          <p:nvPr>
            <p:ph type="title"/>
          </p:nvPr>
        </p:nvSpPr>
        <p:spPr>
          <a:xfrm>
            <a:off x="8549640" y="352839"/>
            <a:ext cx="3200400" cy="1436204"/>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SzPts val="3200"/>
              <a:buFont typeface="Cambria"/>
              <a:buNone/>
            </a:pPr>
            <a:r>
              <a:rPr lang="tr-TR"/>
              <a:t>METINDEN DÖNÜŞÜM ÖRNEĞI</a:t>
            </a:r>
            <a:endParaRPr/>
          </a:p>
        </p:txBody>
      </p:sp>
      <p:sp>
        <p:nvSpPr>
          <p:cNvPr id="224" name="Google Shape;224;p17"/>
          <p:cNvSpPr txBox="1">
            <a:spLocks noGrp="1"/>
          </p:cNvSpPr>
          <p:nvPr>
            <p:ph type="body" idx="1"/>
          </p:nvPr>
        </p:nvSpPr>
        <p:spPr>
          <a:xfrm>
            <a:off x="238539" y="352839"/>
            <a:ext cx="7829385" cy="6207981"/>
          </a:xfrm>
          <a:prstGeom prst="rect">
            <a:avLst/>
          </a:prstGeom>
          <a:noFill/>
          <a:ln>
            <a:noFill/>
          </a:ln>
        </p:spPr>
        <p:txBody>
          <a:bodyPr spcFirstLastPara="1" wrap="square" lIns="91425" tIns="45700" rIns="91425" bIns="45700" anchor="t" anchorCtr="0">
            <a:noAutofit/>
          </a:bodyPr>
          <a:lstStyle/>
          <a:p>
            <a:pPr marL="0" lvl="0" indent="0" algn="l" rtl="0">
              <a:lnSpc>
                <a:spcPct val="120000"/>
              </a:lnSpc>
              <a:spcBef>
                <a:spcPts val="0"/>
              </a:spcBef>
              <a:spcAft>
                <a:spcPts val="0"/>
              </a:spcAft>
              <a:buSzPts val="1190"/>
              <a:buNone/>
            </a:pPr>
            <a:r>
              <a:rPr lang="tr-TR" sz="1400">
                <a:latin typeface="Consolas"/>
                <a:ea typeface="Consolas"/>
                <a:cs typeface="Consolas"/>
                <a:sym typeface="Consolas"/>
              </a:rPr>
              <a:t>#include &lt;stdio.h&gt; </a:t>
            </a:r>
            <a:endParaRPr/>
          </a:p>
          <a:p>
            <a:pPr marL="0" lvl="0" indent="0" algn="l" rtl="0">
              <a:lnSpc>
                <a:spcPct val="120000"/>
              </a:lnSpc>
              <a:spcBef>
                <a:spcPts val="0"/>
              </a:spcBef>
              <a:spcAft>
                <a:spcPts val="0"/>
              </a:spcAft>
              <a:buSzPts val="1190"/>
              <a:buNone/>
            </a:pPr>
            <a:r>
              <a:rPr lang="tr-TR" sz="1400" b="1">
                <a:solidFill>
                  <a:srgbClr val="00B050"/>
                </a:solidFill>
                <a:latin typeface="Consolas"/>
                <a:ea typeface="Consolas"/>
                <a:cs typeface="Consolas"/>
                <a:sym typeface="Consolas"/>
              </a:rPr>
              <a:t>#include &lt;stdlib.h&gt; </a:t>
            </a:r>
            <a:endParaRPr/>
          </a:p>
          <a:p>
            <a:pPr marL="0" lvl="0" indent="0" algn="l" rtl="0">
              <a:lnSpc>
                <a:spcPct val="120000"/>
              </a:lnSpc>
              <a:spcBef>
                <a:spcPts val="0"/>
              </a:spcBef>
              <a:spcAft>
                <a:spcPts val="0"/>
              </a:spcAft>
              <a:buSzPts val="1190"/>
              <a:buNone/>
            </a:pPr>
            <a:r>
              <a:rPr lang="tr-TR" sz="1400">
                <a:solidFill>
                  <a:srgbClr val="0000FF"/>
                </a:solidFill>
                <a:latin typeface="Consolas"/>
                <a:ea typeface="Consolas"/>
                <a:cs typeface="Consolas"/>
                <a:sym typeface="Consolas"/>
              </a:rPr>
              <a:t>int</a:t>
            </a:r>
            <a:r>
              <a:rPr lang="tr-TR" sz="1400">
                <a:latin typeface="Consolas"/>
                <a:ea typeface="Consolas"/>
                <a:cs typeface="Consolas"/>
                <a:sym typeface="Consolas"/>
              </a:rPr>
              <a:t> main() </a:t>
            </a:r>
            <a:endParaRPr/>
          </a:p>
          <a:p>
            <a:pPr marL="0" lvl="0" indent="0" algn="l" rtl="0">
              <a:lnSpc>
                <a:spcPct val="120000"/>
              </a:lnSpc>
              <a:spcBef>
                <a:spcPts val="0"/>
              </a:spcBef>
              <a:spcAft>
                <a:spcPts val="0"/>
              </a:spcAft>
              <a:buSzPts val="1190"/>
              <a:buNone/>
            </a:pPr>
            <a:r>
              <a:rPr lang="tr-TR" sz="1400">
                <a:latin typeface="Consolas"/>
                <a:ea typeface="Consolas"/>
                <a:cs typeface="Consolas"/>
                <a:sym typeface="Consolas"/>
              </a:rPr>
              <a:t>{  </a:t>
            </a:r>
            <a:endParaRPr/>
          </a:p>
          <a:p>
            <a:pPr marL="0" lvl="0" indent="0" algn="l" rtl="0">
              <a:lnSpc>
                <a:spcPct val="120000"/>
              </a:lnSpc>
              <a:spcBef>
                <a:spcPts val="0"/>
              </a:spcBef>
              <a:spcAft>
                <a:spcPts val="0"/>
              </a:spcAft>
              <a:buSzPts val="1190"/>
              <a:buNone/>
            </a:pPr>
            <a:r>
              <a:rPr lang="tr-TR" sz="1400">
                <a:latin typeface="Consolas"/>
                <a:ea typeface="Consolas"/>
                <a:cs typeface="Consolas"/>
                <a:sym typeface="Consolas"/>
              </a:rPr>
              <a:t>    </a:t>
            </a:r>
            <a:r>
              <a:rPr lang="tr-TR" sz="1400">
                <a:solidFill>
                  <a:srgbClr val="0000FF"/>
                </a:solidFill>
                <a:latin typeface="Consolas"/>
                <a:ea typeface="Consolas"/>
                <a:cs typeface="Consolas"/>
                <a:sym typeface="Consolas"/>
              </a:rPr>
              <a:t>char</a:t>
            </a:r>
            <a:r>
              <a:rPr lang="tr-TR" sz="1400">
                <a:latin typeface="Consolas"/>
                <a:ea typeface="Consolas"/>
                <a:cs typeface="Consolas"/>
                <a:sym typeface="Consolas"/>
              </a:rPr>
              <a:t> tamsayiMetin[]="-23234"; </a:t>
            </a:r>
            <a:endParaRPr/>
          </a:p>
          <a:p>
            <a:pPr marL="0" lvl="0" indent="0" algn="l" rtl="0">
              <a:lnSpc>
                <a:spcPct val="120000"/>
              </a:lnSpc>
              <a:spcBef>
                <a:spcPts val="0"/>
              </a:spcBef>
              <a:spcAft>
                <a:spcPts val="0"/>
              </a:spcAft>
              <a:buSzPts val="1190"/>
              <a:buNone/>
            </a:pPr>
            <a:r>
              <a:rPr lang="tr-TR" sz="1400">
                <a:latin typeface="Consolas"/>
                <a:ea typeface="Consolas"/>
                <a:cs typeface="Consolas"/>
                <a:sym typeface="Consolas"/>
              </a:rPr>
              <a:t>    </a:t>
            </a:r>
            <a:r>
              <a:rPr lang="tr-TR" sz="1400">
                <a:solidFill>
                  <a:srgbClr val="0000FF"/>
                </a:solidFill>
                <a:latin typeface="Consolas"/>
                <a:ea typeface="Consolas"/>
                <a:cs typeface="Consolas"/>
                <a:sym typeface="Consolas"/>
              </a:rPr>
              <a:t>char</a:t>
            </a:r>
            <a:r>
              <a:rPr lang="tr-TR" sz="1400">
                <a:latin typeface="Consolas"/>
                <a:ea typeface="Consolas"/>
                <a:cs typeface="Consolas"/>
                <a:sym typeface="Consolas"/>
              </a:rPr>
              <a:t> kayannoktalisayiMetin[]="+2.3234e-1"; </a:t>
            </a:r>
            <a:endParaRPr/>
          </a:p>
          <a:p>
            <a:pPr marL="0" lvl="0" indent="0" algn="l" rtl="0">
              <a:lnSpc>
                <a:spcPct val="120000"/>
              </a:lnSpc>
              <a:spcBef>
                <a:spcPts val="0"/>
              </a:spcBef>
              <a:spcAft>
                <a:spcPts val="0"/>
              </a:spcAft>
              <a:buSzPts val="1190"/>
              <a:buNone/>
            </a:pPr>
            <a:r>
              <a:rPr lang="tr-TR" sz="1400">
                <a:latin typeface="Consolas"/>
                <a:ea typeface="Consolas"/>
                <a:cs typeface="Consolas"/>
                <a:sym typeface="Consolas"/>
              </a:rPr>
              <a:t>    </a:t>
            </a:r>
            <a:r>
              <a:rPr lang="tr-TR" sz="1400">
                <a:solidFill>
                  <a:srgbClr val="0000FF"/>
                </a:solidFill>
                <a:latin typeface="Consolas"/>
                <a:ea typeface="Consolas"/>
                <a:cs typeface="Consolas"/>
                <a:sym typeface="Consolas"/>
              </a:rPr>
              <a:t>char</a:t>
            </a:r>
            <a:r>
              <a:rPr lang="tr-TR" sz="1400">
                <a:latin typeface="Consolas"/>
                <a:ea typeface="Consolas"/>
                <a:cs typeface="Consolas"/>
                <a:sym typeface="Consolas"/>
              </a:rPr>
              <a:t> metin[]="-12,3e-2'nin karesi";</a:t>
            </a:r>
            <a:endParaRPr/>
          </a:p>
          <a:p>
            <a:pPr marL="0" lvl="0" indent="0" algn="l" rtl="0">
              <a:lnSpc>
                <a:spcPct val="120000"/>
              </a:lnSpc>
              <a:spcBef>
                <a:spcPts val="0"/>
              </a:spcBef>
              <a:spcAft>
                <a:spcPts val="0"/>
              </a:spcAft>
              <a:buSzPts val="1190"/>
              <a:buNone/>
            </a:pPr>
            <a:r>
              <a:rPr lang="tr-TR" sz="1400">
                <a:latin typeface="Consolas"/>
                <a:ea typeface="Consolas"/>
                <a:cs typeface="Consolas"/>
                <a:sym typeface="Consolas"/>
              </a:rPr>
              <a:t>    </a:t>
            </a:r>
            <a:endParaRPr/>
          </a:p>
          <a:p>
            <a:pPr marL="0" lvl="0" indent="0" algn="l" rtl="0">
              <a:lnSpc>
                <a:spcPct val="120000"/>
              </a:lnSpc>
              <a:spcBef>
                <a:spcPts val="0"/>
              </a:spcBef>
              <a:spcAft>
                <a:spcPts val="0"/>
              </a:spcAft>
              <a:buSzPts val="1190"/>
              <a:buNone/>
            </a:pPr>
            <a:r>
              <a:rPr lang="tr-TR" sz="1400">
                <a:latin typeface="Consolas"/>
                <a:ea typeface="Consolas"/>
                <a:cs typeface="Consolas"/>
                <a:sym typeface="Consolas"/>
              </a:rPr>
              <a:t>    </a:t>
            </a:r>
            <a:r>
              <a:rPr lang="tr-TR" sz="1400">
                <a:solidFill>
                  <a:srgbClr val="0000FF"/>
                </a:solidFill>
                <a:latin typeface="Consolas"/>
                <a:ea typeface="Consolas"/>
                <a:cs typeface="Consolas"/>
                <a:sym typeface="Consolas"/>
              </a:rPr>
              <a:t>int</a:t>
            </a:r>
            <a:r>
              <a:rPr lang="tr-TR" sz="1400">
                <a:latin typeface="Consolas"/>
                <a:ea typeface="Consolas"/>
                <a:cs typeface="Consolas"/>
                <a:sym typeface="Consolas"/>
              </a:rPr>
              <a:t> i = </a:t>
            </a:r>
            <a:r>
              <a:rPr lang="tr-TR" sz="1400" b="1">
                <a:solidFill>
                  <a:srgbClr val="00B050"/>
                </a:solidFill>
                <a:latin typeface="Consolas"/>
                <a:ea typeface="Consolas"/>
                <a:cs typeface="Consolas"/>
                <a:sym typeface="Consolas"/>
              </a:rPr>
              <a:t>atoi</a:t>
            </a:r>
            <a:r>
              <a:rPr lang="tr-TR" sz="1400">
                <a:latin typeface="Consolas"/>
                <a:ea typeface="Consolas"/>
                <a:cs typeface="Consolas"/>
                <a:sym typeface="Consolas"/>
              </a:rPr>
              <a:t>(tamsayiMetin); </a:t>
            </a:r>
            <a:endParaRPr/>
          </a:p>
          <a:p>
            <a:pPr marL="0" lvl="0" indent="0" algn="l" rtl="0">
              <a:lnSpc>
                <a:spcPct val="120000"/>
              </a:lnSpc>
              <a:spcBef>
                <a:spcPts val="0"/>
              </a:spcBef>
              <a:spcAft>
                <a:spcPts val="0"/>
              </a:spcAft>
              <a:buSzPts val="1190"/>
              <a:buNone/>
            </a:pPr>
            <a:r>
              <a:rPr lang="tr-TR" sz="1400">
                <a:latin typeface="Consolas"/>
                <a:ea typeface="Consolas"/>
                <a:cs typeface="Consolas"/>
                <a:sym typeface="Consolas"/>
              </a:rPr>
              <a:t>    printf("Tamsayı: %d\n",i); </a:t>
            </a:r>
            <a:endParaRPr/>
          </a:p>
          <a:p>
            <a:pPr marL="0" lvl="0" indent="0" algn="l" rtl="0">
              <a:lnSpc>
                <a:spcPct val="120000"/>
              </a:lnSpc>
              <a:spcBef>
                <a:spcPts val="0"/>
              </a:spcBef>
              <a:spcAft>
                <a:spcPts val="0"/>
              </a:spcAft>
              <a:buSzPts val="1190"/>
              <a:buNone/>
            </a:pPr>
            <a:r>
              <a:rPr lang="tr-TR" sz="1400">
                <a:latin typeface="Consolas"/>
                <a:ea typeface="Consolas"/>
                <a:cs typeface="Consolas"/>
                <a:sym typeface="Consolas"/>
              </a:rPr>
              <a:t>    // </a:t>
            </a:r>
            <a:r>
              <a:rPr lang="tr-TR" sz="1400">
                <a:highlight>
                  <a:srgbClr val="C0C0C0"/>
                </a:highlight>
                <a:latin typeface="Consolas"/>
                <a:ea typeface="Consolas"/>
                <a:cs typeface="Consolas"/>
                <a:sym typeface="Consolas"/>
              </a:rPr>
              <a:t>Tamsayı: -23234</a:t>
            </a:r>
            <a:endParaRPr/>
          </a:p>
          <a:p>
            <a:pPr marL="0" lvl="0" indent="0" algn="l" rtl="0">
              <a:lnSpc>
                <a:spcPct val="120000"/>
              </a:lnSpc>
              <a:spcBef>
                <a:spcPts val="0"/>
              </a:spcBef>
              <a:spcAft>
                <a:spcPts val="0"/>
              </a:spcAft>
              <a:buSzPts val="1190"/>
              <a:buNone/>
            </a:pPr>
            <a:r>
              <a:rPr lang="tr-TR" sz="1400">
                <a:latin typeface="Consolas"/>
                <a:ea typeface="Consolas"/>
                <a:cs typeface="Consolas"/>
                <a:sym typeface="Consolas"/>
              </a:rPr>
              <a:t>    </a:t>
            </a:r>
            <a:r>
              <a:rPr lang="tr-TR" sz="1400">
                <a:solidFill>
                  <a:srgbClr val="0000FF"/>
                </a:solidFill>
                <a:latin typeface="Consolas"/>
                <a:ea typeface="Consolas"/>
                <a:cs typeface="Consolas"/>
                <a:sym typeface="Consolas"/>
              </a:rPr>
              <a:t>double</a:t>
            </a:r>
            <a:r>
              <a:rPr lang="tr-TR" sz="1400">
                <a:latin typeface="Consolas"/>
                <a:ea typeface="Consolas"/>
                <a:cs typeface="Consolas"/>
                <a:sym typeface="Consolas"/>
              </a:rPr>
              <a:t> d= </a:t>
            </a:r>
            <a:r>
              <a:rPr lang="tr-TR" sz="1400" b="1">
                <a:solidFill>
                  <a:srgbClr val="00B050"/>
                </a:solidFill>
                <a:latin typeface="Consolas"/>
                <a:ea typeface="Consolas"/>
                <a:cs typeface="Consolas"/>
                <a:sym typeface="Consolas"/>
              </a:rPr>
              <a:t>atof</a:t>
            </a:r>
            <a:r>
              <a:rPr lang="tr-TR" sz="1400">
                <a:latin typeface="Consolas"/>
                <a:ea typeface="Consolas"/>
                <a:cs typeface="Consolas"/>
                <a:sym typeface="Consolas"/>
              </a:rPr>
              <a:t>(kayannoktalisayiMetin);</a:t>
            </a:r>
            <a:endParaRPr/>
          </a:p>
          <a:p>
            <a:pPr marL="0" lvl="0" indent="0" algn="l" rtl="0">
              <a:lnSpc>
                <a:spcPct val="120000"/>
              </a:lnSpc>
              <a:spcBef>
                <a:spcPts val="0"/>
              </a:spcBef>
              <a:spcAft>
                <a:spcPts val="0"/>
              </a:spcAft>
              <a:buSzPts val="1190"/>
              <a:buNone/>
            </a:pPr>
            <a:r>
              <a:rPr lang="tr-TR" sz="1400">
                <a:latin typeface="Consolas"/>
                <a:ea typeface="Consolas"/>
                <a:cs typeface="Consolas"/>
                <a:sym typeface="Consolas"/>
              </a:rPr>
              <a:t>    printf("Kayan Noktalı Sayı: %lf\n",d); </a:t>
            </a:r>
            <a:endParaRPr/>
          </a:p>
          <a:p>
            <a:pPr marL="0" lvl="0" indent="0" algn="l" rtl="0">
              <a:lnSpc>
                <a:spcPct val="120000"/>
              </a:lnSpc>
              <a:spcBef>
                <a:spcPts val="0"/>
              </a:spcBef>
              <a:spcAft>
                <a:spcPts val="0"/>
              </a:spcAft>
              <a:buSzPts val="1190"/>
              <a:buNone/>
            </a:pPr>
            <a:r>
              <a:rPr lang="tr-TR" sz="1400">
                <a:latin typeface="Consolas"/>
                <a:ea typeface="Consolas"/>
                <a:cs typeface="Consolas"/>
                <a:sym typeface="Consolas"/>
              </a:rPr>
              <a:t>    // </a:t>
            </a:r>
            <a:r>
              <a:rPr lang="tr-TR" sz="1400">
                <a:highlight>
                  <a:srgbClr val="C0C0C0"/>
                </a:highlight>
                <a:latin typeface="Consolas"/>
                <a:ea typeface="Consolas"/>
                <a:cs typeface="Consolas"/>
                <a:sym typeface="Consolas"/>
              </a:rPr>
              <a:t>Kayan Noktalı Sayı: 0.232340</a:t>
            </a:r>
            <a:endParaRPr/>
          </a:p>
          <a:p>
            <a:pPr marL="0" lvl="0" indent="0" algn="l" rtl="0">
              <a:lnSpc>
                <a:spcPct val="120000"/>
              </a:lnSpc>
              <a:spcBef>
                <a:spcPts val="0"/>
              </a:spcBef>
              <a:spcAft>
                <a:spcPts val="0"/>
              </a:spcAft>
              <a:buSzPts val="1190"/>
              <a:buNone/>
            </a:pPr>
            <a:r>
              <a:rPr lang="tr-TR" sz="1400">
                <a:latin typeface="Consolas"/>
                <a:ea typeface="Consolas"/>
                <a:cs typeface="Consolas"/>
                <a:sym typeface="Consolas"/>
              </a:rPr>
              <a:t>    </a:t>
            </a:r>
            <a:r>
              <a:rPr lang="tr-TR" sz="1400">
                <a:solidFill>
                  <a:srgbClr val="0000FF"/>
                </a:solidFill>
                <a:latin typeface="Consolas"/>
                <a:ea typeface="Consolas"/>
                <a:cs typeface="Consolas"/>
                <a:sym typeface="Consolas"/>
              </a:rPr>
              <a:t>double</a:t>
            </a:r>
            <a:r>
              <a:rPr lang="tr-TR" sz="1400">
                <a:latin typeface="Consolas"/>
                <a:ea typeface="Consolas"/>
                <a:cs typeface="Consolas"/>
                <a:sym typeface="Consolas"/>
              </a:rPr>
              <a:t> dm;</a:t>
            </a:r>
            <a:endParaRPr/>
          </a:p>
          <a:p>
            <a:pPr marL="0" lvl="0" indent="0" algn="l" rtl="0">
              <a:lnSpc>
                <a:spcPct val="120000"/>
              </a:lnSpc>
              <a:spcBef>
                <a:spcPts val="0"/>
              </a:spcBef>
              <a:spcAft>
                <a:spcPts val="0"/>
              </a:spcAft>
              <a:buSzPts val="1190"/>
              <a:buNone/>
            </a:pPr>
            <a:r>
              <a:rPr lang="tr-TR" sz="1400">
                <a:latin typeface="Consolas"/>
                <a:ea typeface="Consolas"/>
                <a:cs typeface="Consolas"/>
                <a:sym typeface="Consolas"/>
              </a:rPr>
              <a:t>    </a:t>
            </a:r>
            <a:r>
              <a:rPr lang="tr-TR" sz="1400">
                <a:solidFill>
                  <a:srgbClr val="0000FF"/>
                </a:solidFill>
                <a:latin typeface="Consolas"/>
                <a:ea typeface="Consolas"/>
                <a:cs typeface="Consolas"/>
                <a:sym typeface="Consolas"/>
              </a:rPr>
              <a:t>char</a:t>
            </a:r>
            <a:r>
              <a:rPr lang="tr-TR" sz="1400">
                <a:latin typeface="Consolas"/>
                <a:ea typeface="Consolas"/>
                <a:cs typeface="Consolas"/>
                <a:sym typeface="Consolas"/>
              </a:rPr>
              <a:t>* gerikalanmetin;</a:t>
            </a:r>
            <a:endParaRPr/>
          </a:p>
          <a:p>
            <a:pPr marL="0" lvl="0" indent="0" algn="l" rtl="0">
              <a:lnSpc>
                <a:spcPct val="120000"/>
              </a:lnSpc>
              <a:spcBef>
                <a:spcPts val="0"/>
              </a:spcBef>
              <a:spcAft>
                <a:spcPts val="0"/>
              </a:spcAft>
              <a:buSzPts val="1190"/>
              <a:buNone/>
            </a:pPr>
            <a:r>
              <a:rPr lang="tr-TR" sz="1400">
                <a:latin typeface="Consolas"/>
                <a:ea typeface="Consolas"/>
                <a:cs typeface="Consolas"/>
                <a:sym typeface="Consolas"/>
              </a:rPr>
              <a:t>    dm= </a:t>
            </a:r>
            <a:r>
              <a:rPr lang="tr-TR" sz="1400" b="1">
                <a:solidFill>
                  <a:srgbClr val="00B050"/>
                </a:solidFill>
                <a:latin typeface="Consolas"/>
                <a:ea typeface="Consolas"/>
                <a:cs typeface="Consolas"/>
                <a:sym typeface="Consolas"/>
              </a:rPr>
              <a:t>strtod</a:t>
            </a:r>
            <a:r>
              <a:rPr lang="tr-TR" sz="1400">
                <a:latin typeface="Consolas"/>
                <a:ea typeface="Consolas"/>
                <a:cs typeface="Consolas"/>
                <a:sym typeface="Consolas"/>
              </a:rPr>
              <a:t>(metin,&amp;gerikalanmetin);</a:t>
            </a:r>
            <a:endParaRPr/>
          </a:p>
          <a:p>
            <a:pPr marL="0" lvl="0" indent="0" algn="l" rtl="0">
              <a:lnSpc>
                <a:spcPct val="120000"/>
              </a:lnSpc>
              <a:spcBef>
                <a:spcPts val="0"/>
              </a:spcBef>
              <a:spcAft>
                <a:spcPts val="0"/>
              </a:spcAft>
              <a:buSzPts val="1190"/>
              <a:buNone/>
            </a:pPr>
            <a:r>
              <a:rPr lang="tr-TR" sz="1400">
                <a:latin typeface="Consolas"/>
                <a:ea typeface="Consolas"/>
                <a:cs typeface="Consolas"/>
                <a:sym typeface="Consolas"/>
              </a:rPr>
              <a:t>    printf("Metinden Alınan Sayı: %lf\n",dm);</a:t>
            </a:r>
            <a:endParaRPr/>
          </a:p>
          <a:p>
            <a:pPr marL="0" lvl="0" indent="0" algn="l" rtl="0">
              <a:lnSpc>
                <a:spcPct val="120000"/>
              </a:lnSpc>
              <a:spcBef>
                <a:spcPts val="0"/>
              </a:spcBef>
              <a:spcAft>
                <a:spcPts val="0"/>
              </a:spcAft>
              <a:buSzPts val="1190"/>
              <a:buNone/>
            </a:pPr>
            <a:r>
              <a:rPr lang="tr-TR" sz="1400">
                <a:latin typeface="Consolas"/>
                <a:ea typeface="Consolas"/>
                <a:cs typeface="Consolas"/>
                <a:sym typeface="Consolas"/>
              </a:rPr>
              <a:t>    // </a:t>
            </a:r>
            <a:r>
              <a:rPr lang="tr-TR" sz="1400">
                <a:highlight>
                  <a:srgbClr val="C0C0C0"/>
                </a:highlight>
                <a:latin typeface="Consolas"/>
                <a:ea typeface="Consolas"/>
                <a:cs typeface="Consolas"/>
                <a:sym typeface="Consolas"/>
              </a:rPr>
              <a:t>Metinden Alınan Sayı: -0.123000</a:t>
            </a:r>
            <a:endParaRPr/>
          </a:p>
          <a:p>
            <a:pPr marL="0" lvl="0" indent="0" algn="l" rtl="0">
              <a:lnSpc>
                <a:spcPct val="120000"/>
              </a:lnSpc>
              <a:spcBef>
                <a:spcPts val="0"/>
              </a:spcBef>
              <a:spcAft>
                <a:spcPts val="0"/>
              </a:spcAft>
              <a:buSzPts val="1190"/>
              <a:buNone/>
            </a:pPr>
            <a:r>
              <a:rPr lang="tr-TR" sz="1400">
                <a:latin typeface="Consolas"/>
                <a:ea typeface="Consolas"/>
                <a:cs typeface="Consolas"/>
                <a:sym typeface="Consolas"/>
              </a:rPr>
              <a:t>    printf("Geri Kalan Metin: %s\n",gerikalanmetin); </a:t>
            </a:r>
            <a:endParaRPr/>
          </a:p>
          <a:p>
            <a:pPr marL="0" lvl="0" indent="0" algn="l" rtl="0">
              <a:lnSpc>
                <a:spcPct val="120000"/>
              </a:lnSpc>
              <a:spcBef>
                <a:spcPts val="0"/>
              </a:spcBef>
              <a:spcAft>
                <a:spcPts val="0"/>
              </a:spcAft>
              <a:buSzPts val="1190"/>
              <a:buNone/>
            </a:pPr>
            <a:r>
              <a:rPr lang="tr-TR" sz="1400">
                <a:latin typeface="Consolas"/>
                <a:ea typeface="Consolas"/>
                <a:cs typeface="Consolas"/>
                <a:sym typeface="Consolas"/>
              </a:rPr>
              <a:t>    // </a:t>
            </a:r>
            <a:r>
              <a:rPr lang="tr-TR" sz="1400">
                <a:highlight>
                  <a:srgbClr val="C0C0C0"/>
                </a:highlight>
                <a:latin typeface="Consolas"/>
                <a:ea typeface="Consolas"/>
                <a:cs typeface="Consolas"/>
                <a:sym typeface="Consolas"/>
              </a:rPr>
              <a:t>Geri Kalan Metin: 'nin karesi</a:t>
            </a:r>
            <a:endParaRPr sz="1400">
              <a:highlight>
                <a:srgbClr val="C0C0C0"/>
              </a:highlight>
              <a:latin typeface="Consolas"/>
              <a:ea typeface="Consolas"/>
              <a:cs typeface="Consolas"/>
              <a:sym typeface="Consolas"/>
            </a:endParaRPr>
          </a:p>
          <a:p>
            <a:pPr marL="0" lvl="0" indent="0" algn="l" rtl="0">
              <a:lnSpc>
                <a:spcPct val="120000"/>
              </a:lnSpc>
              <a:spcBef>
                <a:spcPts val="0"/>
              </a:spcBef>
              <a:spcAft>
                <a:spcPts val="0"/>
              </a:spcAft>
              <a:buSzPts val="1190"/>
              <a:buNone/>
            </a:pPr>
            <a:r>
              <a:rPr lang="tr-TR" sz="1400">
                <a:latin typeface="Consolas"/>
                <a:ea typeface="Consolas"/>
                <a:cs typeface="Consolas"/>
                <a:sym typeface="Consolas"/>
              </a:rPr>
              <a:t>    return 0; </a:t>
            </a:r>
            <a:endParaRPr/>
          </a:p>
          <a:p>
            <a:pPr marL="0" lvl="0" indent="0" algn="l" rtl="0">
              <a:lnSpc>
                <a:spcPct val="120000"/>
              </a:lnSpc>
              <a:spcBef>
                <a:spcPts val="0"/>
              </a:spcBef>
              <a:spcAft>
                <a:spcPts val="0"/>
              </a:spcAft>
              <a:buSzPts val="1190"/>
              <a:buNone/>
            </a:pPr>
            <a:r>
              <a:rPr lang="tr-TR" sz="1400">
                <a:latin typeface="Consolas"/>
                <a:ea typeface="Consolas"/>
                <a:cs typeface="Consolas"/>
                <a:sym typeface="Consolas"/>
              </a:rPr>
              <a:t>}</a:t>
            </a:r>
            <a:endParaRPr/>
          </a:p>
        </p:txBody>
      </p:sp>
      <p:sp>
        <p:nvSpPr>
          <p:cNvPr id="225" name="Google Shape;225;p17"/>
          <p:cNvSpPr txBox="1">
            <a:spLocks noGrp="1"/>
          </p:cNvSpPr>
          <p:nvPr>
            <p:ph type="body" idx="2"/>
          </p:nvPr>
        </p:nvSpPr>
        <p:spPr>
          <a:xfrm>
            <a:off x="8549640" y="1832146"/>
            <a:ext cx="3200400" cy="4348563"/>
          </a:xfrm>
          <a:prstGeom prst="rect">
            <a:avLst/>
          </a:prstGeom>
          <a:noFill/>
          <a:ln>
            <a:noFill/>
          </a:ln>
        </p:spPr>
        <p:txBody>
          <a:bodyPr spcFirstLastPara="1" wrap="square" lIns="91425" tIns="45700" rIns="91425" bIns="45700" anchor="t" anchorCtr="0">
            <a:normAutofit/>
          </a:bodyPr>
          <a:lstStyle/>
          <a:p>
            <a:pPr marL="285750" lvl="0" indent="-285750" algn="l" rtl="0">
              <a:lnSpc>
                <a:spcPct val="100000"/>
              </a:lnSpc>
              <a:spcBef>
                <a:spcPts val="0"/>
              </a:spcBef>
              <a:spcAft>
                <a:spcPts val="0"/>
              </a:spcAft>
              <a:buSzPts val="1530"/>
              <a:buFont typeface="Arial"/>
              <a:buChar char="•"/>
            </a:pPr>
            <a:r>
              <a:rPr lang="tr-TR" sz="1800"/>
              <a:t>Görüldüğü üzere metinler karakter dizileridir. </a:t>
            </a:r>
            <a:endParaRPr/>
          </a:p>
          <a:p>
            <a:pPr marL="285750" lvl="0" indent="-285750" algn="l" rtl="0">
              <a:lnSpc>
                <a:spcPct val="100000"/>
              </a:lnSpc>
              <a:spcBef>
                <a:spcPts val="1000"/>
              </a:spcBef>
              <a:spcAft>
                <a:spcPts val="0"/>
              </a:spcAft>
              <a:buSzPts val="1530"/>
              <a:buFont typeface="Arial"/>
              <a:buChar char="•"/>
            </a:pPr>
            <a:r>
              <a:rPr lang="tr-TR" sz="1800"/>
              <a:t>Diziler üzerinde toplama, çıkarma çapma işleçleri (operator)  çalışmaz. Tabi ki karakter dizileri üzerin de de çalışmaz.</a:t>
            </a:r>
            <a:endParaRPr/>
          </a:p>
          <a:p>
            <a:pPr marL="285750" lvl="0" indent="-285750" algn="l" rtl="0">
              <a:lnSpc>
                <a:spcPct val="100000"/>
              </a:lnSpc>
              <a:spcBef>
                <a:spcPts val="1000"/>
              </a:spcBef>
              <a:spcAft>
                <a:spcPts val="0"/>
              </a:spcAft>
              <a:buSzPts val="1530"/>
              <a:buFont typeface="Arial"/>
              <a:buChar char="•"/>
            </a:pPr>
            <a:r>
              <a:rPr lang="tr-TR" sz="1800"/>
              <a:t>Bu nedenle metinlerde ifade edilen sayıların bildiğimiz </a:t>
            </a:r>
            <a:r>
              <a:rPr lang="tr-TR" sz="1800" b="1">
                <a:solidFill>
                  <a:schemeClr val="dk1"/>
                </a:solidFill>
                <a:latin typeface="Consolas"/>
                <a:ea typeface="Consolas"/>
                <a:cs typeface="Consolas"/>
                <a:sym typeface="Consolas"/>
              </a:rPr>
              <a:t>int</a:t>
            </a:r>
            <a:r>
              <a:rPr lang="tr-TR" sz="1800"/>
              <a:t>, </a:t>
            </a:r>
            <a:r>
              <a:rPr lang="tr-TR" sz="1800" b="1">
                <a:solidFill>
                  <a:schemeClr val="dk1"/>
                </a:solidFill>
                <a:latin typeface="Consolas"/>
                <a:ea typeface="Consolas"/>
                <a:cs typeface="Consolas"/>
                <a:sym typeface="Consolas"/>
              </a:rPr>
              <a:t>float</a:t>
            </a:r>
            <a:r>
              <a:rPr lang="tr-TR" sz="1800"/>
              <a:t>, </a:t>
            </a:r>
            <a:r>
              <a:rPr lang="tr-TR" sz="1800" b="1">
                <a:solidFill>
                  <a:schemeClr val="dk1"/>
                </a:solidFill>
                <a:latin typeface="Consolas"/>
                <a:ea typeface="Consolas"/>
                <a:cs typeface="Consolas"/>
                <a:sym typeface="Consolas"/>
              </a:rPr>
              <a:t>double</a:t>
            </a:r>
            <a:r>
              <a:rPr lang="tr-TR" sz="1800"/>
              <a:t> gibi değişkenlere  ancak yandaki fonksiyonlara aktarılır.</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18"/>
          <p:cNvSpPr txBox="1">
            <a:spLocks noGrp="1"/>
          </p:cNvSpPr>
          <p:nvPr>
            <p:ph type="title"/>
          </p:nvPr>
        </p:nvSpPr>
        <p:spPr>
          <a:xfrm>
            <a:off x="2167128" y="1225296"/>
            <a:ext cx="9281160" cy="3520440"/>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SzPts val="8000"/>
              <a:buFont typeface="Cambria"/>
              <a:buNone/>
            </a:pPr>
            <a:r>
              <a:rPr lang="tr-TR"/>
              <a:t>DINLEDIĞINIZ IÇIN TEŞEKKÜR EDERIM.</a:t>
            </a:r>
            <a:endParaRPr/>
          </a:p>
        </p:txBody>
      </p:sp>
      <p:sp>
        <p:nvSpPr>
          <p:cNvPr id="231" name="Google Shape;231;p18"/>
          <p:cNvSpPr txBox="1">
            <a:spLocks noGrp="1"/>
          </p:cNvSpPr>
          <p:nvPr>
            <p:ph type="body" idx="1"/>
          </p:nvPr>
        </p:nvSpPr>
        <p:spPr>
          <a:xfrm>
            <a:off x="2165774" y="5020056"/>
            <a:ext cx="9052560" cy="10668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1700"/>
              <a:buNone/>
            </a:pPr>
            <a:r>
              <a:rPr lang="tr-TR">
                <a:solidFill>
                  <a:srgbClr val="7F7F7F"/>
                </a:solidFill>
              </a:rPr>
              <a:t>İlhan ÖZKAN, hoydabre@gmail.com</a:t>
            </a:r>
            <a:br>
              <a:rPr lang="tr-TR">
                <a:solidFill>
                  <a:srgbClr val="7F7F7F"/>
                </a:solidFill>
              </a:rPr>
            </a:br>
            <a:r>
              <a:rPr lang="tr-TR">
                <a:solidFill>
                  <a:srgbClr val="7F7F7F"/>
                </a:solidFill>
              </a:rPr>
              <a:t>Elektronik Yüksek Mühendisi</a:t>
            </a:r>
            <a:br>
              <a:rPr lang="tr-TR">
                <a:solidFill>
                  <a:srgbClr val="7F7F7F"/>
                </a:solidFill>
              </a:rPr>
            </a:br>
            <a:r>
              <a:rPr lang="tr-TR">
                <a:solidFill>
                  <a:srgbClr val="7F7F7F"/>
                </a:solidFill>
              </a:rPr>
              <a:t>Mayıs 2020</a:t>
            </a:r>
            <a:endParaRPr>
              <a:solidFill>
                <a:srgbClr val="7F7F7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solidFill>
                  <a:srgbClr val="00B050"/>
                </a:solidFill>
              </a:rPr>
              <a:t>yapısal (</a:t>
            </a:r>
            <a:r>
              <a:rPr lang="tr-TR" dirty="0" err="1">
                <a:solidFill>
                  <a:srgbClr val="00B050"/>
                </a:solidFill>
              </a:rPr>
              <a:t>structural</a:t>
            </a:r>
            <a:r>
              <a:rPr lang="tr-TR" dirty="0">
                <a:solidFill>
                  <a:srgbClr val="00B050"/>
                </a:solidFill>
              </a:rPr>
              <a:t>) programlama nedir?</a:t>
            </a:r>
          </a:p>
        </p:txBody>
      </p:sp>
      <p:sp>
        <p:nvSpPr>
          <p:cNvPr id="3" name="İçerik Yer Tutucusu 2"/>
          <p:cNvSpPr>
            <a:spLocks noGrp="1"/>
          </p:cNvSpPr>
          <p:nvPr>
            <p:ph sz="half" idx="1"/>
          </p:nvPr>
        </p:nvSpPr>
        <p:spPr/>
        <p:txBody>
          <a:bodyPr>
            <a:normAutofit fontScale="77500" lnSpcReduction="20000"/>
          </a:bodyPr>
          <a:lstStyle/>
          <a:p>
            <a:pPr marL="0" indent="0" algn="ctr">
              <a:buNone/>
            </a:pPr>
            <a:r>
              <a:rPr lang="tr-TR" b="1" dirty="0"/>
              <a:t>Yapısal programlama, ana fonksiyondan başlayarak tanımlanan fonksiyonların birbirlerini çağırmasıyla yapılır.</a:t>
            </a:r>
            <a:br>
              <a:rPr lang="tr-TR" b="1" dirty="0"/>
            </a:br>
            <a:endParaRPr lang="tr-TR" b="1" dirty="0"/>
          </a:p>
          <a:p>
            <a:pPr marL="0" indent="0">
              <a:buNone/>
            </a:pPr>
            <a:r>
              <a:rPr lang="tr-TR" dirty="0"/>
              <a:t>Programın ana çerçevesi:</a:t>
            </a:r>
          </a:p>
          <a:p>
            <a:pPr marL="273050" indent="-273050">
              <a:buFont typeface="+mj-lt"/>
              <a:buAutoNum type="arabicPeriod"/>
            </a:pPr>
            <a:r>
              <a:rPr lang="tr-TR" dirty="0">
                <a:highlight>
                  <a:srgbClr val="FFFF00"/>
                </a:highlight>
              </a:rPr>
              <a:t>İlk olarak </a:t>
            </a:r>
            <a:r>
              <a:rPr lang="tr-TR" dirty="0">
                <a:solidFill>
                  <a:srgbClr val="0070C0"/>
                </a:solidFill>
                <a:highlight>
                  <a:srgbClr val="FFFF00"/>
                </a:highlight>
              </a:rPr>
              <a:t>Ana fonksiyon </a:t>
            </a:r>
            <a:r>
              <a:rPr lang="tr-TR" dirty="0">
                <a:highlight>
                  <a:srgbClr val="FFFF00"/>
                </a:highlight>
              </a:rPr>
              <a:t>(</a:t>
            </a:r>
            <a:r>
              <a:rPr lang="tr-TR" dirty="0">
                <a:solidFill>
                  <a:srgbClr val="C00000"/>
                </a:solidFill>
                <a:highlight>
                  <a:srgbClr val="FFFF00"/>
                </a:highlight>
              </a:rPr>
              <a:t>main function</a:t>
            </a:r>
            <a:r>
              <a:rPr lang="tr-TR" dirty="0">
                <a:highlight>
                  <a:srgbClr val="FFFF00"/>
                </a:highlight>
              </a:rPr>
              <a:t>) tanımlanır. </a:t>
            </a:r>
          </a:p>
          <a:p>
            <a:pPr marL="273050" indent="-273050">
              <a:buFont typeface="+mj-lt"/>
              <a:buAutoNum type="arabicPeriod"/>
            </a:pPr>
            <a:r>
              <a:rPr lang="tr-TR" dirty="0">
                <a:highlight>
                  <a:srgbClr val="FFFF00"/>
                </a:highlight>
              </a:rPr>
              <a:t>Her bir fonksiyonda önce </a:t>
            </a:r>
            <a:r>
              <a:rPr lang="tr-TR" dirty="0">
                <a:solidFill>
                  <a:srgbClr val="0070C0"/>
                </a:solidFill>
                <a:highlight>
                  <a:srgbClr val="FFFF00"/>
                </a:highlight>
              </a:rPr>
              <a:t>veri yapıları </a:t>
            </a:r>
            <a:r>
              <a:rPr lang="tr-TR" dirty="0">
                <a:highlight>
                  <a:srgbClr val="FFFF00"/>
                </a:highlight>
              </a:rPr>
              <a:t>(</a:t>
            </a:r>
            <a:r>
              <a:rPr lang="tr-TR" dirty="0">
                <a:solidFill>
                  <a:srgbClr val="C00000"/>
                </a:solidFill>
                <a:highlight>
                  <a:srgbClr val="FFFF00"/>
                </a:highlight>
              </a:rPr>
              <a:t>data structure</a:t>
            </a:r>
            <a:r>
              <a:rPr lang="tr-TR" dirty="0">
                <a:highlight>
                  <a:srgbClr val="FFFF00"/>
                </a:highlight>
              </a:rPr>
              <a:t>)</a:t>
            </a:r>
            <a:r>
              <a:rPr lang="tr-TR" dirty="0">
                <a:solidFill>
                  <a:srgbClr val="0070C0"/>
                </a:solidFill>
                <a:highlight>
                  <a:srgbClr val="FFFF00"/>
                </a:highlight>
              </a:rPr>
              <a:t> tanımlanır </a:t>
            </a:r>
          </a:p>
          <a:p>
            <a:pPr marL="273050" indent="-273050">
              <a:buFont typeface="+mj-lt"/>
              <a:buAutoNum type="arabicPeriod"/>
            </a:pPr>
            <a:r>
              <a:rPr lang="tr-TR" dirty="0">
                <a:highlight>
                  <a:srgbClr val="FFFF00"/>
                </a:highlight>
              </a:rPr>
              <a:t>Her fonksiyonda bu veri yapılarını işleyen kontrol yapıları kodlanır.</a:t>
            </a:r>
            <a:br>
              <a:rPr lang="tr-TR" dirty="0">
                <a:highlight>
                  <a:srgbClr val="FFFF00"/>
                </a:highlight>
              </a:rPr>
            </a:br>
            <a:endParaRPr lang="tr-TR" dirty="0">
              <a:highlight>
                <a:srgbClr val="FFFF00"/>
              </a:highlight>
            </a:endParaRPr>
          </a:p>
          <a:p>
            <a:pPr marL="273050" indent="-273050">
              <a:buFont typeface="+mj-lt"/>
              <a:buAutoNum type="arabicPeriod"/>
            </a:pPr>
            <a:endParaRPr lang="tr-TR" dirty="0"/>
          </a:p>
          <a:p>
            <a:pPr marL="0" indent="0" algn="ctr">
              <a:buNone/>
            </a:pPr>
            <a:r>
              <a:rPr lang="tr-TR" b="1" dirty="0"/>
              <a:t>Yapısal programlamada veri ile bunu işleyen yapılar birbirinden ayrıdır.</a:t>
            </a:r>
          </a:p>
          <a:p>
            <a:endParaRPr lang="tr-TR" dirty="0"/>
          </a:p>
        </p:txBody>
      </p:sp>
      <p:sp>
        <p:nvSpPr>
          <p:cNvPr id="4" name="İçerik Yer Tutucusu 3"/>
          <p:cNvSpPr>
            <a:spLocks noGrp="1"/>
          </p:cNvSpPr>
          <p:nvPr>
            <p:ph sz="half" idx="2"/>
          </p:nvPr>
        </p:nvSpPr>
        <p:spPr/>
        <p:txBody>
          <a:bodyPr>
            <a:normAutofit fontScale="77500" lnSpcReduction="20000"/>
          </a:bodyPr>
          <a:lstStyle/>
          <a:p>
            <a:pPr marL="0" indent="0">
              <a:buNone/>
            </a:pPr>
            <a:r>
              <a:rPr lang="tr-TR" b="1" dirty="0">
                <a:solidFill>
                  <a:srgbClr val="0070C0"/>
                </a:solidFill>
              </a:rPr>
              <a:t>Veri yapıları </a:t>
            </a:r>
            <a:r>
              <a:rPr lang="tr-TR" b="1" dirty="0"/>
              <a:t>(</a:t>
            </a:r>
            <a:r>
              <a:rPr lang="tr-TR" b="1" dirty="0">
                <a:solidFill>
                  <a:srgbClr val="C00000"/>
                </a:solidFill>
              </a:rPr>
              <a:t>data </a:t>
            </a:r>
            <a:r>
              <a:rPr lang="tr-TR" b="1" dirty="0" err="1">
                <a:solidFill>
                  <a:srgbClr val="C00000"/>
                </a:solidFill>
              </a:rPr>
              <a:t>structures</a:t>
            </a:r>
            <a:r>
              <a:rPr lang="tr-TR" b="1" dirty="0"/>
              <a:t>) yada yeni ismiyle </a:t>
            </a:r>
            <a:r>
              <a:rPr lang="tr-TR" b="1" dirty="0">
                <a:solidFill>
                  <a:srgbClr val="0070C0"/>
                </a:solidFill>
              </a:rPr>
              <a:t>koleksiyonlar</a:t>
            </a:r>
            <a:r>
              <a:rPr lang="tr-TR" b="1" dirty="0"/>
              <a:t> (</a:t>
            </a:r>
            <a:r>
              <a:rPr lang="tr-TR" b="1" dirty="0" err="1">
                <a:solidFill>
                  <a:srgbClr val="C00000"/>
                </a:solidFill>
              </a:rPr>
              <a:t>collections</a:t>
            </a:r>
            <a:r>
              <a:rPr lang="tr-TR" b="1" dirty="0"/>
              <a:t>);</a:t>
            </a:r>
          </a:p>
          <a:p>
            <a:r>
              <a:rPr lang="tr-TR" dirty="0">
                <a:solidFill>
                  <a:srgbClr val="0070C0"/>
                </a:solidFill>
                <a:highlight>
                  <a:srgbClr val="FFFF00"/>
                </a:highlight>
              </a:rPr>
              <a:t>Değişken</a:t>
            </a:r>
            <a:r>
              <a:rPr lang="tr-TR" dirty="0">
                <a:highlight>
                  <a:srgbClr val="FFFF00"/>
                </a:highlight>
              </a:rPr>
              <a:t> (</a:t>
            </a:r>
            <a:r>
              <a:rPr lang="tr-TR" dirty="0" err="1">
                <a:highlight>
                  <a:srgbClr val="FFFF00"/>
                </a:highlight>
              </a:rPr>
              <a:t>variable</a:t>
            </a:r>
            <a:r>
              <a:rPr lang="tr-TR" dirty="0">
                <a:highlight>
                  <a:srgbClr val="FFFF00"/>
                </a:highlight>
              </a:rPr>
              <a:t>)</a:t>
            </a:r>
            <a:r>
              <a:rPr lang="tr-TR" dirty="0"/>
              <a:t>, </a:t>
            </a:r>
            <a:r>
              <a:rPr lang="tr-TR" dirty="0">
                <a:solidFill>
                  <a:srgbClr val="0070C0"/>
                </a:solidFill>
                <a:highlight>
                  <a:srgbClr val="FFFF00"/>
                </a:highlight>
              </a:rPr>
              <a:t>Dizi</a:t>
            </a:r>
            <a:r>
              <a:rPr lang="tr-TR" dirty="0">
                <a:highlight>
                  <a:srgbClr val="FFFF00"/>
                </a:highlight>
              </a:rPr>
              <a:t> (</a:t>
            </a:r>
            <a:r>
              <a:rPr lang="tr-TR" dirty="0" err="1">
                <a:highlight>
                  <a:srgbClr val="FFFF00"/>
                </a:highlight>
              </a:rPr>
              <a:t>array</a:t>
            </a:r>
            <a:r>
              <a:rPr lang="tr-TR" dirty="0">
                <a:highlight>
                  <a:srgbClr val="FFFF00"/>
                </a:highlight>
              </a:rPr>
              <a:t>), </a:t>
            </a:r>
            <a:r>
              <a:rPr lang="tr-TR" dirty="0">
                <a:solidFill>
                  <a:srgbClr val="0070C0"/>
                </a:solidFill>
              </a:rPr>
              <a:t>Liste</a:t>
            </a:r>
            <a:r>
              <a:rPr lang="tr-TR" dirty="0"/>
              <a:t> (</a:t>
            </a:r>
            <a:r>
              <a:rPr lang="tr-TR" dirty="0" err="1"/>
              <a:t>list</a:t>
            </a:r>
            <a:r>
              <a:rPr lang="tr-TR" dirty="0"/>
              <a:t>), </a:t>
            </a:r>
            <a:r>
              <a:rPr lang="tr-TR" dirty="0">
                <a:solidFill>
                  <a:srgbClr val="0070C0"/>
                </a:solidFill>
              </a:rPr>
              <a:t>Yığın</a:t>
            </a:r>
            <a:r>
              <a:rPr lang="tr-TR" dirty="0"/>
              <a:t> (</a:t>
            </a:r>
            <a:r>
              <a:rPr lang="tr-TR" dirty="0" err="1"/>
              <a:t>stack</a:t>
            </a:r>
            <a:r>
              <a:rPr lang="tr-TR" dirty="0"/>
              <a:t>), </a:t>
            </a:r>
            <a:r>
              <a:rPr lang="tr-TR" dirty="0">
                <a:solidFill>
                  <a:srgbClr val="0070C0"/>
                </a:solidFill>
              </a:rPr>
              <a:t>Kuyruk</a:t>
            </a:r>
            <a:r>
              <a:rPr lang="tr-TR" dirty="0"/>
              <a:t> (</a:t>
            </a:r>
            <a:r>
              <a:rPr lang="tr-TR" dirty="0" err="1"/>
              <a:t>queue</a:t>
            </a:r>
            <a:r>
              <a:rPr lang="tr-TR" dirty="0"/>
              <a:t>), </a:t>
            </a:r>
            <a:r>
              <a:rPr lang="tr-TR" dirty="0">
                <a:solidFill>
                  <a:srgbClr val="0070C0"/>
                </a:solidFill>
              </a:rPr>
              <a:t>Ağaç</a:t>
            </a:r>
            <a:r>
              <a:rPr lang="tr-TR" dirty="0"/>
              <a:t> (</a:t>
            </a:r>
            <a:r>
              <a:rPr lang="tr-TR" dirty="0" err="1"/>
              <a:t>tree</a:t>
            </a:r>
            <a:r>
              <a:rPr lang="tr-TR" dirty="0"/>
              <a:t>), </a:t>
            </a:r>
            <a:r>
              <a:rPr lang="tr-TR" dirty="0">
                <a:solidFill>
                  <a:srgbClr val="0070C0"/>
                </a:solidFill>
              </a:rPr>
              <a:t>Sözlük</a:t>
            </a:r>
            <a:r>
              <a:rPr lang="tr-TR" dirty="0"/>
              <a:t> (</a:t>
            </a:r>
            <a:r>
              <a:rPr lang="tr-TR" dirty="0" err="1"/>
              <a:t>dictionary</a:t>
            </a:r>
            <a:r>
              <a:rPr lang="tr-TR" dirty="0"/>
              <a:t>).</a:t>
            </a:r>
          </a:p>
          <a:p>
            <a:r>
              <a:rPr lang="tr-TR" dirty="0"/>
              <a:t>Günümüzde </a:t>
            </a:r>
            <a:r>
              <a:rPr lang="tr-TR" dirty="0">
                <a:solidFill>
                  <a:srgbClr val="0070C0"/>
                </a:solidFill>
              </a:rPr>
              <a:t>XML Belgesi </a:t>
            </a:r>
            <a:r>
              <a:rPr lang="tr-TR" dirty="0"/>
              <a:t>(</a:t>
            </a:r>
            <a:r>
              <a:rPr lang="tr-TR" dirty="0">
                <a:solidFill>
                  <a:srgbClr val="C00000"/>
                </a:solidFill>
              </a:rPr>
              <a:t>XML </a:t>
            </a:r>
            <a:r>
              <a:rPr lang="tr-TR" dirty="0" err="1">
                <a:solidFill>
                  <a:srgbClr val="C00000"/>
                </a:solidFill>
              </a:rPr>
              <a:t>document</a:t>
            </a:r>
            <a:r>
              <a:rPr lang="tr-TR" dirty="0"/>
              <a:t>), </a:t>
            </a:r>
            <a:r>
              <a:rPr lang="tr-TR" dirty="0">
                <a:solidFill>
                  <a:srgbClr val="0070C0"/>
                </a:solidFill>
              </a:rPr>
              <a:t>Nesne Grafiği</a:t>
            </a:r>
            <a:r>
              <a:rPr lang="tr-TR" dirty="0"/>
              <a:t> (</a:t>
            </a:r>
            <a:r>
              <a:rPr lang="tr-TR" dirty="0">
                <a:solidFill>
                  <a:srgbClr val="C00000"/>
                </a:solidFill>
              </a:rPr>
              <a:t>Object </a:t>
            </a:r>
            <a:r>
              <a:rPr lang="tr-TR" dirty="0" err="1">
                <a:solidFill>
                  <a:srgbClr val="C00000"/>
                </a:solidFill>
              </a:rPr>
              <a:t>Graph</a:t>
            </a:r>
            <a:r>
              <a:rPr lang="tr-TR" dirty="0"/>
              <a:t>), </a:t>
            </a:r>
            <a:r>
              <a:rPr lang="tr-TR" dirty="0">
                <a:solidFill>
                  <a:srgbClr val="0070C0"/>
                </a:solidFill>
              </a:rPr>
              <a:t>Veri Seti </a:t>
            </a:r>
            <a:r>
              <a:rPr lang="tr-TR" dirty="0"/>
              <a:t>(</a:t>
            </a:r>
            <a:r>
              <a:rPr lang="tr-TR" dirty="0" err="1">
                <a:solidFill>
                  <a:srgbClr val="C00000"/>
                </a:solidFill>
              </a:rPr>
              <a:t>Dataset</a:t>
            </a:r>
            <a:r>
              <a:rPr lang="tr-TR" dirty="0"/>
              <a:t>) </a:t>
            </a:r>
          </a:p>
          <a:p>
            <a:pPr marL="0" indent="0">
              <a:buNone/>
            </a:pPr>
            <a:endParaRPr lang="tr-TR" dirty="0"/>
          </a:p>
          <a:p>
            <a:pPr marL="0" indent="0">
              <a:buNone/>
            </a:pPr>
            <a:r>
              <a:rPr lang="tr-TR" b="1" dirty="0">
                <a:solidFill>
                  <a:srgbClr val="0070C0"/>
                </a:solidFill>
              </a:rPr>
              <a:t>Kontrol yapıları </a:t>
            </a:r>
            <a:r>
              <a:rPr lang="tr-TR" b="1" dirty="0"/>
              <a:t>(</a:t>
            </a:r>
            <a:r>
              <a:rPr lang="tr-TR" b="1" dirty="0" err="1">
                <a:solidFill>
                  <a:srgbClr val="C00000"/>
                </a:solidFill>
              </a:rPr>
              <a:t>control</a:t>
            </a:r>
            <a:r>
              <a:rPr lang="tr-TR" b="1" dirty="0">
                <a:solidFill>
                  <a:srgbClr val="C00000"/>
                </a:solidFill>
              </a:rPr>
              <a:t> </a:t>
            </a:r>
            <a:r>
              <a:rPr lang="tr-TR" b="1" dirty="0" err="1">
                <a:solidFill>
                  <a:srgbClr val="C00000"/>
                </a:solidFill>
              </a:rPr>
              <a:t>strructures</a:t>
            </a:r>
            <a:r>
              <a:rPr lang="tr-TR" b="1" dirty="0"/>
              <a:t>);</a:t>
            </a:r>
          </a:p>
          <a:p>
            <a:r>
              <a:rPr lang="tr-TR" dirty="0" err="1">
                <a:highlight>
                  <a:srgbClr val="FFFF00"/>
                </a:highlight>
                <a:latin typeface="Consolas" panose="020B0609020204030204" pitchFamily="49" charset="0"/>
              </a:rPr>
              <a:t>if</a:t>
            </a:r>
            <a:r>
              <a:rPr lang="tr-TR" dirty="0">
                <a:latin typeface="Consolas" panose="020B0609020204030204" pitchFamily="49" charset="0"/>
              </a:rPr>
              <a:t>, </a:t>
            </a:r>
            <a:r>
              <a:rPr lang="tr-TR" dirty="0" err="1">
                <a:highlight>
                  <a:srgbClr val="FFFF00"/>
                </a:highlight>
                <a:latin typeface="Consolas" panose="020B0609020204030204" pitchFamily="49" charset="0"/>
              </a:rPr>
              <a:t>if</a:t>
            </a:r>
            <a:r>
              <a:rPr lang="tr-TR" dirty="0">
                <a:highlight>
                  <a:srgbClr val="FFFF00"/>
                </a:highlight>
                <a:latin typeface="Consolas" panose="020B0609020204030204" pitchFamily="49" charset="0"/>
              </a:rPr>
              <a:t> else</a:t>
            </a:r>
          </a:p>
          <a:p>
            <a:r>
              <a:rPr lang="tr-TR" dirty="0" err="1">
                <a:highlight>
                  <a:srgbClr val="FFFF00"/>
                </a:highlight>
                <a:latin typeface="Consolas" panose="020B0609020204030204" pitchFamily="49" charset="0"/>
              </a:rPr>
              <a:t>switch</a:t>
            </a:r>
            <a:r>
              <a:rPr lang="tr-TR" dirty="0">
                <a:latin typeface="Consolas" panose="020B0609020204030204" pitchFamily="49" charset="0"/>
              </a:rPr>
              <a:t>, </a:t>
            </a:r>
            <a:r>
              <a:rPr lang="tr-TR" dirty="0" err="1">
                <a:latin typeface="Consolas" panose="020B0609020204030204" pitchFamily="49" charset="0"/>
              </a:rPr>
              <a:t>case</a:t>
            </a:r>
            <a:endParaRPr lang="tr-TR" dirty="0">
              <a:latin typeface="Consolas" panose="020B0609020204030204" pitchFamily="49" charset="0"/>
            </a:endParaRPr>
          </a:p>
          <a:p>
            <a:r>
              <a:rPr lang="tr-TR" dirty="0">
                <a:highlight>
                  <a:srgbClr val="FFFF00"/>
                </a:highlight>
                <a:latin typeface="Consolas" panose="020B0609020204030204" pitchFamily="49" charset="0"/>
              </a:rPr>
              <a:t>do</a:t>
            </a:r>
            <a:r>
              <a:rPr lang="tr-TR" dirty="0">
                <a:latin typeface="Consolas" panose="020B0609020204030204" pitchFamily="49" charset="0"/>
              </a:rPr>
              <a:t>, </a:t>
            </a:r>
            <a:r>
              <a:rPr lang="tr-TR" dirty="0">
                <a:highlight>
                  <a:srgbClr val="FFFF00"/>
                </a:highlight>
                <a:latin typeface="Consolas" panose="020B0609020204030204" pitchFamily="49" charset="0"/>
              </a:rPr>
              <a:t>while</a:t>
            </a:r>
            <a:r>
              <a:rPr lang="tr-TR" dirty="0">
                <a:latin typeface="Consolas" panose="020B0609020204030204" pitchFamily="49" charset="0"/>
              </a:rPr>
              <a:t>, </a:t>
            </a:r>
            <a:r>
              <a:rPr lang="tr-TR" dirty="0">
                <a:highlight>
                  <a:srgbClr val="FFFF00"/>
                </a:highlight>
                <a:latin typeface="Consolas" panose="020B0609020204030204" pitchFamily="49" charset="0"/>
              </a:rPr>
              <a:t>for</a:t>
            </a:r>
          </a:p>
          <a:p>
            <a:r>
              <a:rPr lang="tr-TR" dirty="0" err="1">
                <a:highlight>
                  <a:srgbClr val="FFFF00"/>
                </a:highlight>
                <a:latin typeface="Consolas" panose="020B0609020204030204" pitchFamily="49" charset="0"/>
              </a:rPr>
              <a:t>continue</a:t>
            </a:r>
            <a:r>
              <a:rPr lang="tr-TR" dirty="0">
                <a:latin typeface="Consolas" panose="020B0609020204030204" pitchFamily="49" charset="0"/>
              </a:rPr>
              <a:t>, </a:t>
            </a:r>
            <a:r>
              <a:rPr lang="tr-TR" dirty="0">
                <a:highlight>
                  <a:srgbClr val="FFFF00"/>
                </a:highlight>
                <a:latin typeface="Consolas" panose="020B0609020204030204" pitchFamily="49" charset="0"/>
              </a:rPr>
              <a:t>break</a:t>
            </a:r>
            <a:r>
              <a:rPr lang="tr-TR" dirty="0">
                <a:latin typeface="Consolas" panose="020B0609020204030204" pitchFamily="49" charset="0"/>
              </a:rPr>
              <a:t>, </a:t>
            </a:r>
            <a:r>
              <a:rPr lang="tr-TR" dirty="0" err="1">
                <a:highlight>
                  <a:srgbClr val="FFFF00"/>
                </a:highlight>
                <a:latin typeface="Consolas" panose="020B0609020204030204" pitchFamily="49" charset="0"/>
              </a:rPr>
              <a:t>goto</a:t>
            </a:r>
            <a:r>
              <a:rPr lang="tr-TR" dirty="0">
                <a:latin typeface="Consolas" panose="020B0609020204030204" pitchFamily="49" charset="0"/>
              </a:rPr>
              <a:t>, </a:t>
            </a:r>
            <a:r>
              <a:rPr lang="tr-TR" dirty="0">
                <a:highlight>
                  <a:srgbClr val="FFFF00"/>
                </a:highlight>
                <a:latin typeface="Consolas" panose="020B0609020204030204" pitchFamily="49" charset="0"/>
              </a:rPr>
              <a:t>return</a:t>
            </a:r>
          </a:p>
          <a:p>
            <a:endParaRPr lang="tr-TR" dirty="0"/>
          </a:p>
        </p:txBody>
      </p:sp>
      <p:sp>
        <p:nvSpPr>
          <p:cNvPr id="5" name="Dikdörtgen 4"/>
          <p:cNvSpPr/>
          <p:nvPr/>
        </p:nvSpPr>
        <p:spPr>
          <a:xfrm rot="19152993">
            <a:off x="3478991" y="2774129"/>
            <a:ext cx="4691477" cy="2123658"/>
          </a:xfrm>
          <a:prstGeom prst="rect">
            <a:avLst/>
          </a:prstGeom>
          <a:noFill/>
        </p:spPr>
        <p:txBody>
          <a:bodyPr wrap="none" lIns="91440" tIns="45720" rIns="91440" bIns="45720">
            <a:spAutoFit/>
          </a:bodyPr>
          <a:lstStyle/>
          <a:p>
            <a:pPr algn="ctr"/>
            <a:r>
              <a:rPr lang="tr-TR" sz="4400" b="1" dirty="0">
                <a:ln w="22225">
                  <a:solidFill>
                    <a:schemeClr val="accent2"/>
                  </a:solidFill>
                  <a:prstDash val="solid"/>
                </a:ln>
                <a:solidFill>
                  <a:schemeClr val="accent2">
                    <a:lumMod val="40000"/>
                    <a:lumOff val="60000"/>
                  </a:schemeClr>
                </a:solidFill>
              </a:rPr>
              <a:t>OKUNAKLILIK </a:t>
            </a:r>
            <a:br>
              <a:rPr lang="tr-TR" sz="4400" b="1" dirty="0">
                <a:ln w="22225">
                  <a:solidFill>
                    <a:schemeClr val="accent2"/>
                  </a:solidFill>
                  <a:prstDash val="solid"/>
                </a:ln>
                <a:solidFill>
                  <a:schemeClr val="accent2">
                    <a:lumMod val="40000"/>
                    <a:lumOff val="60000"/>
                  </a:schemeClr>
                </a:solidFill>
              </a:rPr>
            </a:br>
            <a:r>
              <a:rPr lang="tr-TR" sz="4400" b="1" dirty="0">
                <a:ln w="22225">
                  <a:solidFill>
                    <a:schemeClr val="accent2"/>
                  </a:solidFill>
                  <a:prstDash val="solid"/>
                </a:ln>
                <a:solidFill>
                  <a:schemeClr val="accent2">
                    <a:lumMod val="40000"/>
                    <a:lumOff val="60000"/>
                  </a:schemeClr>
                </a:solidFill>
              </a:rPr>
              <a:t>ÇOK YÜKSEK!</a:t>
            </a:r>
            <a:br>
              <a:rPr lang="tr-TR" sz="4400" dirty="0">
                <a:ln w="22225">
                  <a:solidFill>
                    <a:schemeClr val="accent2"/>
                  </a:solidFill>
                  <a:prstDash val="solid"/>
                </a:ln>
                <a:solidFill>
                  <a:schemeClr val="accent2">
                    <a:lumMod val="40000"/>
                    <a:lumOff val="60000"/>
                  </a:schemeClr>
                </a:solidFill>
              </a:rPr>
            </a:br>
            <a:r>
              <a:rPr lang="tr-TR" sz="4400" dirty="0">
                <a:ln w="22225">
                  <a:solidFill>
                    <a:schemeClr val="accent2"/>
                  </a:solidFill>
                  <a:prstDash val="solid"/>
                </a:ln>
                <a:solidFill>
                  <a:schemeClr val="accent2">
                    <a:lumMod val="40000"/>
                    <a:lumOff val="60000"/>
                  </a:schemeClr>
                </a:solidFill>
              </a:rPr>
              <a:t>GOTO talimatı Yok.</a:t>
            </a:r>
          </a:p>
        </p:txBody>
      </p:sp>
    </p:spTree>
    <p:extLst>
      <p:ext uri="{BB962C8B-B14F-4D97-AF65-F5344CB8AC3E}">
        <p14:creationId xmlns:p14="http://schemas.microsoft.com/office/powerpoint/2010/main" val="4211926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fltVal val="0"/>
                                          </p:val>
                                        </p:tav>
                                        <p:tav tm="100000">
                                          <p:val>
                                            <p:strVal val="#ppt_w"/>
                                          </p:val>
                                        </p:tav>
                                      </p:tavLst>
                                    </p:anim>
                                    <p:anim calcmode="lin" valueType="num">
                                      <p:cBhvr>
                                        <p:cTn id="8" dur="1000" fill="hold"/>
                                        <p:tgtEl>
                                          <p:spTgt spid="5"/>
                                        </p:tgtEl>
                                        <p:attrNameLst>
                                          <p:attrName>ppt_h</p:attrName>
                                        </p:attrNameLst>
                                      </p:cBhvr>
                                      <p:tavLst>
                                        <p:tav tm="0">
                                          <p:val>
                                            <p:fltVal val="0"/>
                                          </p:val>
                                        </p:tav>
                                        <p:tav tm="100000">
                                          <p:val>
                                            <p:strVal val="#ppt_h"/>
                                          </p:val>
                                        </p:tav>
                                      </p:tavLst>
                                    </p:anim>
                                    <p:anim calcmode="lin" valueType="num">
                                      <p:cBhvr>
                                        <p:cTn id="9" dur="1000" fill="hold"/>
                                        <p:tgtEl>
                                          <p:spTgt spid="5"/>
                                        </p:tgtEl>
                                        <p:attrNameLst>
                                          <p:attrName>style.rotation</p:attrName>
                                        </p:attrNameLst>
                                      </p:cBhvr>
                                      <p:tavLst>
                                        <p:tav tm="0">
                                          <p:val>
                                            <p:fltVal val="90"/>
                                          </p:val>
                                        </p:tav>
                                        <p:tav tm="100000">
                                          <p:val>
                                            <p:fltVal val="0"/>
                                          </p:val>
                                        </p:tav>
                                      </p:tavLst>
                                    </p:anim>
                                    <p:animEffect transition="in" filter="fade">
                                      <p:cBhvr>
                                        <p:cTn id="10"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3"/>
          <p:cNvSpPr txBox="1">
            <a:spLocks noGrp="1"/>
          </p:cNvSpPr>
          <p:nvPr>
            <p:ph type="title"/>
          </p:nvPr>
        </p:nvSpPr>
        <p:spPr>
          <a:xfrm>
            <a:off x="1069848" y="484632"/>
            <a:ext cx="10058400" cy="134633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SzPts val="4800"/>
              <a:buFont typeface="Cambria"/>
              <a:buNone/>
            </a:pPr>
            <a:r>
              <a:rPr lang="tr-TR"/>
              <a:t>KARAKTER DIZILERI/</a:t>
            </a:r>
            <a:br>
              <a:rPr lang="tr-TR"/>
            </a:br>
            <a:r>
              <a:rPr lang="tr-TR"/>
              <a:t>DİZGİLER (STRINGS)</a:t>
            </a:r>
            <a:endParaRPr/>
          </a:p>
        </p:txBody>
      </p:sp>
      <p:sp>
        <p:nvSpPr>
          <p:cNvPr id="124" name="Google Shape;124;p3"/>
          <p:cNvSpPr txBox="1">
            <a:spLocks noGrp="1"/>
          </p:cNvSpPr>
          <p:nvPr>
            <p:ph type="body" idx="1"/>
          </p:nvPr>
        </p:nvSpPr>
        <p:spPr>
          <a:xfrm>
            <a:off x="1069848" y="2194560"/>
            <a:ext cx="4754880" cy="397764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360"/>
              <a:buNone/>
            </a:pPr>
            <a:r>
              <a:rPr lang="tr-TR" sz="1600"/>
              <a:t>C dilindeki dizgi, dizideki son karakterin </a:t>
            </a:r>
            <a:r>
              <a:rPr lang="tr-TR" sz="1600">
                <a:highlight>
                  <a:srgbClr val="FFFF00"/>
                </a:highlight>
                <a:latin typeface="Consolas"/>
                <a:ea typeface="Consolas"/>
                <a:cs typeface="Consolas"/>
                <a:sym typeface="Consolas"/>
              </a:rPr>
              <a:t>'\0'</a:t>
            </a:r>
            <a:r>
              <a:rPr lang="tr-TR" sz="1600"/>
              <a:t> yani «NULL karakter» olduğu, </a:t>
            </a:r>
            <a:r>
              <a:rPr lang="tr-TR" sz="1600">
                <a:latin typeface="Consolas"/>
                <a:ea typeface="Consolas"/>
                <a:cs typeface="Consolas"/>
                <a:sym typeface="Consolas"/>
              </a:rPr>
              <a:t>char</a:t>
            </a:r>
            <a:r>
              <a:rPr lang="tr-TR" sz="1600"/>
              <a:t> türünde tek boyutlu bir dizidir. </a:t>
            </a:r>
            <a:endParaRPr/>
          </a:p>
          <a:p>
            <a:pPr marL="0" lvl="0" indent="0" algn="l" rtl="0">
              <a:lnSpc>
                <a:spcPct val="100000"/>
              </a:lnSpc>
              <a:spcBef>
                <a:spcPts val="1200"/>
              </a:spcBef>
              <a:spcAft>
                <a:spcPts val="0"/>
              </a:spcAft>
              <a:buSzPts val="1360"/>
              <a:buNone/>
            </a:pPr>
            <a:r>
              <a:rPr lang="tr-TR" sz="1600"/>
              <a:t>C'deki bir dizgi, char türünde değerlerin NULL ile sonlandırılmış bir dizisi olarak tanımlanabilir.</a:t>
            </a:r>
            <a:endParaRPr/>
          </a:p>
          <a:p>
            <a:pPr marL="0" lvl="0" indent="0" algn="l" rtl="0">
              <a:lnSpc>
                <a:spcPct val="100000"/>
              </a:lnSpc>
              <a:spcBef>
                <a:spcPts val="1200"/>
              </a:spcBef>
              <a:spcAft>
                <a:spcPts val="0"/>
              </a:spcAft>
              <a:buSzPts val="1360"/>
              <a:buNone/>
            </a:pPr>
            <a:r>
              <a:rPr lang="tr-TR" sz="1600"/>
              <a:t>En yaygın dizgi tanımı, yanda verilen string3 ile yapılan tanımlamadır. Dizgiler çift tırnak «</a:t>
            </a:r>
            <a:r>
              <a:rPr lang="tr-TR" sz="1600">
                <a:highlight>
                  <a:srgbClr val="FFFF00"/>
                </a:highlight>
                <a:latin typeface="Consolas"/>
                <a:ea typeface="Consolas"/>
                <a:cs typeface="Consolas"/>
                <a:sym typeface="Consolas"/>
              </a:rPr>
              <a:t>"</a:t>
            </a:r>
            <a:r>
              <a:rPr lang="tr-TR" sz="1600">
                <a:latin typeface="Consolas"/>
                <a:ea typeface="Consolas"/>
                <a:cs typeface="Consolas"/>
                <a:sym typeface="Consolas"/>
              </a:rPr>
              <a:t>»</a:t>
            </a:r>
            <a:r>
              <a:rPr lang="tr-TR" sz="1600"/>
              <a:t> karakterleri kullanılarak hızlıca tanımlanabilir.</a:t>
            </a:r>
            <a:endParaRPr/>
          </a:p>
          <a:p>
            <a:pPr marL="0" lvl="0" indent="0" algn="l" rtl="0">
              <a:lnSpc>
                <a:spcPct val="100000"/>
              </a:lnSpc>
              <a:spcBef>
                <a:spcPts val="1200"/>
              </a:spcBef>
              <a:spcAft>
                <a:spcPts val="0"/>
              </a:spcAft>
              <a:buSzPts val="1360"/>
              <a:buNone/>
            </a:pPr>
            <a:r>
              <a:rPr lang="tr-TR" sz="1600"/>
              <a:t>Dizgileri döngü kullanmadan konsola yazmak veya okumak için </a:t>
            </a:r>
            <a:r>
              <a:rPr lang="tr-TR" sz="1600" b="1">
                <a:latin typeface="Consolas"/>
                <a:ea typeface="Consolas"/>
                <a:cs typeface="Consolas"/>
                <a:sym typeface="Consolas"/>
              </a:rPr>
              <a:t>printf</a:t>
            </a:r>
            <a:r>
              <a:rPr lang="tr-TR" sz="1600"/>
              <a:t> fonksiyonlarında </a:t>
            </a:r>
            <a:r>
              <a:rPr lang="tr-TR" sz="1600" b="1">
                <a:latin typeface="Consolas"/>
                <a:ea typeface="Consolas"/>
                <a:cs typeface="Consolas"/>
                <a:sym typeface="Consolas"/>
              </a:rPr>
              <a:t>%s</a:t>
            </a:r>
            <a:r>
              <a:rPr lang="tr-TR" sz="1600"/>
              <a:t> yer tutucusu kullanılır.</a:t>
            </a:r>
            <a:endParaRPr/>
          </a:p>
          <a:p>
            <a:pPr marL="0" lvl="0" indent="0" algn="l" rtl="0">
              <a:lnSpc>
                <a:spcPct val="100000"/>
              </a:lnSpc>
              <a:spcBef>
                <a:spcPts val="1200"/>
              </a:spcBef>
              <a:spcAft>
                <a:spcPts val="0"/>
              </a:spcAft>
              <a:buSzPts val="1360"/>
              <a:buNone/>
            </a:pPr>
            <a:r>
              <a:rPr lang="tr-TR" sz="1600"/>
              <a:t>Konsola yalnızca metin yazılacak ise </a:t>
            </a:r>
            <a:r>
              <a:rPr lang="tr-TR" sz="1600" b="1">
                <a:latin typeface="Consolas"/>
                <a:ea typeface="Consolas"/>
                <a:cs typeface="Consolas"/>
                <a:sym typeface="Consolas"/>
              </a:rPr>
              <a:t>puts</a:t>
            </a:r>
            <a:r>
              <a:rPr lang="tr-TR" sz="1600"/>
              <a:t> fonksiyonu kullanılır.</a:t>
            </a:r>
            <a:endParaRPr/>
          </a:p>
          <a:p>
            <a:pPr marL="0" lvl="0" indent="0" algn="l" rtl="0">
              <a:lnSpc>
                <a:spcPct val="100000"/>
              </a:lnSpc>
              <a:spcBef>
                <a:spcPts val="1200"/>
              </a:spcBef>
              <a:spcAft>
                <a:spcPts val="0"/>
              </a:spcAft>
              <a:buSzPts val="1360"/>
              <a:buNone/>
            </a:pPr>
            <a:endParaRPr sz="1600"/>
          </a:p>
          <a:p>
            <a:pPr marL="0" lvl="0" indent="0" algn="l" rtl="0">
              <a:lnSpc>
                <a:spcPct val="100000"/>
              </a:lnSpc>
              <a:spcBef>
                <a:spcPts val="1200"/>
              </a:spcBef>
              <a:spcAft>
                <a:spcPts val="0"/>
              </a:spcAft>
              <a:buSzPts val="1020"/>
              <a:buNone/>
            </a:pPr>
            <a:endParaRPr sz="1200"/>
          </a:p>
        </p:txBody>
      </p:sp>
      <p:sp>
        <p:nvSpPr>
          <p:cNvPr id="125" name="Google Shape;125;p3"/>
          <p:cNvSpPr txBox="1">
            <a:spLocks noGrp="1"/>
          </p:cNvSpPr>
          <p:nvPr>
            <p:ph type="body" idx="2"/>
          </p:nvPr>
        </p:nvSpPr>
        <p:spPr>
          <a:xfrm>
            <a:off x="6364224" y="2194560"/>
            <a:ext cx="4754880" cy="3977640"/>
          </a:xfrm>
          <a:prstGeom prst="rect">
            <a:avLst/>
          </a:prstGeom>
          <a:noFill/>
          <a:ln>
            <a:noFill/>
          </a:ln>
        </p:spPr>
        <p:txBody>
          <a:bodyPr spcFirstLastPara="1" wrap="square" lIns="91425" tIns="45700" rIns="91425" bIns="45700" anchor="t" anchorCtr="0">
            <a:normAutofit fontScale="70000" lnSpcReduction="20000"/>
          </a:bodyPr>
          <a:lstStyle/>
          <a:p>
            <a:pPr marL="0" lvl="0" indent="0" algn="l" rtl="0">
              <a:lnSpc>
                <a:spcPct val="120000"/>
              </a:lnSpc>
              <a:spcBef>
                <a:spcPts val="0"/>
              </a:spcBef>
              <a:spcAft>
                <a:spcPts val="0"/>
              </a:spcAft>
              <a:buSzPct val="85000"/>
              <a:buNone/>
            </a:pPr>
            <a:r>
              <a:rPr lang="tr-TR" sz="1600">
                <a:latin typeface="Consolas"/>
                <a:ea typeface="Consolas"/>
                <a:cs typeface="Consolas"/>
                <a:sym typeface="Consolas"/>
              </a:rPr>
              <a:t>#include &lt;stdio.h&gt;</a:t>
            </a:r>
            <a:endParaRPr/>
          </a:p>
          <a:p>
            <a:pPr marL="0" lvl="0" indent="0" algn="l" rtl="0">
              <a:lnSpc>
                <a:spcPct val="120000"/>
              </a:lnSpc>
              <a:spcBef>
                <a:spcPts val="0"/>
              </a:spcBef>
              <a:spcAft>
                <a:spcPts val="0"/>
              </a:spcAft>
              <a:buSzPct val="85000"/>
              <a:buNone/>
            </a:pPr>
            <a:endParaRPr sz="1600">
              <a:latin typeface="Consolas"/>
              <a:ea typeface="Consolas"/>
              <a:cs typeface="Consolas"/>
              <a:sym typeface="Consolas"/>
            </a:endParaRPr>
          </a:p>
          <a:p>
            <a:pPr marL="0" lvl="0" indent="0" algn="l" rtl="0">
              <a:lnSpc>
                <a:spcPct val="120000"/>
              </a:lnSpc>
              <a:spcBef>
                <a:spcPts val="0"/>
              </a:spcBef>
              <a:spcAft>
                <a:spcPts val="0"/>
              </a:spcAft>
              <a:buSzPct val="85000"/>
              <a:buNone/>
            </a:pPr>
            <a:r>
              <a:rPr lang="tr-TR" sz="1600">
                <a:solidFill>
                  <a:srgbClr val="0000FF"/>
                </a:solidFill>
                <a:latin typeface="Consolas"/>
                <a:ea typeface="Consolas"/>
                <a:cs typeface="Consolas"/>
                <a:sym typeface="Consolas"/>
              </a:rPr>
              <a:t>int</a:t>
            </a:r>
            <a:r>
              <a:rPr lang="tr-TR" sz="1600">
                <a:latin typeface="Consolas"/>
                <a:ea typeface="Consolas"/>
                <a:cs typeface="Consolas"/>
                <a:sym typeface="Consolas"/>
              </a:rPr>
              <a:t> main() {</a:t>
            </a:r>
            <a:endParaRPr/>
          </a:p>
          <a:p>
            <a:pPr marL="0" lvl="0" indent="0" algn="l" rtl="0">
              <a:lnSpc>
                <a:spcPct val="120000"/>
              </a:lnSpc>
              <a:spcBef>
                <a:spcPts val="0"/>
              </a:spcBef>
              <a:spcAft>
                <a:spcPts val="0"/>
              </a:spcAft>
              <a:buSzPct val="85000"/>
              <a:buNone/>
            </a:pPr>
            <a:endParaRPr sz="1600">
              <a:latin typeface="Consolas"/>
              <a:ea typeface="Consolas"/>
              <a:cs typeface="Consolas"/>
              <a:sym typeface="Consolas"/>
            </a:endParaRPr>
          </a:p>
          <a:p>
            <a:pPr marL="0" lvl="0" indent="0" algn="l" rtl="0">
              <a:lnSpc>
                <a:spcPct val="120000"/>
              </a:lnSpc>
              <a:spcBef>
                <a:spcPts val="0"/>
              </a:spcBef>
              <a:spcAft>
                <a:spcPts val="0"/>
              </a:spcAft>
              <a:buSzPct val="85000"/>
              <a:buNone/>
            </a:pPr>
            <a:r>
              <a:rPr lang="tr-TR" sz="1600">
                <a:solidFill>
                  <a:srgbClr val="0000FF"/>
                </a:solidFill>
                <a:latin typeface="Consolas"/>
                <a:ea typeface="Consolas"/>
                <a:cs typeface="Consolas"/>
                <a:sym typeface="Consolas"/>
              </a:rPr>
              <a:t>  char</a:t>
            </a:r>
            <a:r>
              <a:rPr lang="tr-TR" sz="1600">
                <a:latin typeface="Consolas"/>
                <a:ea typeface="Consolas"/>
                <a:cs typeface="Consolas"/>
                <a:sym typeface="Consolas"/>
              </a:rPr>
              <a:t> string[]={'C','L','a','n','g',</a:t>
            </a:r>
            <a:r>
              <a:rPr lang="tr-TR" sz="1600">
                <a:highlight>
                  <a:srgbClr val="FFFF00"/>
                </a:highlight>
                <a:latin typeface="Consolas"/>
                <a:ea typeface="Consolas"/>
                <a:cs typeface="Consolas"/>
                <a:sym typeface="Consolas"/>
              </a:rPr>
              <a:t>'\0'</a:t>
            </a:r>
            <a:r>
              <a:rPr lang="tr-TR" sz="1600">
                <a:latin typeface="Consolas"/>
                <a:ea typeface="Consolas"/>
                <a:cs typeface="Consolas"/>
                <a:sym typeface="Consolas"/>
              </a:rPr>
              <a:t>};</a:t>
            </a:r>
            <a:endParaRPr/>
          </a:p>
          <a:p>
            <a:pPr marL="0" lvl="0" indent="0" algn="l" rtl="0">
              <a:lnSpc>
                <a:spcPct val="120000"/>
              </a:lnSpc>
              <a:spcBef>
                <a:spcPts val="0"/>
              </a:spcBef>
              <a:spcAft>
                <a:spcPts val="0"/>
              </a:spcAft>
              <a:buSzPct val="85000"/>
              <a:buNone/>
            </a:pPr>
            <a:r>
              <a:rPr lang="tr-TR" sz="1600">
                <a:latin typeface="Consolas"/>
                <a:ea typeface="Consolas"/>
                <a:cs typeface="Consolas"/>
                <a:sym typeface="Consolas"/>
              </a:rPr>
              <a:t>  </a:t>
            </a:r>
            <a:r>
              <a:rPr lang="tr-TR" sz="1600">
                <a:solidFill>
                  <a:srgbClr val="0000FF"/>
                </a:solidFill>
                <a:latin typeface="Consolas"/>
                <a:ea typeface="Consolas"/>
                <a:cs typeface="Consolas"/>
                <a:sym typeface="Consolas"/>
              </a:rPr>
              <a:t>int</a:t>
            </a:r>
            <a:r>
              <a:rPr lang="tr-TR" sz="1600">
                <a:latin typeface="Consolas"/>
                <a:ea typeface="Consolas"/>
                <a:cs typeface="Consolas"/>
                <a:sym typeface="Consolas"/>
              </a:rPr>
              <a:t> i;  </a:t>
            </a:r>
            <a:endParaRPr/>
          </a:p>
          <a:p>
            <a:pPr marL="0" lvl="0" indent="0" algn="l" rtl="0">
              <a:lnSpc>
                <a:spcPct val="120000"/>
              </a:lnSpc>
              <a:spcBef>
                <a:spcPts val="0"/>
              </a:spcBef>
              <a:spcAft>
                <a:spcPts val="0"/>
              </a:spcAft>
              <a:buSzPct val="85000"/>
              <a:buNone/>
            </a:pPr>
            <a:r>
              <a:rPr lang="tr-TR" sz="1600">
                <a:latin typeface="Consolas"/>
                <a:ea typeface="Consolas"/>
                <a:cs typeface="Consolas"/>
                <a:sym typeface="Consolas"/>
              </a:rPr>
              <a:t>  for (i = 0; i &lt; 5; i++) {</a:t>
            </a:r>
            <a:endParaRPr/>
          </a:p>
          <a:p>
            <a:pPr marL="0" lvl="0" indent="0" algn="l" rtl="0">
              <a:lnSpc>
                <a:spcPct val="120000"/>
              </a:lnSpc>
              <a:spcBef>
                <a:spcPts val="0"/>
              </a:spcBef>
              <a:spcAft>
                <a:spcPts val="0"/>
              </a:spcAft>
              <a:buSzPct val="85000"/>
              <a:buNone/>
            </a:pPr>
            <a:r>
              <a:rPr lang="tr-TR" sz="1600">
                <a:latin typeface="Consolas"/>
                <a:ea typeface="Consolas"/>
                <a:cs typeface="Consolas"/>
                <a:sym typeface="Consolas"/>
              </a:rPr>
              <a:t>      printf("</a:t>
            </a:r>
            <a:r>
              <a:rPr lang="tr-TR" sz="1600">
                <a:solidFill>
                  <a:srgbClr val="FF0000"/>
                </a:solidFill>
                <a:latin typeface="Consolas"/>
                <a:ea typeface="Consolas"/>
                <a:cs typeface="Consolas"/>
                <a:sym typeface="Consolas"/>
              </a:rPr>
              <a:t>%c</a:t>
            </a:r>
            <a:r>
              <a:rPr lang="tr-TR" sz="1600">
                <a:latin typeface="Consolas"/>
                <a:ea typeface="Consolas"/>
                <a:cs typeface="Consolas"/>
                <a:sym typeface="Consolas"/>
              </a:rPr>
              <a:t>", string[i]);</a:t>
            </a:r>
            <a:endParaRPr/>
          </a:p>
          <a:p>
            <a:pPr marL="0" lvl="0" indent="0" algn="l" rtl="0">
              <a:lnSpc>
                <a:spcPct val="120000"/>
              </a:lnSpc>
              <a:spcBef>
                <a:spcPts val="0"/>
              </a:spcBef>
              <a:spcAft>
                <a:spcPts val="0"/>
              </a:spcAft>
              <a:buSzPct val="85000"/>
              <a:buNone/>
            </a:pPr>
            <a:r>
              <a:rPr lang="tr-TR" sz="1600">
                <a:latin typeface="Consolas"/>
                <a:ea typeface="Consolas"/>
                <a:cs typeface="Consolas"/>
                <a:sym typeface="Consolas"/>
              </a:rPr>
              <a:t>  }</a:t>
            </a:r>
            <a:endParaRPr/>
          </a:p>
          <a:p>
            <a:pPr marL="0" lvl="0" indent="0" algn="l" rtl="0">
              <a:lnSpc>
                <a:spcPct val="120000"/>
              </a:lnSpc>
              <a:spcBef>
                <a:spcPts val="0"/>
              </a:spcBef>
              <a:spcAft>
                <a:spcPts val="0"/>
              </a:spcAft>
              <a:buSzPct val="85000"/>
              <a:buNone/>
            </a:pPr>
            <a:endParaRPr sz="1600">
              <a:latin typeface="Consolas"/>
              <a:ea typeface="Consolas"/>
              <a:cs typeface="Consolas"/>
              <a:sym typeface="Consolas"/>
            </a:endParaRPr>
          </a:p>
          <a:p>
            <a:pPr marL="0" lvl="0" indent="0" algn="l" rtl="0">
              <a:lnSpc>
                <a:spcPct val="120000"/>
              </a:lnSpc>
              <a:spcBef>
                <a:spcPts val="0"/>
              </a:spcBef>
              <a:spcAft>
                <a:spcPts val="0"/>
              </a:spcAft>
              <a:buSzPct val="85000"/>
              <a:buNone/>
            </a:pPr>
            <a:r>
              <a:rPr lang="tr-TR" sz="1600">
                <a:latin typeface="Consolas"/>
                <a:ea typeface="Consolas"/>
                <a:cs typeface="Consolas"/>
                <a:sym typeface="Consolas"/>
              </a:rPr>
              <a:t>  </a:t>
            </a:r>
            <a:r>
              <a:rPr lang="tr-TR" sz="1600">
                <a:solidFill>
                  <a:srgbClr val="0000FF"/>
                </a:solidFill>
                <a:latin typeface="Consolas"/>
                <a:ea typeface="Consolas"/>
                <a:cs typeface="Consolas"/>
                <a:sym typeface="Consolas"/>
              </a:rPr>
              <a:t>char</a:t>
            </a:r>
            <a:r>
              <a:rPr lang="tr-TR" sz="1600">
                <a:latin typeface="Consolas"/>
                <a:ea typeface="Consolas"/>
                <a:cs typeface="Consolas"/>
                <a:sym typeface="Consolas"/>
              </a:rPr>
              <a:t> string2[] = {'C','L','a','n','g',</a:t>
            </a:r>
            <a:r>
              <a:rPr lang="tr-TR" sz="1600">
                <a:highlight>
                  <a:srgbClr val="FFFF00"/>
                </a:highlight>
                <a:latin typeface="Consolas"/>
                <a:ea typeface="Consolas"/>
                <a:cs typeface="Consolas"/>
                <a:sym typeface="Consolas"/>
              </a:rPr>
              <a:t>0</a:t>
            </a:r>
            <a:r>
              <a:rPr lang="tr-TR" sz="1600">
                <a:latin typeface="Consolas"/>
                <a:ea typeface="Consolas"/>
                <a:cs typeface="Consolas"/>
                <a:sym typeface="Consolas"/>
              </a:rPr>
              <a:t>};</a:t>
            </a:r>
            <a:endParaRPr/>
          </a:p>
          <a:p>
            <a:pPr marL="0" lvl="0" indent="0" algn="l" rtl="0">
              <a:lnSpc>
                <a:spcPct val="120000"/>
              </a:lnSpc>
              <a:spcBef>
                <a:spcPts val="0"/>
              </a:spcBef>
              <a:spcAft>
                <a:spcPts val="0"/>
              </a:spcAft>
              <a:buSzPct val="85000"/>
              <a:buNone/>
            </a:pPr>
            <a:r>
              <a:rPr lang="tr-TR" sz="1600">
                <a:latin typeface="Consolas"/>
                <a:ea typeface="Consolas"/>
                <a:cs typeface="Consolas"/>
                <a:sym typeface="Consolas"/>
              </a:rPr>
              <a:t>  for (i = 0; i &lt; 5; i++) {</a:t>
            </a:r>
            <a:endParaRPr/>
          </a:p>
          <a:p>
            <a:pPr marL="0" lvl="0" indent="0" algn="l" rtl="0">
              <a:lnSpc>
                <a:spcPct val="120000"/>
              </a:lnSpc>
              <a:spcBef>
                <a:spcPts val="0"/>
              </a:spcBef>
              <a:spcAft>
                <a:spcPts val="0"/>
              </a:spcAft>
              <a:buSzPct val="85000"/>
              <a:buNone/>
            </a:pPr>
            <a:r>
              <a:rPr lang="tr-TR" sz="1600">
                <a:latin typeface="Consolas"/>
                <a:ea typeface="Consolas"/>
                <a:cs typeface="Consolas"/>
                <a:sym typeface="Consolas"/>
              </a:rPr>
              <a:t>      printf("</a:t>
            </a:r>
            <a:r>
              <a:rPr lang="tr-TR" sz="1600">
                <a:solidFill>
                  <a:srgbClr val="FF0000"/>
                </a:solidFill>
                <a:latin typeface="Consolas"/>
                <a:ea typeface="Consolas"/>
                <a:cs typeface="Consolas"/>
                <a:sym typeface="Consolas"/>
              </a:rPr>
              <a:t>%c</a:t>
            </a:r>
            <a:r>
              <a:rPr lang="tr-TR" sz="1600">
                <a:latin typeface="Consolas"/>
                <a:ea typeface="Consolas"/>
                <a:cs typeface="Consolas"/>
                <a:sym typeface="Consolas"/>
              </a:rPr>
              <a:t>", string2[i]);</a:t>
            </a:r>
            <a:endParaRPr/>
          </a:p>
          <a:p>
            <a:pPr marL="0" lvl="0" indent="0" algn="l" rtl="0">
              <a:lnSpc>
                <a:spcPct val="120000"/>
              </a:lnSpc>
              <a:spcBef>
                <a:spcPts val="0"/>
              </a:spcBef>
              <a:spcAft>
                <a:spcPts val="0"/>
              </a:spcAft>
              <a:buSzPct val="85000"/>
              <a:buNone/>
            </a:pPr>
            <a:r>
              <a:rPr lang="tr-TR" sz="1600">
                <a:latin typeface="Consolas"/>
                <a:ea typeface="Consolas"/>
                <a:cs typeface="Consolas"/>
                <a:sym typeface="Consolas"/>
              </a:rPr>
              <a:t>  }</a:t>
            </a:r>
            <a:endParaRPr/>
          </a:p>
          <a:p>
            <a:pPr marL="0" lvl="0" indent="0" algn="l" rtl="0">
              <a:lnSpc>
                <a:spcPct val="120000"/>
              </a:lnSpc>
              <a:spcBef>
                <a:spcPts val="0"/>
              </a:spcBef>
              <a:spcAft>
                <a:spcPts val="0"/>
              </a:spcAft>
              <a:buSzPct val="85000"/>
              <a:buNone/>
            </a:pPr>
            <a:endParaRPr sz="1600">
              <a:latin typeface="Consolas"/>
              <a:ea typeface="Consolas"/>
              <a:cs typeface="Consolas"/>
              <a:sym typeface="Consolas"/>
            </a:endParaRPr>
          </a:p>
          <a:p>
            <a:pPr marL="0" lvl="0" indent="0" algn="l" rtl="0">
              <a:lnSpc>
                <a:spcPct val="120000"/>
              </a:lnSpc>
              <a:spcBef>
                <a:spcPts val="0"/>
              </a:spcBef>
              <a:spcAft>
                <a:spcPts val="0"/>
              </a:spcAft>
              <a:buSzPct val="85000"/>
              <a:buNone/>
            </a:pPr>
            <a:r>
              <a:rPr lang="tr-TR" sz="1600">
                <a:latin typeface="Consolas"/>
                <a:ea typeface="Consolas"/>
                <a:cs typeface="Consolas"/>
                <a:sym typeface="Consolas"/>
              </a:rPr>
              <a:t>  </a:t>
            </a:r>
            <a:r>
              <a:rPr lang="tr-TR" sz="1600">
                <a:solidFill>
                  <a:srgbClr val="0000FF"/>
                </a:solidFill>
                <a:latin typeface="Consolas"/>
                <a:ea typeface="Consolas"/>
                <a:cs typeface="Consolas"/>
                <a:sym typeface="Consolas"/>
              </a:rPr>
              <a:t>char</a:t>
            </a:r>
            <a:r>
              <a:rPr lang="tr-TR" sz="1600">
                <a:latin typeface="Consolas"/>
                <a:ea typeface="Consolas"/>
                <a:cs typeface="Consolas"/>
                <a:sym typeface="Consolas"/>
              </a:rPr>
              <a:t> string3[] = </a:t>
            </a:r>
            <a:r>
              <a:rPr lang="tr-TR" sz="1600">
                <a:highlight>
                  <a:srgbClr val="FFFF00"/>
                </a:highlight>
                <a:latin typeface="Consolas"/>
                <a:ea typeface="Consolas"/>
                <a:cs typeface="Consolas"/>
                <a:sym typeface="Consolas"/>
              </a:rPr>
              <a:t>"CLang"; </a:t>
            </a:r>
            <a:endParaRPr sz="1600">
              <a:latin typeface="Consolas"/>
              <a:ea typeface="Consolas"/>
              <a:cs typeface="Consolas"/>
              <a:sym typeface="Consolas"/>
            </a:endParaRPr>
          </a:p>
          <a:p>
            <a:pPr marL="0" lvl="0" indent="0" algn="l" rtl="0">
              <a:lnSpc>
                <a:spcPct val="120000"/>
              </a:lnSpc>
              <a:spcBef>
                <a:spcPts val="0"/>
              </a:spcBef>
              <a:spcAft>
                <a:spcPts val="0"/>
              </a:spcAft>
              <a:buSzPct val="85000"/>
              <a:buNone/>
            </a:pPr>
            <a:r>
              <a:rPr lang="tr-TR" sz="1600">
                <a:latin typeface="Consolas"/>
                <a:ea typeface="Consolas"/>
                <a:cs typeface="Consolas"/>
                <a:sym typeface="Consolas"/>
              </a:rPr>
              <a:t>  for (i = 0; i &lt; 5; i++) {</a:t>
            </a:r>
            <a:endParaRPr/>
          </a:p>
          <a:p>
            <a:pPr marL="0" lvl="0" indent="0" algn="l" rtl="0">
              <a:lnSpc>
                <a:spcPct val="120000"/>
              </a:lnSpc>
              <a:spcBef>
                <a:spcPts val="0"/>
              </a:spcBef>
              <a:spcAft>
                <a:spcPts val="0"/>
              </a:spcAft>
              <a:buSzPct val="85000"/>
              <a:buNone/>
            </a:pPr>
            <a:r>
              <a:rPr lang="tr-TR" sz="1600">
                <a:latin typeface="Consolas"/>
                <a:ea typeface="Consolas"/>
                <a:cs typeface="Consolas"/>
                <a:sym typeface="Consolas"/>
              </a:rPr>
              <a:t>      printf("</a:t>
            </a:r>
            <a:r>
              <a:rPr lang="tr-TR" sz="1600">
                <a:solidFill>
                  <a:srgbClr val="FF0000"/>
                </a:solidFill>
                <a:latin typeface="Consolas"/>
                <a:ea typeface="Consolas"/>
                <a:cs typeface="Consolas"/>
                <a:sym typeface="Consolas"/>
              </a:rPr>
              <a:t>%c</a:t>
            </a:r>
            <a:r>
              <a:rPr lang="tr-TR" sz="1600">
                <a:latin typeface="Consolas"/>
                <a:ea typeface="Consolas"/>
                <a:cs typeface="Consolas"/>
                <a:sym typeface="Consolas"/>
              </a:rPr>
              <a:t>", string2[i]);</a:t>
            </a:r>
            <a:endParaRPr/>
          </a:p>
          <a:p>
            <a:pPr marL="0" lvl="0" indent="0" algn="l" rtl="0">
              <a:lnSpc>
                <a:spcPct val="120000"/>
              </a:lnSpc>
              <a:spcBef>
                <a:spcPts val="0"/>
              </a:spcBef>
              <a:spcAft>
                <a:spcPts val="0"/>
              </a:spcAft>
              <a:buSzPct val="85000"/>
              <a:buNone/>
            </a:pPr>
            <a:r>
              <a:rPr lang="tr-TR" sz="1600">
                <a:latin typeface="Consolas"/>
                <a:ea typeface="Consolas"/>
                <a:cs typeface="Consolas"/>
                <a:sym typeface="Consolas"/>
              </a:rPr>
              <a:t>  }</a:t>
            </a:r>
            <a:endParaRPr/>
          </a:p>
          <a:p>
            <a:pPr marL="0" lvl="0" indent="0" algn="l" rtl="0">
              <a:lnSpc>
                <a:spcPct val="120000"/>
              </a:lnSpc>
              <a:spcBef>
                <a:spcPts val="0"/>
              </a:spcBef>
              <a:spcAft>
                <a:spcPts val="0"/>
              </a:spcAft>
              <a:buSzPct val="85000"/>
              <a:buNone/>
            </a:pPr>
            <a:endParaRPr sz="1600">
              <a:latin typeface="Consolas"/>
              <a:ea typeface="Consolas"/>
              <a:cs typeface="Consolas"/>
              <a:sym typeface="Consolas"/>
            </a:endParaRPr>
          </a:p>
          <a:p>
            <a:pPr marL="0" lvl="0" indent="0" algn="l" rtl="0">
              <a:lnSpc>
                <a:spcPct val="120000"/>
              </a:lnSpc>
              <a:spcBef>
                <a:spcPts val="0"/>
              </a:spcBef>
              <a:spcAft>
                <a:spcPts val="0"/>
              </a:spcAft>
              <a:buSzPct val="85000"/>
              <a:buNone/>
            </a:pPr>
            <a:r>
              <a:rPr lang="tr-TR" sz="1600">
                <a:latin typeface="Consolas"/>
                <a:ea typeface="Consolas"/>
                <a:cs typeface="Consolas"/>
                <a:sym typeface="Consolas"/>
              </a:rPr>
              <a:t>  printf("</a:t>
            </a:r>
            <a:r>
              <a:rPr lang="tr-TR" sz="1600">
                <a:solidFill>
                  <a:srgbClr val="FF0000"/>
                </a:solidFill>
                <a:highlight>
                  <a:srgbClr val="FFFF00"/>
                </a:highlight>
                <a:latin typeface="Consolas"/>
                <a:ea typeface="Consolas"/>
                <a:cs typeface="Consolas"/>
                <a:sym typeface="Consolas"/>
              </a:rPr>
              <a:t>%s</a:t>
            </a:r>
            <a:r>
              <a:rPr lang="tr-TR" sz="1600">
                <a:latin typeface="Consolas"/>
                <a:ea typeface="Consolas"/>
                <a:cs typeface="Consolas"/>
                <a:sym typeface="Consolas"/>
              </a:rPr>
              <a:t>", string3); //</a:t>
            </a:r>
            <a:r>
              <a:rPr lang="tr-TR" sz="1600">
                <a:highlight>
                  <a:srgbClr val="FFFF00"/>
                </a:highlight>
                <a:latin typeface="Consolas"/>
                <a:ea typeface="Consolas"/>
                <a:cs typeface="Consolas"/>
                <a:sym typeface="Consolas"/>
              </a:rPr>
              <a:t>puts</a:t>
            </a:r>
            <a:r>
              <a:rPr lang="tr-TR" sz="1600">
                <a:latin typeface="Consolas"/>
                <a:ea typeface="Consolas"/>
                <a:cs typeface="Consolas"/>
                <a:sym typeface="Consolas"/>
              </a:rPr>
              <a:t>(string3);</a:t>
            </a:r>
            <a:endParaRPr/>
          </a:p>
          <a:p>
            <a:pPr marL="0" lvl="0" indent="0" algn="l" rtl="0">
              <a:lnSpc>
                <a:spcPct val="120000"/>
              </a:lnSpc>
              <a:spcBef>
                <a:spcPts val="0"/>
              </a:spcBef>
              <a:spcAft>
                <a:spcPts val="0"/>
              </a:spcAft>
              <a:buSzPct val="85000"/>
              <a:buNone/>
            </a:pPr>
            <a:r>
              <a:rPr lang="tr-TR" sz="1600">
                <a:latin typeface="Consolas"/>
                <a:ea typeface="Consolas"/>
                <a:cs typeface="Consolas"/>
                <a:sym typeface="Consolas"/>
              </a:rPr>
              <a:t>  return 0;</a:t>
            </a:r>
            <a:endParaRPr/>
          </a:p>
          <a:p>
            <a:pPr marL="0" lvl="0" indent="0" algn="l" rtl="0">
              <a:lnSpc>
                <a:spcPct val="120000"/>
              </a:lnSpc>
              <a:spcBef>
                <a:spcPts val="0"/>
              </a:spcBef>
              <a:spcAft>
                <a:spcPts val="0"/>
              </a:spcAft>
              <a:buSzPct val="85000"/>
              <a:buNone/>
            </a:pPr>
            <a:r>
              <a:rPr lang="tr-TR" sz="1600">
                <a:latin typeface="Consolas"/>
                <a:ea typeface="Consolas"/>
                <a:cs typeface="Consolas"/>
                <a:sym typeface="Consolas"/>
              </a:rPr>
              <a: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4"/>
          <p:cNvSpPr txBox="1">
            <a:spLocks noGrp="1"/>
          </p:cNvSpPr>
          <p:nvPr>
            <p:ph type="title"/>
          </p:nvPr>
        </p:nvSpPr>
        <p:spPr>
          <a:xfrm>
            <a:off x="1069848" y="484632"/>
            <a:ext cx="10058400" cy="134633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SzPts val="4800"/>
              <a:buFont typeface="Cambria"/>
              <a:buNone/>
            </a:pPr>
            <a:r>
              <a:rPr lang="tr-TR"/>
              <a:t>KONSOLDAN DİZGİ OKUMA</a:t>
            </a:r>
            <a:endParaRPr/>
          </a:p>
        </p:txBody>
      </p:sp>
      <p:sp>
        <p:nvSpPr>
          <p:cNvPr id="132" name="Google Shape;132;p4"/>
          <p:cNvSpPr txBox="1">
            <a:spLocks noGrp="1"/>
          </p:cNvSpPr>
          <p:nvPr>
            <p:ph type="body" idx="1"/>
          </p:nvPr>
        </p:nvSpPr>
        <p:spPr>
          <a:xfrm>
            <a:off x="1069848" y="2194560"/>
            <a:ext cx="4754880" cy="397764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SzPts val="1190"/>
              <a:buNone/>
            </a:pPr>
            <a:r>
              <a:rPr lang="tr-TR" sz="1400" b="1" i="1"/>
              <a:t>Bir karakter göstericisi, bir karakter tipinin adresini veya bir </a:t>
            </a:r>
            <a:r>
              <a:rPr lang="tr-TR" sz="1400" b="1" i="1">
                <a:solidFill>
                  <a:srgbClr val="0070C0"/>
                </a:solidFill>
              </a:rPr>
              <a:t>karakter dizisinin/dizgisinin </a:t>
            </a:r>
            <a:r>
              <a:rPr lang="tr-TR" sz="1400" b="1" i="1"/>
              <a:t>(</a:t>
            </a:r>
            <a:r>
              <a:rPr lang="tr-TR" sz="1400" b="1" i="1">
                <a:solidFill>
                  <a:srgbClr val="C00000"/>
                </a:solidFill>
              </a:rPr>
              <a:t>string</a:t>
            </a:r>
            <a:r>
              <a:rPr lang="tr-TR" sz="1400" b="1" i="1"/>
              <a:t>) ilk karakterinin adresini depolar. </a:t>
            </a:r>
            <a:endParaRPr/>
          </a:p>
          <a:p>
            <a:pPr marL="0" lvl="0" indent="0" algn="l" rtl="0">
              <a:lnSpc>
                <a:spcPct val="100000"/>
              </a:lnSpc>
              <a:spcBef>
                <a:spcPts val="1200"/>
              </a:spcBef>
              <a:spcAft>
                <a:spcPts val="0"/>
              </a:spcAft>
              <a:buSzPts val="1190"/>
              <a:buNone/>
            </a:pPr>
            <a:r>
              <a:rPr lang="tr-TR" sz="1400"/>
              <a:t>Dizgileri döngü kullanmadan konsola yazmak veya okumak için </a:t>
            </a:r>
            <a:r>
              <a:rPr lang="tr-TR" sz="1400" b="1">
                <a:latin typeface="Consolas"/>
                <a:ea typeface="Consolas"/>
                <a:cs typeface="Consolas"/>
                <a:sym typeface="Consolas"/>
              </a:rPr>
              <a:t>scanf</a:t>
            </a:r>
            <a:r>
              <a:rPr lang="tr-TR" sz="1400"/>
              <a:t> fonksiyonlarında da </a:t>
            </a:r>
            <a:r>
              <a:rPr lang="tr-TR" sz="1400" b="1">
                <a:latin typeface="Consolas"/>
                <a:ea typeface="Consolas"/>
                <a:cs typeface="Consolas"/>
                <a:sym typeface="Consolas"/>
              </a:rPr>
              <a:t>%s</a:t>
            </a:r>
            <a:r>
              <a:rPr lang="tr-TR" sz="1400"/>
              <a:t> yer tutucusu kullanılır.</a:t>
            </a:r>
            <a:endParaRPr/>
          </a:p>
          <a:p>
            <a:pPr marL="0" lvl="0" indent="0" algn="l" rtl="0">
              <a:lnSpc>
                <a:spcPct val="100000"/>
              </a:lnSpc>
              <a:spcBef>
                <a:spcPts val="1200"/>
              </a:spcBef>
              <a:spcAft>
                <a:spcPts val="0"/>
              </a:spcAft>
              <a:buSzPts val="1190"/>
              <a:buNone/>
            </a:pPr>
            <a:r>
              <a:rPr lang="tr-TR" sz="1400"/>
              <a:t>Ancak okunacak karakter sayısına bağlı olarak bir dizgi tanımlanmalıdır;</a:t>
            </a:r>
            <a:endParaRPr/>
          </a:p>
          <a:p>
            <a:pPr marL="0" lvl="0" indent="0" algn="l" rtl="0">
              <a:lnSpc>
                <a:spcPct val="100000"/>
              </a:lnSpc>
              <a:spcBef>
                <a:spcPts val="1200"/>
              </a:spcBef>
              <a:spcAft>
                <a:spcPts val="0"/>
              </a:spcAft>
              <a:buSzPts val="1190"/>
              <a:buNone/>
            </a:pPr>
            <a:r>
              <a:rPr lang="tr-TR" sz="1400">
                <a:solidFill>
                  <a:srgbClr val="0000FF"/>
                </a:solidFill>
                <a:latin typeface="Consolas"/>
                <a:ea typeface="Consolas"/>
                <a:cs typeface="Consolas"/>
                <a:sym typeface="Consolas"/>
              </a:rPr>
              <a:t>char</a:t>
            </a:r>
            <a:r>
              <a:rPr lang="tr-TR" sz="1400">
                <a:latin typeface="Consolas"/>
                <a:ea typeface="Consolas"/>
                <a:cs typeface="Consolas"/>
                <a:sym typeface="Consolas"/>
              </a:rPr>
              <a:t> string[20];</a:t>
            </a:r>
            <a:endParaRPr/>
          </a:p>
          <a:p>
            <a:pPr marL="0" lvl="0" indent="0" algn="l" rtl="0">
              <a:lnSpc>
                <a:spcPct val="100000"/>
              </a:lnSpc>
              <a:spcBef>
                <a:spcPts val="1200"/>
              </a:spcBef>
              <a:spcAft>
                <a:spcPts val="0"/>
              </a:spcAft>
              <a:buSzPts val="1190"/>
              <a:buNone/>
            </a:pPr>
            <a:r>
              <a:rPr lang="tr-TR" sz="1400"/>
              <a:t>Konsoldan yalnızca bir satır metin okunacaksa </a:t>
            </a:r>
            <a:r>
              <a:rPr lang="tr-TR" sz="1400" b="1">
                <a:latin typeface="Consolas"/>
                <a:ea typeface="Consolas"/>
                <a:cs typeface="Consolas"/>
                <a:sym typeface="Consolas"/>
              </a:rPr>
              <a:t>gets</a:t>
            </a:r>
            <a:r>
              <a:rPr lang="tr-TR" sz="1400"/>
              <a:t> fonksiyonu kullanılır. </a:t>
            </a:r>
            <a:endParaRPr/>
          </a:p>
          <a:p>
            <a:pPr marL="0" lvl="0" indent="0" algn="l" rtl="0">
              <a:lnSpc>
                <a:spcPct val="100000"/>
              </a:lnSpc>
              <a:spcBef>
                <a:spcPts val="1200"/>
              </a:spcBef>
              <a:spcAft>
                <a:spcPts val="0"/>
              </a:spcAft>
              <a:buSzPts val="1190"/>
              <a:buNone/>
            </a:pPr>
            <a:r>
              <a:rPr lang="tr-TR" sz="1400"/>
              <a:t>Dikkat edilmesi gereken: </a:t>
            </a:r>
            <a:r>
              <a:rPr lang="tr-TR" sz="1400" u="sng">
                <a:highlight>
                  <a:srgbClr val="FFFF00"/>
                </a:highlight>
              </a:rPr>
              <a:t>Belirlenen karakter sayısından fazlası okunduğunda</a:t>
            </a:r>
            <a:r>
              <a:rPr lang="tr-TR" sz="1400"/>
              <a:t>, konsolda çöp bilgiler ile karşılaşabilirsiniz.</a:t>
            </a:r>
            <a:endParaRPr/>
          </a:p>
        </p:txBody>
      </p:sp>
      <p:sp>
        <p:nvSpPr>
          <p:cNvPr id="133" name="Google Shape;133;p4"/>
          <p:cNvSpPr txBox="1">
            <a:spLocks noGrp="1"/>
          </p:cNvSpPr>
          <p:nvPr>
            <p:ph type="body" idx="2"/>
          </p:nvPr>
        </p:nvSpPr>
        <p:spPr>
          <a:xfrm>
            <a:off x="6364224" y="2194560"/>
            <a:ext cx="4754880" cy="3977640"/>
          </a:xfrm>
          <a:prstGeom prst="rect">
            <a:avLst/>
          </a:prstGeom>
          <a:noFill/>
          <a:ln>
            <a:noFill/>
          </a:ln>
        </p:spPr>
        <p:txBody>
          <a:bodyPr spcFirstLastPara="1" wrap="square" lIns="91425" tIns="45700" rIns="91425" bIns="45700" anchor="t" anchorCtr="0">
            <a:noAutofit/>
          </a:bodyPr>
          <a:lstStyle/>
          <a:p>
            <a:pPr marL="0" lvl="0" indent="0" algn="l" rtl="0">
              <a:lnSpc>
                <a:spcPct val="120000"/>
              </a:lnSpc>
              <a:spcBef>
                <a:spcPts val="0"/>
              </a:spcBef>
              <a:spcAft>
                <a:spcPts val="0"/>
              </a:spcAft>
              <a:buSzPts val="1190"/>
              <a:buNone/>
            </a:pPr>
            <a:r>
              <a:rPr lang="tr-TR" sz="1400">
                <a:latin typeface="Consolas"/>
                <a:ea typeface="Consolas"/>
                <a:cs typeface="Consolas"/>
                <a:sym typeface="Consolas"/>
              </a:rPr>
              <a:t>#include &lt;stdio.h&gt;</a:t>
            </a:r>
            <a:endParaRPr/>
          </a:p>
          <a:p>
            <a:pPr marL="0" lvl="0" indent="0" algn="l" rtl="0">
              <a:lnSpc>
                <a:spcPct val="120000"/>
              </a:lnSpc>
              <a:spcBef>
                <a:spcPts val="0"/>
              </a:spcBef>
              <a:spcAft>
                <a:spcPts val="0"/>
              </a:spcAft>
              <a:buSzPts val="1190"/>
              <a:buNone/>
            </a:pPr>
            <a:r>
              <a:rPr lang="tr-TR" sz="1400">
                <a:latin typeface="Consolas"/>
                <a:ea typeface="Consolas"/>
                <a:cs typeface="Consolas"/>
                <a:sym typeface="Consolas"/>
              </a:rPr>
              <a:t>#include &lt;string.h&gt;</a:t>
            </a:r>
            <a:endParaRPr/>
          </a:p>
          <a:p>
            <a:pPr marL="0" lvl="0" indent="0" algn="l" rtl="0">
              <a:lnSpc>
                <a:spcPct val="120000"/>
              </a:lnSpc>
              <a:spcBef>
                <a:spcPts val="0"/>
              </a:spcBef>
              <a:spcAft>
                <a:spcPts val="0"/>
              </a:spcAft>
              <a:buSzPts val="1190"/>
              <a:buNone/>
            </a:pPr>
            <a:r>
              <a:rPr lang="tr-TR" sz="1400">
                <a:solidFill>
                  <a:srgbClr val="0000FF"/>
                </a:solidFill>
                <a:latin typeface="Consolas"/>
                <a:ea typeface="Consolas"/>
                <a:cs typeface="Consolas"/>
                <a:sym typeface="Consolas"/>
              </a:rPr>
              <a:t>int</a:t>
            </a:r>
            <a:r>
              <a:rPr lang="tr-TR" sz="1400">
                <a:latin typeface="Consolas"/>
                <a:ea typeface="Consolas"/>
                <a:cs typeface="Consolas"/>
                <a:sym typeface="Consolas"/>
              </a:rPr>
              <a:t> main (){</a:t>
            </a:r>
            <a:endParaRPr/>
          </a:p>
          <a:p>
            <a:pPr marL="0" lvl="0" indent="0" algn="l" rtl="0">
              <a:lnSpc>
                <a:spcPct val="120000"/>
              </a:lnSpc>
              <a:spcBef>
                <a:spcPts val="0"/>
              </a:spcBef>
              <a:spcAft>
                <a:spcPts val="0"/>
              </a:spcAft>
              <a:buSzPts val="1190"/>
              <a:buNone/>
            </a:pPr>
            <a:r>
              <a:rPr lang="tr-TR" sz="1400">
                <a:latin typeface="Consolas"/>
                <a:ea typeface="Consolas"/>
                <a:cs typeface="Consolas"/>
                <a:sym typeface="Consolas"/>
              </a:rPr>
              <a:t>   </a:t>
            </a:r>
            <a:r>
              <a:rPr lang="tr-TR" sz="1400">
                <a:solidFill>
                  <a:srgbClr val="0000FF"/>
                </a:solidFill>
                <a:latin typeface="Consolas"/>
                <a:ea typeface="Consolas"/>
                <a:cs typeface="Consolas"/>
                <a:sym typeface="Consolas"/>
              </a:rPr>
              <a:t>char</a:t>
            </a:r>
            <a:r>
              <a:rPr lang="tr-TR" sz="1400">
                <a:latin typeface="Consolas"/>
                <a:ea typeface="Consolas"/>
                <a:cs typeface="Consolas"/>
                <a:sym typeface="Consolas"/>
              </a:rPr>
              <a:t> adi[20];</a:t>
            </a:r>
            <a:endParaRPr/>
          </a:p>
          <a:p>
            <a:pPr marL="0" lvl="0" indent="0" algn="l" rtl="0">
              <a:lnSpc>
                <a:spcPct val="120000"/>
              </a:lnSpc>
              <a:spcBef>
                <a:spcPts val="0"/>
              </a:spcBef>
              <a:spcAft>
                <a:spcPts val="0"/>
              </a:spcAft>
              <a:buSzPts val="1190"/>
              <a:buNone/>
            </a:pPr>
            <a:r>
              <a:rPr lang="tr-TR" sz="1400">
                <a:latin typeface="Consolas"/>
                <a:ea typeface="Consolas"/>
                <a:cs typeface="Consolas"/>
                <a:sym typeface="Consolas"/>
              </a:rPr>
              <a:t>   </a:t>
            </a:r>
            <a:r>
              <a:rPr lang="tr-TR" sz="1400">
                <a:solidFill>
                  <a:srgbClr val="0000FF"/>
                </a:solidFill>
                <a:latin typeface="Consolas"/>
                <a:ea typeface="Consolas"/>
                <a:cs typeface="Consolas"/>
                <a:sym typeface="Consolas"/>
              </a:rPr>
              <a:t>char</a:t>
            </a:r>
            <a:r>
              <a:rPr lang="tr-TR" sz="1400">
                <a:latin typeface="Consolas"/>
                <a:ea typeface="Consolas"/>
                <a:cs typeface="Consolas"/>
                <a:sym typeface="Consolas"/>
              </a:rPr>
              <a:t> soyadi[20];</a:t>
            </a:r>
            <a:endParaRPr/>
          </a:p>
          <a:p>
            <a:pPr marL="0" lvl="0" indent="0" algn="l" rtl="0">
              <a:lnSpc>
                <a:spcPct val="120000"/>
              </a:lnSpc>
              <a:spcBef>
                <a:spcPts val="0"/>
              </a:spcBef>
              <a:spcAft>
                <a:spcPts val="0"/>
              </a:spcAft>
              <a:buSzPts val="1190"/>
              <a:buNone/>
            </a:pPr>
            <a:endParaRPr sz="1400">
              <a:latin typeface="Consolas"/>
              <a:ea typeface="Consolas"/>
              <a:cs typeface="Consolas"/>
              <a:sym typeface="Consolas"/>
            </a:endParaRPr>
          </a:p>
          <a:p>
            <a:pPr marL="0" lvl="0" indent="0" algn="l" rtl="0">
              <a:lnSpc>
                <a:spcPct val="120000"/>
              </a:lnSpc>
              <a:spcBef>
                <a:spcPts val="0"/>
              </a:spcBef>
              <a:spcAft>
                <a:spcPts val="0"/>
              </a:spcAft>
              <a:buSzPts val="1190"/>
              <a:buNone/>
            </a:pPr>
            <a:r>
              <a:rPr lang="tr-TR" sz="1400">
                <a:latin typeface="Consolas"/>
                <a:ea typeface="Consolas"/>
                <a:cs typeface="Consolas"/>
                <a:sym typeface="Consolas"/>
              </a:rPr>
              <a:t>   printf("Adınızı Giriniz:\n");</a:t>
            </a:r>
            <a:endParaRPr/>
          </a:p>
          <a:p>
            <a:pPr marL="0" lvl="0" indent="0" algn="l" rtl="0">
              <a:lnSpc>
                <a:spcPct val="120000"/>
              </a:lnSpc>
              <a:spcBef>
                <a:spcPts val="0"/>
              </a:spcBef>
              <a:spcAft>
                <a:spcPts val="0"/>
              </a:spcAft>
              <a:buSzPts val="1190"/>
              <a:buNone/>
            </a:pPr>
            <a:r>
              <a:rPr lang="tr-TR" sz="1400">
                <a:latin typeface="Consolas"/>
                <a:ea typeface="Consolas"/>
                <a:cs typeface="Consolas"/>
                <a:sym typeface="Consolas"/>
              </a:rPr>
              <a:t>   scanf("</a:t>
            </a:r>
            <a:r>
              <a:rPr lang="tr-TR" sz="1400">
                <a:highlight>
                  <a:srgbClr val="FFFF00"/>
                </a:highlight>
                <a:latin typeface="Consolas"/>
                <a:ea typeface="Consolas"/>
                <a:cs typeface="Consolas"/>
                <a:sym typeface="Consolas"/>
              </a:rPr>
              <a:t>%s</a:t>
            </a:r>
            <a:r>
              <a:rPr lang="tr-TR" sz="1400">
                <a:latin typeface="Consolas"/>
                <a:ea typeface="Consolas"/>
                <a:cs typeface="Consolas"/>
                <a:sym typeface="Consolas"/>
              </a:rPr>
              <a:t>", adi); //</a:t>
            </a:r>
            <a:r>
              <a:rPr lang="tr-TR" sz="1400">
                <a:highlight>
                  <a:srgbClr val="FFFF00"/>
                </a:highlight>
                <a:latin typeface="Consolas"/>
                <a:ea typeface="Consolas"/>
                <a:cs typeface="Consolas"/>
                <a:sym typeface="Consolas"/>
              </a:rPr>
              <a:t>gets</a:t>
            </a:r>
            <a:r>
              <a:rPr lang="tr-TR" sz="1400">
                <a:latin typeface="Consolas"/>
                <a:ea typeface="Consolas"/>
                <a:cs typeface="Consolas"/>
                <a:sym typeface="Consolas"/>
              </a:rPr>
              <a:t>(adi);</a:t>
            </a:r>
            <a:endParaRPr/>
          </a:p>
          <a:p>
            <a:pPr marL="0" lvl="0" indent="0" algn="l" rtl="0">
              <a:lnSpc>
                <a:spcPct val="120000"/>
              </a:lnSpc>
              <a:spcBef>
                <a:spcPts val="0"/>
              </a:spcBef>
              <a:spcAft>
                <a:spcPts val="0"/>
              </a:spcAft>
              <a:buSzPts val="1190"/>
              <a:buNone/>
            </a:pPr>
            <a:r>
              <a:rPr lang="tr-TR" sz="1400">
                <a:latin typeface="Consolas"/>
                <a:ea typeface="Consolas"/>
                <a:cs typeface="Consolas"/>
                <a:sym typeface="Consolas"/>
              </a:rPr>
              <a:t>   printf("Soyadınızı Giriniz:\n");</a:t>
            </a:r>
            <a:endParaRPr/>
          </a:p>
          <a:p>
            <a:pPr marL="0" lvl="0" indent="0" algn="l" rtl="0">
              <a:lnSpc>
                <a:spcPct val="120000"/>
              </a:lnSpc>
              <a:spcBef>
                <a:spcPts val="0"/>
              </a:spcBef>
              <a:spcAft>
                <a:spcPts val="0"/>
              </a:spcAft>
              <a:buSzPts val="1190"/>
              <a:buNone/>
            </a:pPr>
            <a:r>
              <a:rPr lang="tr-TR" sz="1400">
                <a:latin typeface="Consolas"/>
                <a:ea typeface="Consolas"/>
                <a:cs typeface="Consolas"/>
                <a:sym typeface="Consolas"/>
              </a:rPr>
              <a:t>   scanf("</a:t>
            </a:r>
            <a:r>
              <a:rPr lang="tr-TR" sz="1400">
                <a:highlight>
                  <a:srgbClr val="FFFF00"/>
                </a:highlight>
                <a:latin typeface="Consolas"/>
                <a:ea typeface="Consolas"/>
                <a:cs typeface="Consolas"/>
                <a:sym typeface="Consolas"/>
              </a:rPr>
              <a:t>%s</a:t>
            </a:r>
            <a:r>
              <a:rPr lang="tr-TR" sz="1400">
                <a:latin typeface="Consolas"/>
                <a:ea typeface="Consolas"/>
                <a:cs typeface="Consolas"/>
                <a:sym typeface="Consolas"/>
              </a:rPr>
              <a:t>", adi); //</a:t>
            </a:r>
            <a:r>
              <a:rPr lang="tr-TR" sz="1400">
                <a:highlight>
                  <a:srgbClr val="FFFF00"/>
                </a:highlight>
                <a:latin typeface="Consolas"/>
                <a:ea typeface="Consolas"/>
                <a:cs typeface="Consolas"/>
                <a:sym typeface="Consolas"/>
              </a:rPr>
              <a:t>gets</a:t>
            </a:r>
            <a:r>
              <a:rPr lang="tr-TR" sz="1400">
                <a:latin typeface="Consolas"/>
                <a:ea typeface="Consolas"/>
                <a:cs typeface="Consolas"/>
                <a:sym typeface="Consolas"/>
              </a:rPr>
              <a:t>(soyadi);</a:t>
            </a:r>
            <a:endParaRPr/>
          </a:p>
          <a:p>
            <a:pPr marL="0" lvl="0" indent="0" algn="l" rtl="0">
              <a:lnSpc>
                <a:spcPct val="120000"/>
              </a:lnSpc>
              <a:spcBef>
                <a:spcPts val="0"/>
              </a:spcBef>
              <a:spcAft>
                <a:spcPts val="0"/>
              </a:spcAft>
              <a:buSzPts val="1190"/>
              <a:buNone/>
            </a:pPr>
            <a:r>
              <a:rPr lang="tr-TR" sz="1400">
                <a:latin typeface="Consolas"/>
                <a:ea typeface="Consolas"/>
                <a:cs typeface="Consolas"/>
                <a:sym typeface="Consolas"/>
              </a:rPr>
              <a:t>   printf("Girdiğiniz değerler:\n");</a:t>
            </a:r>
            <a:endParaRPr/>
          </a:p>
          <a:p>
            <a:pPr marL="0" lvl="0" indent="0" algn="l" rtl="0">
              <a:lnSpc>
                <a:spcPct val="120000"/>
              </a:lnSpc>
              <a:spcBef>
                <a:spcPts val="0"/>
              </a:spcBef>
              <a:spcAft>
                <a:spcPts val="0"/>
              </a:spcAft>
              <a:buSzPts val="1190"/>
              <a:buNone/>
            </a:pPr>
            <a:r>
              <a:rPr lang="tr-TR" sz="1400">
                <a:latin typeface="Consolas"/>
                <a:ea typeface="Consolas"/>
                <a:cs typeface="Consolas"/>
                <a:sym typeface="Consolas"/>
              </a:rPr>
              <a:t>   printf("%s-%s", adi,soyadi);</a:t>
            </a:r>
            <a:endParaRPr/>
          </a:p>
          <a:p>
            <a:pPr marL="0" lvl="0" indent="0" algn="l" rtl="0">
              <a:lnSpc>
                <a:spcPct val="120000"/>
              </a:lnSpc>
              <a:spcBef>
                <a:spcPts val="0"/>
              </a:spcBef>
              <a:spcAft>
                <a:spcPts val="0"/>
              </a:spcAft>
              <a:buSzPts val="1190"/>
              <a:buNone/>
            </a:pPr>
            <a:r>
              <a:rPr lang="tr-TR" sz="1400">
                <a:latin typeface="Consolas"/>
                <a:ea typeface="Consolas"/>
                <a:cs typeface="Consolas"/>
                <a:sym typeface="Consolas"/>
              </a:rPr>
              <a:t>   return 0;</a:t>
            </a:r>
            <a:endParaRPr/>
          </a:p>
          <a:p>
            <a:pPr marL="0" lvl="0" indent="0" algn="l" rtl="0">
              <a:lnSpc>
                <a:spcPct val="120000"/>
              </a:lnSpc>
              <a:spcBef>
                <a:spcPts val="0"/>
              </a:spcBef>
              <a:spcAft>
                <a:spcPts val="0"/>
              </a:spcAft>
              <a:buSzPts val="1190"/>
              <a:buNone/>
            </a:pPr>
            <a:r>
              <a:rPr lang="tr-TR" sz="1400">
                <a:latin typeface="Consolas"/>
                <a:ea typeface="Consolas"/>
                <a:cs typeface="Consolas"/>
                <a:sym typeface="Consolas"/>
              </a:rPr>
              <a: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5"/>
          <p:cNvSpPr txBox="1">
            <a:spLocks noGrp="1"/>
          </p:cNvSpPr>
          <p:nvPr>
            <p:ph type="title"/>
          </p:nvPr>
        </p:nvSpPr>
        <p:spPr>
          <a:xfrm>
            <a:off x="1069848" y="484632"/>
            <a:ext cx="10058400" cy="134633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SzPts val="4800"/>
              <a:buFont typeface="Cambria"/>
              <a:buNone/>
            </a:pPr>
            <a:r>
              <a:rPr lang="tr-TR"/>
              <a:t>DİZGİLER (STRINGS) VE GÖSTERICILER</a:t>
            </a:r>
            <a:endParaRPr/>
          </a:p>
        </p:txBody>
      </p:sp>
      <p:sp>
        <p:nvSpPr>
          <p:cNvPr id="140" name="Google Shape;140;p5"/>
          <p:cNvSpPr txBox="1">
            <a:spLocks noGrp="1"/>
          </p:cNvSpPr>
          <p:nvPr>
            <p:ph type="body" idx="1"/>
          </p:nvPr>
        </p:nvSpPr>
        <p:spPr>
          <a:xfrm>
            <a:off x="1069848" y="2194560"/>
            <a:ext cx="4754880" cy="397764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SzPts val="1360"/>
              <a:buNone/>
            </a:pPr>
            <a:r>
              <a:rPr lang="tr-TR" sz="1600" b="1" i="1"/>
              <a:t>Bir karakter göstericisi, bir karakter tipinin adresini veya bir </a:t>
            </a:r>
            <a:r>
              <a:rPr lang="tr-TR" sz="1600" b="1" i="1">
                <a:solidFill>
                  <a:srgbClr val="0070C0"/>
                </a:solidFill>
              </a:rPr>
              <a:t>karakter dizisinin/dizgisinin </a:t>
            </a:r>
            <a:r>
              <a:rPr lang="tr-TR" sz="1600" b="1" i="1"/>
              <a:t>(</a:t>
            </a:r>
            <a:r>
              <a:rPr lang="tr-TR" sz="1600" b="1" i="1">
                <a:solidFill>
                  <a:srgbClr val="C00000"/>
                </a:solidFill>
              </a:rPr>
              <a:t>string</a:t>
            </a:r>
            <a:r>
              <a:rPr lang="tr-TR" sz="1600" b="1" i="1"/>
              <a:t>) ilk karakterinin adresini depolar. </a:t>
            </a:r>
            <a:endParaRPr/>
          </a:p>
          <a:p>
            <a:pPr marL="0" lvl="0" indent="0" algn="l" rtl="0">
              <a:lnSpc>
                <a:spcPct val="100000"/>
              </a:lnSpc>
              <a:spcBef>
                <a:spcPts val="1200"/>
              </a:spcBef>
              <a:spcAft>
                <a:spcPts val="0"/>
              </a:spcAft>
              <a:buSzPts val="1360"/>
              <a:buNone/>
            </a:pPr>
            <a:r>
              <a:rPr lang="tr-TR" sz="1600"/>
              <a:t>Karakter göstericileri, dizgileri işlemek için çok kullanılır. Karakter göstericisi aşağıdaki gibi tanımlanır;</a:t>
            </a:r>
            <a:endParaRPr/>
          </a:p>
          <a:p>
            <a:pPr marL="0" lvl="0" indent="0" algn="l" rtl="0">
              <a:lnSpc>
                <a:spcPct val="100000"/>
              </a:lnSpc>
              <a:spcBef>
                <a:spcPts val="1200"/>
              </a:spcBef>
              <a:spcAft>
                <a:spcPts val="0"/>
              </a:spcAft>
              <a:buSzPts val="1190"/>
              <a:buNone/>
            </a:pPr>
            <a:r>
              <a:rPr lang="tr-TR" sz="1400" b="0" i="0">
                <a:solidFill>
                  <a:srgbClr val="0000FF"/>
                </a:solidFill>
                <a:latin typeface="Consolas"/>
                <a:ea typeface="Consolas"/>
                <a:cs typeface="Consolas"/>
                <a:sym typeface="Consolas"/>
              </a:rPr>
              <a:t>char</a:t>
            </a:r>
            <a:r>
              <a:rPr lang="tr-TR" sz="1400" b="0" i="0">
                <a:solidFill>
                  <a:srgbClr val="FF0000"/>
                </a:solidFill>
                <a:latin typeface="Consolas"/>
                <a:ea typeface="Consolas"/>
                <a:cs typeface="Consolas"/>
                <a:sym typeface="Consolas"/>
              </a:rPr>
              <a:t>* </a:t>
            </a:r>
            <a:r>
              <a:rPr lang="tr-TR" sz="1400" b="0" i="0">
                <a:latin typeface="Consolas"/>
                <a:ea typeface="Consolas"/>
                <a:cs typeface="Consolas"/>
                <a:sym typeface="Consolas"/>
              </a:rPr>
              <a:t>gosterici;</a:t>
            </a:r>
            <a:endParaRPr sz="1600">
              <a:latin typeface="Consolas"/>
              <a:ea typeface="Consolas"/>
              <a:cs typeface="Consolas"/>
              <a:sym typeface="Consolas"/>
            </a:endParaRPr>
          </a:p>
          <a:p>
            <a:pPr marL="0" lvl="0" indent="0" algn="l" rtl="0">
              <a:lnSpc>
                <a:spcPct val="100000"/>
              </a:lnSpc>
              <a:spcBef>
                <a:spcPts val="1200"/>
              </a:spcBef>
              <a:spcAft>
                <a:spcPts val="0"/>
              </a:spcAft>
              <a:buSzPts val="1190"/>
              <a:buNone/>
            </a:pPr>
            <a:r>
              <a:rPr lang="tr-TR" sz="1400"/>
              <a:t>Karakter göstericisine ilk değer aşağıdaki gibi verilir;</a:t>
            </a:r>
            <a:endParaRPr/>
          </a:p>
          <a:p>
            <a:pPr marL="0" lvl="0" indent="0" algn="l" rtl="0">
              <a:lnSpc>
                <a:spcPct val="100000"/>
              </a:lnSpc>
              <a:spcBef>
                <a:spcPts val="1200"/>
              </a:spcBef>
              <a:spcAft>
                <a:spcPts val="0"/>
              </a:spcAft>
              <a:buSzPts val="1190"/>
              <a:buNone/>
            </a:pPr>
            <a:r>
              <a:rPr lang="tr-TR" sz="1400" b="0" i="0">
                <a:solidFill>
                  <a:srgbClr val="0000FF"/>
                </a:solidFill>
                <a:latin typeface="Consolas"/>
                <a:ea typeface="Consolas"/>
                <a:cs typeface="Consolas"/>
                <a:sym typeface="Consolas"/>
              </a:rPr>
              <a:t>char</a:t>
            </a:r>
            <a:r>
              <a:rPr lang="tr-TR" sz="1400" b="0" i="0">
                <a:solidFill>
                  <a:srgbClr val="FF0000"/>
                </a:solidFill>
                <a:latin typeface="Consolas"/>
                <a:ea typeface="Consolas"/>
                <a:cs typeface="Consolas"/>
                <a:sym typeface="Consolas"/>
              </a:rPr>
              <a:t>* </a:t>
            </a:r>
            <a:r>
              <a:rPr lang="tr-TR" sz="1400" b="0" i="0">
                <a:latin typeface="Consolas"/>
                <a:ea typeface="Consolas"/>
                <a:cs typeface="Consolas"/>
                <a:sym typeface="Consolas"/>
              </a:rPr>
              <a:t>gösterici=karakterdizisi; //yada</a:t>
            </a:r>
            <a:br>
              <a:rPr lang="tr-TR" sz="1400" b="0" i="0">
                <a:latin typeface="Consolas"/>
                <a:ea typeface="Consolas"/>
                <a:cs typeface="Consolas"/>
                <a:sym typeface="Consolas"/>
              </a:rPr>
            </a:br>
            <a:r>
              <a:rPr lang="tr-TR" sz="1400" b="0" i="0">
                <a:solidFill>
                  <a:srgbClr val="0000FF"/>
                </a:solidFill>
                <a:latin typeface="Consolas"/>
                <a:ea typeface="Consolas"/>
                <a:cs typeface="Consolas"/>
                <a:sym typeface="Consolas"/>
              </a:rPr>
              <a:t>char</a:t>
            </a:r>
            <a:r>
              <a:rPr lang="tr-TR" sz="1400" b="0" i="0">
                <a:solidFill>
                  <a:srgbClr val="FF0000"/>
                </a:solidFill>
                <a:latin typeface="Consolas"/>
                <a:ea typeface="Consolas"/>
                <a:cs typeface="Consolas"/>
                <a:sym typeface="Consolas"/>
              </a:rPr>
              <a:t>* </a:t>
            </a:r>
            <a:r>
              <a:rPr lang="tr-TR" sz="1400" b="0" i="0">
                <a:latin typeface="Consolas"/>
                <a:ea typeface="Consolas"/>
                <a:cs typeface="Consolas"/>
                <a:sym typeface="Consolas"/>
              </a:rPr>
              <a:t>gösterici=</a:t>
            </a:r>
            <a:r>
              <a:rPr lang="tr-TR" sz="1400" b="0" i="0">
                <a:solidFill>
                  <a:srgbClr val="FF0000"/>
                </a:solidFill>
                <a:latin typeface="Consolas"/>
                <a:ea typeface="Consolas"/>
                <a:cs typeface="Consolas"/>
                <a:sym typeface="Consolas"/>
              </a:rPr>
              <a:t>&amp;</a:t>
            </a:r>
            <a:r>
              <a:rPr lang="tr-TR" sz="1400" b="0" i="0">
                <a:latin typeface="Consolas"/>
                <a:ea typeface="Consolas"/>
                <a:cs typeface="Consolas"/>
                <a:sym typeface="Consolas"/>
              </a:rPr>
              <a:t>karakterdizisi[0];</a:t>
            </a:r>
            <a:endParaRPr/>
          </a:p>
          <a:p>
            <a:pPr marL="0" lvl="0" indent="0" algn="l" rtl="0">
              <a:lnSpc>
                <a:spcPct val="100000"/>
              </a:lnSpc>
              <a:spcBef>
                <a:spcPts val="1200"/>
              </a:spcBef>
              <a:spcAft>
                <a:spcPts val="0"/>
              </a:spcAft>
              <a:buSzPts val="1360"/>
              <a:buNone/>
            </a:pPr>
            <a:endParaRPr sz="1600">
              <a:latin typeface="Consolas"/>
              <a:ea typeface="Consolas"/>
              <a:cs typeface="Consolas"/>
              <a:sym typeface="Consolas"/>
            </a:endParaRPr>
          </a:p>
        </p:txBody>
      </p:sp>
      <p:sp>
        <p:nvSpPr>
          <p:cNvPr id="141" name="Google Shape;141;p5"/>
          <p:cNvSpPr txBox="1">
            <a:spLocks noGrp="1"/>
          </p:cNvSpPr>
          <p:nvPr>
            <p:ph type="body" idx="2"/>
          </p:nvPr>
        </p:nvSpPr>
        <p:spPr>
          <a:xfrm>
            <a:off x="6364224" y="2194560"/>
            <a:ext cx="4754880" cy="3977640"/>
          </a:xfrm>
          <a:prstGeom prst="rect">
            <a:avLst/>
          </a:prstGeom>
          <a:noFill/>
          <a:ln>
            <a:noFill/>
          </a:ln>
        </p:spPr>
        <p:txBody>
          <a:bodyPr spcFirstLastPara="1" wrap="square" lIns="91425" tIns="45700" rIns="91425" bIns="45700" anchor="t" anchorCtr="0">
            <a:noAutofit/>
          </a:bodyPr>
          <a:lstStyle/>
          <a:p>
            <a:pPr marL="0" lvl="0" indent="0" algn="l" rtl="0">
              <a:lnSpc>
                <a:spcPct val="120000"/>
              </a:lnSpc>
              <a:spcBef>
                <a:spcPts val="0"/>
              </a:spcBef>
              <a:spcAft>
                <a:spcPts val="0"/>
              </a:spcAft>
              <a:buSzPts val="1190"/>
              <a:buNone/>
            </a:pPr>
            <a:r>
              <a:rPr lang="tr-TR" sz="1400">
                <a:latin typeface="Consolas"/>
                <a:ea typeface="Consolas"/>
                <a:cs typeface="Consolas"/>
                <a:sym typeface="Consolas"/>
              </a:rPr>
              <a:t>#include &lt;stdio.h&gt;</a:t>
            </a:r>
            <a:endParaRPr/>
          </a:p>
          <a:p>
            <a:pPr marL="0" lvl="0" indent="0" algn="l" rtl="0">
              <a:lnSpc>
                <a:spcPct val="120000"/>
              </a:lnSpc>
              <a:spcBef>
                <a:spcPts val="0"/>
              </a:spcBef>
              <a:spcAft>
                <a:spcPts val="0"/>
              </a:spcAft>
              <a:buSzPts val="1190"/>
              <a:buNone/>
            </a:pPr>
            <a:r>
              <a:rPr lang="tr-TR" sz="1400">
                <a:solidFill>
                  <a:srgbClr val="0000FF"/>
                </a:solidFill>
                <a:latin typeface="Consolas"/>
                <a:ea typeface="Consolas"/>
                <a:cs typeface="Consolas"/>
                <a:sym typeface="Consolas"/>
              </a:rPr>
              <a:t>int</a:t>
            </a:r>
            <a:r>
              <a:rPr lang="tr-TR" sz="1400">
                <a:latin typeface="Consolas"/>
                <a:ea typeface="Consolas"/>
                <a:cs typeface="Consolas"/>
                <a:sym typeface="Consolas"/>
              </a:rPr>
              <a:t> main() {</a:t>
            </a:r>
            <a:endParaRPr/>
          </a:p>
          <a:p>
            <a:pPr marL="0" lvl="0" indent="0" algn="l" rtl="0">
              <a:lnSpc>
                <a:spcPct val="120000"/>
              </a:lnSpc>
              <a:spcBef>
                <a:spcPts val="0"/>
              </a:spcBef>
              <a:spcAft>
                <a:spcPts val="0"/>
              </a:spcAft>
              <a:buSzPts val="1190"/>
              <a:buNone/>
            </a:pPr>
            <a:r>
              <a:rPr lang="tr-TR" sz="1400">
                <a:latin typeface="Consolas"/>
                <a:ea typeface="Consolas"/>
                <a:cs typeface="Consolas"/>
                <a:sym typeface="Consolas"/>
              </a:rPr>
              <a:t>  </a:t>
            </a:r>
            <a:r>
              <a:rPr lang="tr-TR" sz="1400">
                <a:solidFill>
                  <a:srgbClr val="0000FF"/>
                </a:solidFill>
                <a:latin typeface="Consolas"/>
                <a:ea typeface="Consolas"/>
                <a:cs typeface="Consolas"/>
                <a:sym typeface="Consolas"/>
              </a:rPr>
              <a:t>char</a:t>
            </a:r>
            <a:r>
              <a:rPr lang="tr-TR" sz="1400">
                <a:latin typeface="Consolas"/>
                <a:ea typeface="Consolas"/>
                <a:cs typeface="Consolas"/>
                <a:sym typeface="Consolas"/>
              </a:rPr>
              <a:t> string[] = "C Language";</a:t>
            </a:r>
            <a:endParaRPr/>
          </a:p>
          <a:p>
            <a:pPr marL="0" lvl="0" indent="0" algn="l" rtl="0">
              <a:lnSpc>
                <a:spcPct val="120000"/>
              </a:lnSpc>
              <a:spcBef>
                <a:spcPts val="0"/>
              </a:spcBef>
              <a:spcAft>
                <a:spcPts val="0"/>
              </a:spcAft>
              <a:buSzPts val="1190"/>
              <a:buNone/>
            </a:pPr>
            <a:r>
              <a:rPr lang="tr-TR" sz="1400">
                <a:latin typeface="Consolas"/>
                <a:ea typeface="Consolas"/>
                <a:cs typeface="Consolas"/>
                <a:sym typeface="Consolas"/>
              </a:rPr>
              <a:t>  printf("Value of string: </a:t>
            </a:r>
            <a:r>
              <a:rPr lang="tr-TR" sz="1400" b="1">
                <a:solidFill>
                  <a:srgbClr val="FF0000"/>
                </a:solidFill>
                <a:latin typeface="Consolas"/>
                <a:ea typeface="Consolas"/>
                <a:cs typeface="Consolas"/>
                <a:sym typeface="Consolas"/>
              </a:rPr>
              <a:t>%s</a:t>
            </a:r>
            <a:r>
              <a:rPr lang="tr-TR" sz="1400">
                <a:latin typeface="Consolas"/>
                <a:ea typeface="Consolas"/>
                <a:cs typeface="Consolas"/>
                <a:sym typeface="Consolas"/>
              </a:rPr>
              <a:t>\n", string);</a:t>
            </a:r>
            <a:endParaRPr/>
          </a:p>
          <a:p>
            <a:pPr marL="0" lvl="0" indent="0" algn="l" rtl="0">
              <a:lnSpc>
                <a:spcPct val="120000"/>
              </a:lnSpc>
              <a:spcBef>
                <a:spcPts val="0"/>
              </a:spcBef>
              <a:spcAft>
                <a:spcPts val="0"/>
              </a:spcAft>
              <a:buSzPts val="1190"/>
              <a:buNone/>
            </a:pPr>
            <a:r>
              <a:rPr lang="tr-TR" sz="1400">
                <a:solidFill>
                  <a:srgbClr val="0000FF"/>
                </a:solidFill>
                <a:latin typeface="Consolas"/>
                <a:ea typeface="Consolas"/>
                <a:cs typeface="Consolas"/>
                <a:sym typeface="Consolas"/>
              </a:rPr>
              <a:t>  char</a:t>
            </a:r>
            <a:r>
              <a:rPr lang="tr-TR" sz="1400">
                <a:latin typeface="Consolas"/>
                <a:ea typeface="Consolas"/>
                <a:cs typeface="Consolas"/>
                <a:sym typeface="Consolas"/>
              </a:rPr>
              <a:t> string2[]={'C','L','a','n','g',</a:t>
            </a:r>
            <a:r>
              <a:rPr lang="tr-TR" sz="1400">
                <a:highlight>
                  <a:srgbClr val="FFFF00"/>
                </a:highlight>
                <a:latin typeface="Consolas"/>
                <a:ea typeface="Consolas"/>
                <a:cs typeface="Consolas"/>
                <a:sym typeface="Consolas"/>
              </a:rPr>
              <a:t>0</a:t>
            </a:r>
            <a:r>
              <a:rPr lang="tr-TR" sz="1400">
                <a:latin typeface="Consolas"/>
                <a:ea typeface="Consolas"/>
                <a:cs typeface="Consolas"/>
                <a:sym typeface="Consolas"/>
              </a:rPr>
              <a:t>};</a:t>
            </a:r>
            <a:endParaRPr/>
          </a:p>
          <a:p>
            <a:pPr marL="0" lvl="0" indent="0" algn="l" rtl="0">
              <a:lnSpc>
                <a:spcPct val="120000"/>
              </a:lnSpc>
              <a:spcBef>
                <a:spcPts val="0"/>
              </a:spcBef>
              <a:spcAft>
                <a:spcPts val="0"/>
              </a:spcAft>
              <a:buSzPts val="1190"/>
              <a:buNone/>
            </a:pPr>
            <a:r>
              <a:rPr lang="tr-TR" sz="1400">
                <a:latin typeface="Consolas"/>
                <a:ea typeface="Consolas"/>
                <a:cs typeface="Consolas"/>
                <a:sym typeface="Consolas"/>
              </a:rPr>
              <a:t>  printf("Value of string2: </a:t>
            </a:r>
            <a:r>
              <a:rPr lang="tr-TR" sz="1400" b="1">
                <a:solidFill>
                  <a:srgbClr val="FF0000"/>
                </a:solidFill>
                <a:latin typeface="Consolas"/>
                <a:ea typeface="Consolas"/>
                <a:cs typeface="Consolas"/>
                <a:sym typeface="Consolas"/>
              </a:rPr>
              <a:t>%s</a:t>
            </a:r>
            <a:r>
              <a:rPr lang="tr-TR" sz="1400">
                <a:latin typeface="Consolas"/>
                <a:ea typeface="Consolas"/>
                <a:cs typeface="Consolas"/>
                <a:sym typeface="Consolas"/>
              </a:rPr>
              <a:t>\n", string2);</a:t>
            </a:r>
            <a:endParaRPr/>
          </a:p>
          <a:p>
            <a:pPr marL="0" lvl="0" indent="0" algn="l" rtl="0">
              <a:lnSpc>
                <a:spcPct val="120000"/>
              </a:lnSpc>
              <a:spcBef>
                <a:spcPts val="0"/>
              </a:spcBef>
              <a:spcAft>
                <a:spcPts val="0"/>
              </a:spcAft>
              <a:buSzPts val="1190"/>
              <a:buNone/>
            </a:pPr>
            <a:r>
              <a:rPr lang="tr-TR" sz="1400">
                <a:latin typeface="Consolas"/>
                <a:ea typeface="Consolas"/>
                <a:cs typeface="Consolas"/>
                <a:sym typeface="Consolas"/>
              </a:rPr>
              <a:t>  </a:t>
            </a:r>
            <a:r>
              <a:rPr lang="tr-TR" sz="1400">
                <a:solidFill>
                  <a:srgbClr val="0000FF"/>
                </a:solidFill>
                <a:latin typeface="Consolas"/>
                <a:ea typeface="Consolas"/>
                <a:cs typeface="Consolas"/>
                <a:sym typeface="Consolas"/>
              </a:rPr>
              <a:t>char</a:t>
            </a:r>
            <a:r>
              <a:rPr lang="tr-TR" sz="1400">
                <a:latin typeface="Consolas"/>
                <a:ea typeface="Consolas"/>
                <a:cs typeface="Consolas"/>
                <a:sym typeface="Consolas"/>
              </a:rPr>
              <a:t> string3[]={'C','L','n','g',</a:t>
            </a:r>
            <a:r>
              <a:rPr lang="tr-TR" sz="1400">
                <a:highlight>
                  <a:srgbClr val="FFFF00"/>
                </a:highlight>
                <a:latin typeface="Consolas"/>
                <a:ea typeface="Consolas"/>
                <a:cs typeface="Consolas"/>
                <a:sym typeface="Consolas"/>
              </a:rPr>
              <a:t>'\0’</a:t>
            </a:r>
            <a:r>
              <a:rPr lang="tr-TR" sz="1400">
                <a:latin typeface="Consolas"/>
                <a:ea typeface="Consolas"/>
                <a:cs typeface="Consolas"/>
                <a:sym typeface="Consolas"/>
              </a:rPr>
              <a:t>};</a:t>
            </a:r>
            <a:endParaRPr/>
          </a:p>
          <a:p>
            <a:pPr marL="0" lvl="0" indent="0" algn="l" rtl="0">
              <a:lnSpc>
                <a:spcPct val="120000"/>
              </a:lnSpc>
              <a:spcBef>
                <a:spcPts val="0"/>
              </a:spcBef>
              <a:spcAft>
                <a:spcPts val="0"/>
              </a:spcAft>
              <a:buSzPts val="1190"/>
              <a:buNone/>
            </a:pPr>
            <a:r>
              <a:rPr lang="tr-TR" sz="1400">
                <a:latin typeface="Consolas"/>
                <a:ea typeface="Consolas"/>
                <a:cs typeface="Consolas"/>
                <a:sym typeface="Consolas"/>
              </a:rPr>
              <a:t>  printf("Value of string3: </a:t>
            </a:r>
            <a:r>
              <a:rPr lang="tr-TR" sz="1400" b="1">
                <a:solidFill>
                  <a:srgbClr val="FF0000"/>
                </a:solidFill>
                <a:latin typeface="Consolas"/>
                <a:ea typeface="Consolas"/>
                <a:cs typeface="Consolas"/>
                <a:sym typeface="Consolas"/>
              </a:rPr>
              <a:t>%s</a:t>
            </a:r>
            <a:r>
              <a:rPr lang="tr-TR" sz="1400">
                <a:latin typeface="Consolas"/>
                <a:ea typeface="Consolas"/>
                <a:cs typeface="Consolas"/>
                <a:sym typeface="Consolas"/>
              </a:rPr>
              <a:t>\n", string3);</a:t>
            </a:r>
            <a:endParaRPr/>
          </a:p>
          <a:p>
            <a:pPr marL="0" lvl="0" indent="0" algn="l" rtl="0">
              <a:lnSpc>
                <a:spcPct val="120000"/>
              </a:lnSpc>
              <a:spcBef>
                <a:spcPts val="0"/>
              </a:spcBef>
              <a:spcAft>
                <a:spcPts val="0"/>
              </a:spcAft>
              <a:buSzPts val="1190"/>
              <a:buNone/>
            </a:pPr>
            <a:endParaRPr sz="1400">
              <a:solidFill>
                <a:srgbClr val="0000FF"/>
              </a:solidFill>
              <a:latin typeface="Consolas"/>
              <a:ea typeface="Consolas"/>
              <a:cs typeface="Consolas"/>
              <a:sym typeface="Consolas"/>
            </a:endParaRPr>
          </a:p>
          <a:p>
            <a:pPr marL="0" lvl="0" indent="0" algn="l" rtl="0">
              <a:lnSpc>
                <a:spcPct val="100000"/>
              </a:lnSpc>
              <a:spcBef>
                <a:spcPts val="0"/>
              </a:spcBef>
              <a:spcAft>
                <a:spcPts val="0"/>
              </a:spcAft>
              <a:buSzPts val="1190"/>
              <a:buNone/>
            </a:pPr>
            <a:r>
              <a:rPr lang="tr-TR" sz="1400">
                <a:solidFill>
                  <a:srgbClr val="0000FF"/>
                </a:solidFill>
                <a:latin typeface="Consolas"/>
                <a:ea typeface="Consolas"/>
                <a:cs typeface="Consolas"/>
                <a:sym typeface="Consolas"/>
              </a:rPr>
              <a:t>  </a:t>
            </a:r>
            <a:r>
              <a:rPr lang="tr-TR" sz="1400">
                <a:solidFill>
                  <a:srgbClr val="0000FF"/>
                </a:solidFill>
                <a:highlight>
                  <a:srgbClr val="FFFF00"/>
                </a:highlight>
                <a:latin typeface="Consolas"/>
                <a:ea typeface="Consolas"/>
                <a:cs typeface="Consolas"/>
                <a:sym typeface="Consolas"/>
              </a:rPr>
              <a:t>char</a:t>
            </a:r>
            <a:r>
              <a:rPr lang="tr-TR" sz="1400">
                <a:highlight>
                  <a:srgbClr val="FFFF00"/>
                </a:highlight>
                <a:latin typeface="Consolas"/>
                <a:ea typeface="Consolas"/>
                <a:cs typeface="Consolas"/>
                <a:sym typeface="Consolas"/>
              </a:rPr>
              <a:t> </a:t>
            </a:r>
            <a:r>
              <a:rPr lang="tr-TR" sz="1400">
                <a:solidFill>
                  <a:srgbClr val="FF0000"/>
                </a:solidFill>
                <a:highlight>
                  <a:srgbClr val="FFFF00"/>
                </a:highlight>
                <a:latin typeface="Consolas"/>
                <a:ea typeface="Consolas"/>
                <a:cs typeface="Consolas"/>
                <a:sym typeface="Consolas"/>
              </a:rPr>
              <a:t>*</a:t>
            </a:r>
            <a:r>
              <a:rPr lang="tr-TR" sz="1400">
                <a:highlight>
                  <a:srgbClr val="FFFF00"/>
                </a:highlight>
                <a:latin typeface="Consolas"/>
                <a:ea typeface="Consolas"/>
                <a:cs typeface="Consolas"/>
                <a:sym typeface="Consolas"/>
              </a:rPr>
              <a:t>ptr = "Merhaba";</a:t>
            </a:r>
            <a:endParaRPr/>
          </a:p>
          <a:p>
            <a:pPr marL="0" lvl="0" indent="0" algn="l" rtl="0">
              <a:lnSpc>
                <a:spcPct val="100000"/>
              </a:lnSpc>
              <a:spcBef>
                <a:spcPts val="0"/>
              </a:spcBef>
              <a:spcAft>
                <a:spcPts val="0"/>
              </a:spcAft>
              <a:buSzPts val="1190"/>
              <a:buNone/>
            </a:pPr>
            <a:r>
              <a:rPr lang="tr-TR" sz="1400">
                <a:latin typeface="Consolas"/>
                <a:ea typeface="Consolas"/>
                <a:cs typeface="Consolas"/>
                <a:sym typeface="Consolas"/>
              </a:rPr>
              <a:t>   /* </a:t>
            </a:r>
            <a:r>
              <a:rPr lang="tr-TR" sz="1400" u="sng">
                <a:solidFill>
                  <a:srgbClr val="0000FF"/>
                </a:solidFill>
                <a:latin typeface="Consolas"/>
                <a:ea typeface="Consolas"/>
                <a:cs typeface="Consolas"/>
                <a:sym typeface="Consolas"/>
              </a:rPr>
              <a:t>Dizgi (string) sabiti (literal) gösteren </a:t>
            </a:r>
            <a:endParaRPr/>
          </a:p>
          <a:p>
            <a:pPr marL="0" lvl="0" indent="0" algn="l" rtl="0">
              <a:lnSpc>
                <a:spcPct val="100000"/>
              </a:lnSpc>
              <a:spcBef>
                <a:spcPts val="0"/>
              </a:spcBef>
              <a:spcAft>
                <a:spcPts val="0"/>
              </a:spcAft>
              <a:buSzPts val="1190"/>
              <a:buNone/>
            </a:pPr>
            <a:r>
              <a:rPr lang="tr-TR" sz="1400">
                <a:solidFill>
                  <a:srgbClr val="0000FF"/>
                </a:solidFill>
                <a:latin typeface="Consolas"/>
                <a:ea typeface="Consolas"/>
                <a:cs typeface="Consolas"/>
                <a:sym typeface="Consolas"/>
              </a:rPr>
              <a:t>      </a:t>
            </a:r>
            <a:r>
              <a:rPr lang="tr-TR" sz="1400" u="sng">
                <a:solidFill>
                  <a:srgbClr val="0000FF"/>
                </a:solidFill>
                <a:latin typeface="Consolas"/>
                <a:ea typeface="Consolas"/>
                <a:cs typeface="Consolas"/>
                <a:sym typeface="Consolas"/>
              </a:rPr>
              <a:t>gösterici tanımlandı</a:t>
            </a:r>
            <a:r>
              <a:rPr lang="tr-TR" sz="1400">
                <a:solidFill>
                  <a:srgbClr val="0000FF"/>
                </a:solidFill>
                <a:latin typeface="Consolas"/>
                <a:ea typeface="Consolas"/>
                <a:cs typeface="Consolas"/>
                <a:sym typeface="Consolas"/>
              </a:rPr>
              <a:t> </a:t>
            </a:r>
            <a:r>
              <a:rPr lang="tr-TR" sz="1400">
                <a:latin typeface="Consolas"/>
                <a:ea typeface="Consolas"/>
                <a:cs typeface="Consolas"/>
                <a:sym typeface="Consolas"/>
              </a:rPr>
              <a:t>*/</a:t>
            </a:r>
            <a:endParaRPr/>
          </a:p>
          <a:p>
            <a:pPr marL="0" lvl="0" indent="0" algn="l" rtl="0">
              <a:lnSpc>
                <a:spcPct val="120000"/>
              </a:lnSpc>
              <a:spcBef>
                <a:spcPts val="0"/>
              </a:spcBef>
              <a:spcAft>
                <a:spcPts val="0"/>
              </a:spcAft>
              <a:buSzPts val="1190"/>
              <a:buNone/>
            </a:pPr>
            <a:r>
              <a:rPr lang="tr-TR" sz="1400">
                <a:latin typeface="Consolas"/>
                <a:ea typeface="Consolas"/>
                <a:cs typeface="Consolas"/>
                <a:sym typeface="Consolas"/>
              </a:rPr>
              <a:t>  while(*ptr != '</a:t>
            </a:r>
            <a:r>
              <a:rPr lang="tr-TR" sz="1400">
                <a:highlight>
                  <a:srgbClr val="FFFF00"/>
                </a:highlight>
                <a:latin typeface="Consolas"/>
                <a:ea typeface="Consolas"/>
                <a:cs typeface="Consolas"/>
                <a:sym typeface="Consolas"/>
              </a:rPr>
              <a:t>\0</a:t>
            </a:r>
            <a:r>
              <a:rPr lang="tr-TR" sz="1400">
                <a:latin typeface="Consolas"/>
                <a:ea typeface="Consolas"/>
                <a:cs typeface="Consolas"/>
                <a:sym typeface="Consolas"/>
              </a:rPr>
              <a:t>') { </a:t>
            </a:r>
            <a:endParaRPr sz="1400">
              <a:highlight>
                <a:srgbClr val="FFFF00"/>
              </a:highlight>
              <a:latin typeface="Consolas"/>
              <a:ea typeface="Consolas"/>
              <a:cs typeface="Consolas"/>
              <a:sym typeface="Consolas"/>
            </a:endParaRPr>
          </a:p>
          <a:p>
            <a:pPr marL="0" lvl="0" indent="0" algn="l" rtl="0">
              <a:lnSpc>
                <a:spcPct val="120000"/>
              </a:lnSpc>
              <a:spcBef>
                <a:spcPts val="0"/>
              </a:spcBef>
              <a:spcAft>
                <a:spcPts val="0"/>
              </a:spcAft>
              <a:buSzPts val="1190"/>
              <a:buNone/>
            </a:pPr>
            <a:r>
              <a:rPr lang="tr-TR" sz="1400">
                <a:latin typeface="Consolas"/>
                <a:ea typeface="Consolas"/>
                <a:cs typeface="Consolas"/>
                <a:sym typeface="Consolas"/>
              </a:rPr>
              <a:t>     printf("</a:t>
            </a:r>
            <a:r>
              <a:rPr lang="tr-TR" sz="1400" b="1">
                <a:solidFill>
                  <a:srgbClr val="FF0000"/>
                </a:solidFill>
                <a:latin typeface="Consolas"/>
                <a:ea typeface="Consolas"/>
                <a:cs typeface="Consolas"/>
                <a:sym typeface="Consolas"/>
              </a:rPr>
              <a:t>%c</a:t>
            </a:r>
            <a:r>
              <a:rPr lang="tr-TR" sz="1400">
                <a:latin typeface="Consolas"/>
                <a:ea typeface="Consolas"/>
                <a:cs typeface="Consolas"/>
                <a:sym typeface="Consolas"/>
              </a:rPr>
              <a:t>", *ptr);</a:t>
            </a:r>
            <a:endParaRPr/>
          </a:p>
          <a:p>
            <a:pPr marL="0" lvl="0" indent="0" algn="l" rtl="0">
              <a:lnSpc>
                <a:spcPct val="120000"/>
              </a:lnSpc>
              <a:spcBef>
                <a:spcPts val="0"/>
              </a:spcBef>
              <a:spcAft>
                <a:spcPts val="0"/>
              </a:spcAft>
              <a:buSzPts val="1190"/>
              <a:buNone/>
            </a:pPr>
            <a:r>
              <a:rPr lang="tr-TR" sz="1400">
                <a:latin typeface="Consolas"/>
                <a:ea typeface="Consolas"/>
                <a:cs typeface="Consolas"/>
                <a:sym typeface="Consolas"/>
              </a:rPr>
              <a:t>     ptr++;</a:t>
            </a:r>
            <a:endParaRPr/>
          </a:p>
          <a:p>
            <a:pPr marL="0" lvl="0" indent="0" algn="l" rtl="0">
              <a:lnSpc>
                <a:spcPct val="120000"/>
              </a:lnSpc>
              <a:spcBef>
                <a:spcPts val="0"/>
              </a:spcBef>
              <a:spcAft>
                <a:spcPts val="0"/>
              </a:spcAft>
              <a:buSzPts val="1190"/>
              <a:buNone/>
            </a:pPr>
            <a:r>
              <a:rPr lang="tr-TR" sz="1400">
                <a:latin typeface="Consolas"/>
                <a:ea typeface="Consolas"/>
                <a:cs typeface="Consolas"/>
                <a:sym typeface="Consolas"/>
              </a:rPr>
              <a:t>  }</a:t>
            </a:r>
            <a:endParaRPr/>
          </a:p>
          <a:p>
            <a:pPr marL="0" lvl="0" indent="0" algn="l" rtl="0">
              <a:lnSpc>
                <a:spcPct val="120000"/>
              </a:lnSpc>
              <a:spcBef>
                <a:spcPts val="0"/>
              </a:spcBef>
              <a:spcAft>
                <a:spcPts val="0"/>
              </a:spcAft>
              <a:buSzPts val="1190"/>
              <a:buNone/>
            </a:pPr>
            <a:r>
              <a:rPr lang="tr-TR" sz="1400">
                <a:latin typeface="Consolas"/>
                <a:ea typeface="Consolas"/>
                <a:cs typeface="Consolas"/>
                <a:sym typeface="Consolas"/>
              </a:rPr>
              <a:t>  return 0;</a:t>
            </a:r>
            <a:endParaRPr/>
          </a:p>
          <a:p>
            <a:pPr marL="0" lvl="0" indent="0" algn="l" rtl="0">
              <a:lnSpc>
                <a:spcPct val="120000"/>
              </a:lnSpc>
              <a:spcBef>
                <a:spcPts val="0"/>
              </a:spcBef>
              <a:spcAft>
                <a:spcPts val="0"/>
              </a:spcAft>
              <a:buSzPts val="1190"/>
              <a:buNone/>
            </a:pPr>
            <a:r>
              <a:rPr lang="tr-TR" sz="1400">
                <a:latin typeface="Consolas"/>
                <a:ea typeface="Consolas"/>
                <a:cs typeface="Consolas"/>
                <a:sym typeface="Consolas"/>
              </a:rPr>
              <a: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6"/>
          <p:cNvSpPr txBox="1">
            <a:spLocks noGrp="1"/>
          </p:cNvSpPr>
          <p:nvPr>
            <p:ph type="title"/>
          </p:nvPr>
        </p:nvSpPr>
        <p:spPr>
          <a:xfrm>
            <a:off x="8549640" y="352839"/>
            <a:ext cx="3200400" cy="1436204"/>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SzPts val="2800"/>
              <a:buFont typeface="Cambria"/>
              <a:buNone/>
            </a:pPr>
            <a:r>
              <a:rPr lang="tr-TR" sz="2800"/>
              <a:t>DIZGI (STRING) FONKSIYONLARI</a:t>
            </a:r>
            <a:endParaRPr/>
          </a:p>
        </p:txBody>
      </p:sp>
      <p:graphicFrame>
        <p:nvGraphicFramePr>
          <p:cNvPr id="147" name="Google Shape;147;p6"/>
          <p:cNvGraphicFramePr/>
          <p:nvPr/>
        </p:nvGraphicFramePr>
        <p:xfrm>
          <a:off x="238125" y="352425"/>
          <a:ext cx="7829550" cy="6162050"/>
        </p:xfrm>
        <a:graphic>
          <a:graphicData uri="http://schemas.openxmlformats.org/drawingml/2006/table">
            <a:tbl>
              <a:tblPr firstRow="1" bandRow="1">
                <a:noFill/>
                <a:tableStyleId>{D4F15518-E2C0-4A3E-BC54-3E7919F88A09}</a:tableStyleId>
              </a:tblPr>
              <a:tblGrid>
                <a:gridCol w="1428750">
                  <a:extLst>
                    <a:ext uri="{9D8B030D-6E8A-4147-A177-3AD203B41FA5}">
                      <a16:colId xmlns:a16="http://schemas.microsoft.com/office/drawing/2014/main" val="20000"/>
                    </a:ext>
                  </a:extLst>
                </a:gridCol>
                <a:gridCol w="6400800">
                  <a:extLst>
                    <a:ext uri="{9D8B030D-6E8A-4147-A177-3AD203B41FA5}">
                      <a16:colId xmlns:a16="http://schemas.microsoft.com/office/drawing/2014/main" val="20001"/>
                    </a:ext>
                  </a:extLst>
                </a:gridCol>
              </a:tblGrid>
              <a:tr h="370850">
                <a:tc>
                  <a:txBody>
                    <a:bodyPr/>
                    <a:lstStyle/>
                    <a:p>
                      <a:pPr marL="0" marR="0" lvl="0" indent="0" algn="l" rtl="0">
                        <a:spcBef>
                          <a:spcPts val="0"/>
                        </a:spcBef>
                        <a:spcAft>
                          <a:spcPts val="0"/>
                        </a:spcAft>
                        <a:buNone/>
                      </a:pPr>
                      <a:r>
                        <a:rPr lang="tr-TR" sz="2000" b="1" u="none" strike="noStrike" cap="none">
                          <a:solidFill>
                            <a:srgbClr val="000000"/>
                          </a:solidFill>
                        </a:rPr>
                        <a:t>Fonksiyon</a:t>
                      </a:r>
                      <a:endParaRPr sz="2000" b="1" i="0" u="none" strike="noStrike" cap="none">
                        <a:solidFill>
                          <a:srgbClr val="000000"/>
                        </a:solidFill>
                        <a:latin typeface="Cambria"/>
                        <a:ea typeface="Cambria"/>
                        <a:cs typeface="Cambria"/>
                        <a:sym typeface="Cambria"/>
                      </a:endParaRPr>
                    </a:p>
                  </a:txBody>
                  <a:tcPr marL="9525" marR="9525" marT="9525" marB="0" anchor="b"/>
                </a:tc>
                <a:tc>
                  <a:txBody>
                    <a:bodyPr/>
                    <a:lstStyle/>
                    <a:p>
                      <a:pPr marL="0" marR="0" lvl="0" indent="0" algn="l" rtl="0">
                        <a:spcBef>
                          <a:spcPts val="0"/>
                        </a:spcBef>
                        <a:spcAft>
                          <a:spcPts val="0"/>
                        </a:spcAft>
                        <a:buNone/>
                      </a:pPr>
                      <a:r>
                        <a:rPr lang="tr-TR" sz="2000" b="1" u="none" strike="noStrike" cap="none">
                          <a:solidFill>
                            <a:srgbClr val="000000"/>
                          </a:solidFill>
                        </a:rPr>
                        <a:t>Açıklama</a:t>
                      </a:r>
                      <a:endParaRPr sz="2000" b="1" i="0" u="none" strike="noStrike" cap="none">
                        <a:solidFill>
                          <a:srgbClr val="000000"/>
                        </a:solidFill>
                        <a:latin typeface="Cambria"/>
                        <a:ea typeface="Cambria"/>
                        <a:cs typeface="Cambria"/>
                        <a:sym typeface="Cambria"/>
                      </a:endParaRPr>
                    </a:p>
                  </a:txBody>
                  <a:tcPr marL="9525" marR="9525" marT="9525" marB="0" anchor="b"/>
                </a:tc>
                <a:extLst>
                  <a:ext uri="{0D108BD9-81ED-4DB2-BD59-A6C34878D82A}">
                    <a16:rowId xmlns:a16="http://schemas.microsoft.com/office/drawing/2014/main" val="10000"/>
                  </a:ext>
                </a:extLst>
              </a:tr>
              <a:tr h="370850">
                <a:tc>
                  <a:txBody>
                    <a:bodyPr/>
                    <a:lstStyle/>
                    <a:p>
                      <a:pPr marL="0" marR="0" lvl="0" indent="0" algn="l" rtl="0">
                        <a:spcBef>
                          <a:spcPts val="0"/>
                        </a:spcBef>
                        <a:spcAft>
                          <a:spcPts val="0"/>
                        </a:spcAft>
                        <a:buNone/>
                      </a:pPr>
                      <a:r>
                        <a:rPr lang="tr-TR" sz="2000" b="0" i="0" u="none" strike="noStrike" cap="none">
                          <a:solidFill>
                            <a:srgbClr val="000000"/>
                          </a:solidFill>
                          <a:latin typeface="Consolas"/>
                          <a:ea typeface="Consolas"/>
                          <a:cs typeface="Consolas"/>
                          <a:sym typeface="Consolas"/>
                        </a:rPr>
                        <a:t>...</a:t>
                      </a:r>
                      <a:endParaRPr/>
                    </a:p>
                  </a:txBody>
                  <a:tcPr marL="9525" marR="9525" marT="9525" marB="0"/>
                </a:tc>
                <a:tc>
                  <a:txBody>
                    <a:bodyPr/>
                    <a:lstStyle/>
                    <a:p>
                      <a:pPr marL="0" marR="0" lvl="0" indent="0" algn="l" rtl="0">
                        <a:spcBef>
                          <a:spcPts val="0"/>
                        </a:spcBef>
                        <a:spcAft>
                          <a:spcPts val="0"/>
                        </a:spcAft>
                        <a:buNone/>
                      </a:pPr>
                      <a:endParaRPr sz="2000" b="0" i="0" u="none" strike="noStrike" cap="none">
                        <a:solidFill>
                          <a:srgbClr val="000000"/>
                        </a:solidFill>
                        <a:latin typeface="Cambria"/>
                        <a:ea typeface="Cambria"/>
                        <a:cs typeface="Cambria"/>
                        <a:sym typeface="Cambria"/>
                      </a:endParaRPr>
                    </a:p>
                  </a:txBody>
                  <a:tcPr marL="9525" marR="9525" marT="76200" marB="76200"/>
                </a:tc>
                <a:extLst>
                  <a:ext uri="{0D108BD9-81ED-4DB2-BD59-A6C34878D82A}">
                    <a16:rowId xmlns:a16="http://schemas.microsoft.com/office/drawing/2014/main" val="10001"/>
                  </a:ext>
                </a:extLst>
              </a:tr>
              <a:tr h="370850">
                <a:tc>
                  <a:txBody>
                    <a:bodyPr/>
                    <a:lstStyle/>
                    <a:p>
                      <a:pPr marL="0" marR="0" lvl="0" indent="0" algn="l" rtl="0">
                        <a:spcBef>
                          <a:spcPts val="0"/>
                        </a:spcBef>
                        <a:spcAft>
                          <a:spcPts val="0"/>
                        </a:spcAft>
                        <a:buNone/>
                      </a:pPr>
                      <a:r>
                        <a:rPr lang="tr-TR" sz="2000" b="0" u="none" strike="noStrike" cap="none">
                          <a:solidFill>
                            <a:srgbClr val="000000"/>
                          </a:solidFill>
                          <a:latin typeface="Consolas"/>
                          <a:ea typeface="Consolas"/>
                          <a:cs typeface="Consolas"/>
                          <a:sym typeface="Consolas"/>
                        </a:rPr>
                        <a:t>strcat()</a:t>
                      </a:r>
                      <a:endParaRPr sz="2000" b="0" i="0" u="none" strike="noStrike" cap="none">
                        <a:solidFill>
                          <a:srgbClr val="000000"/>
                        </a:solidFill>
                        <a:latin typeface="Consolas"/>
                        <a:ea typeface="Consolas"/>
                        <a:cs typeface="Consolas"/>
                        <a:sym typeface="Consolas"/>
                      </a:endParaRPr>
                    </a:p>
                  </a:txBody>
                  <a:tcPr marL="9525" marR="9525" marT="9525" marB="0"/>
                </a:tc>
                <a:tc>
                  <a:txBody>
                    <a:bodyPr/>
                    <a:lstStyle/>
                    <a:p>
                      <a:pPr marL="0" marR="0" lvl="0" indent="0" algn="l" rtl="0">
                        <a:spcBef>
                          <a:spcPts val="0"/>
                        </a:spcBef>
                        <a:spcAft>
                          <a:spcPts val="0"/>
                        </a:spcAft>
                        <a:buNone/>
                      </a:pPr>
                      <a:r>
                        <a:rPr lang="tr-TR" sz="2000" b="0" u="none" strike="noStrike" cap="none">
                          <a:solidFill>
                            <a:srgbClr val="000000"/>
                          </a:solidFill>
                        </a:rPr>
                        <a:t>Bir dizgiyi diğerinin sonuna ekler</a:t>
                      </a:r>
                      <a:endParaRPr sz="2000" b="0" i="0" u="none" strike="noStrike" cap="none">
                        <a:solidFill>
                          <a:srgbClr val="000000"/>
                        </a:solidFill>
                        <a:latin typeface="Cambria"/>
                        <a:ea typeface="Cambria"/>
                        <a:cs typeface="Cambria"/>
                        <a:sym typeface="Cambria"/>
                      </a:endParaRPr>
                    </a:p>
                  </a:txBody>
                  <a:tcPr marL="9525" marR="9525" marT="76200" marB="76200"/>
                </a:tc>
                <a:extLst>
                  <a:ext uri="{0D108BD9-81ED-4DB2-BD59-A6C34878D82A}">
                    <a16:rowId xmlns:a16="http://schemas.microsoft.com/office/drawing/2014/main" val="10002"/>
                  </a:ext>
                </a:extLst>
              </a:tr>
              <a:tr h="370850">
                <a:tc>
                  <a:txBody>
                    <a:bodyPr/>
                    <a:lstStyle/>
                    <a:p>
                      <a:pPr marL="0" marR="0" lvl="0" indent="0" algn="l" rtl="0">
                        <a:spcBef>
                          <a:spcPts val="0"/>
                        </a:spcBef>
                        <a:spcAft>
                          <a:spcPts val="0"/>
                        </a:spcAft>
                        <a:buNone/>
                      </a:pPr>
                      <a:r>
                        <a:rPr lang="tr-TR" sz="2000" b="0" u="none" strike="noStrike" cap="none">
                          <a:solidFill>
                            <a:srgbClr val="000000"/>
                          </a:solidFill>
                          <a:latin typeface="Consolas"/>
                          <a:ea typeface="Consolas"/>
                          <a:cs typeface="Consolas"/>
                          <a:sym typeface="Consolas"/>
                        </a:rPr>
                        <a:t>strchr()</a:t>
                      </a:r>
                      <a:endParaRPr sz="2000" b="0" i="0" u="none" strike="noStrike" cap="none">
                        <a:solidFill>
                          <a:srgbClr val="000000"/>
                        </a:solidFill>
                        <a:latin typeface="Consolas"/>
                        <a:ea typeface="Consolas"/>
                        <a:cs typeface="Consolas"/>
                        <a:sym typeface="Consolas"/>
                      </a:endParaRPr>
                    </a:p>
                  </a:txBody>
                  <a:tcPr marL="9525" marR="9525" marT="9525" marB="0"/>
                </a:tc>
                <a:tc>
                  <a:txBody>
                    <a:bodyPr/>
                    <a:lstStyle/>
                    <a:p>
                      <a:pPr marL="0" marR="0" lvl="0" indent="0" algn="l" rtl="0">
                        <a:spcBef>
                          <a:spcPts val="0"/>
                        </a:spcBef>
                        <a:spcAft>
                          <a:spcPts val="0"/>
                        </a:spcAft>
                        <a:buNone/>
                      </a:pPr>
                      <a:r>
                        <a:rPr lang="tr-TR" sz="2000" b="0" u="none" strike="noStrike" cap="none">
                          <a:solidFill>
                            <a:srgbClr val="000000"/>
                          </a:solidFill>
                        </a:rPr>
                        <a:t>Dizgi içinde aranan bir karakterin ilk bulunanına ait göstericiyi döndürür.</a:t>
                      </a:r>
                      <a:endParaRPr sz="2000" b="0" i="0" u="none" strike="noStrike" cap="none">
                        <a:solidFill>
                          <a:srgbClr val="000000"/>
                        </a:solidFill>
                        <a:latin typeface="Cambria"/>
                        <a:ea typeface="Cambria"/>
                        <a:cs typeface="Cambria"/>
                        <a:sym typeface="Cambria"/>
                      </a:endParaRPr>
                    </a:p>
                  </a:txBody>
                  <a:tcPr marL="9525" marR="9525" marT="76200" marB="76200"/>
                </a:tc>
                <a:extLst>
                  <a:ext uri="{0D108BD9-81ED-4DB2-BD59-A6C34878D82A}">
                    <a16:rowId xmlns:a16="http://schemas.microsoft.com/office/drawing/2014/main" val="10003"/>
                  </a:ext>
                </a:extLst>
              </a:tr>
              <a:tr h="370850">
                <a:tc>
                  <a:txBody>
                    <a:bodyPr/>
                    <a:lstStyle/>
                    <a:p>
                      <a:pPr marL="0" marR="0" lvl="0" indent="0" algn="l" rtl="0">
                        <a:spcBef>
                          <a:spcPts val="0"/>
                        </a:spcBef>
                        <a:spcAft>
                          <a:spcPts val="0"/>
                        </a:spcAft>
                        <a:buNone/>
                      </a:pPr>
                      <a:r>
                        <a:rPr lang="tr-TR" sz="2000" b="0" u="none" strike="noStrike" cap="none">
                          <a:solidFill>
                            <a:srgbClr val="000000"/>
                          </a:solidFill>
                          <a:latin typeface="Consolas"/>
                          <a:ea typeface="Consolas"/>
                          <a:cs typeface="Consolas"/>
                          <a:sym typeface="Consolas"/>
                        </a:rPr>
                        <a:t>strcmp()</a:t>
                      </a:r>
                      <a:endParaRPr sz="2000" b="0" i="0" u="none" strike="noStrike" cap="none">
                        <a:solidFill>
                          <a:srgbClr val="000000"/>
                        </a:solidFill>
                        <a:latin typeface="Consolas"/>
                        <a:ea typeface="Consolas"/>
                        <a:cs typeface="Consolas"/>
                        <a:sym typeface="Consolas"/>
                      </a:endParaRPr>
                    </a:p>
                  </a:txBody>
                  <a:tcPr marL="9525" marR="9525" marT="9525" marB="0"/>
                </a:tc>
                <a:tc>
                  <a:txBody>
                    <a:bodyPr/>
                    <a:lstStyle/>
                    <a:p>
                      <a:pPr marL="0" marR="0" lvl="0" indent="0" algn="l" rtl="0">
                        <a:spcBef>
                          <a:spcPts val="0"/>
                        </a:spcBef>
                        <a:spcAft>
                          <a:spcPts val="0"/>
                        </a:spcAft>
                        <a:buNone/>
                      </a:pPr>
                      <a:r>
                        <a:rPr lang="tr-TR" sz="2000" b="0" u="none" strike="noStrike" cap="none">
                          <a:solidFill>
                            <a:srgbClr val="000000"/>
                          </a:solidFill>
                        </a:rPr>
                        <a:t>ASCII olarak iki dizgiyi karşılaştırır.</a:t>
                      </a:r>
                      <a:endParaRPr sz="2000" b="0" i="0" u="none" strike="noStrike" cap="none">
                        <a:solidFill>
                          <a:srgbClr val="000000"/>
                        </a:solidFill>
                        <a:latin typeface="Cambria"/>
                        <a:ea typeface="Cambria"/>
                        <a:cs typeface="Cambria"/>
                        <a:sym typeface="Cambria"/>
                      </a:endParaRPr>
                    </a:p>
                  </a:txBody>
                  <a:tcPr marL="9525" marR="9525" marT="76200" marB="76200"/>
                </a:tc>
                <a:extLst>
                  <a:ext uri="{0D108BD9-81ED-4DB2-BD59-A6C34878D82A}">
                    <a16:rowId xmlns:a16="http://schemas.microsoft.com/office/drawing/2014/main" val="10004"/>
                  </a:ext>
                </a:extLst>
              </a:tr>
              <a:tr h="370850">
                <a:tc>
                  <a:txBody>
                    <a:bodyPr/>
                    <a:lstStyle/>
                    <a:p>
                      <a:pPr marL="0" marR="0" lvl="0" indent="0" algn="l" rtl="0">
                        <a:spcBef>
                          <a:spcPts val="0"/>
                        </a:spcBef>
                        <a:spcAft>
                          <a:spcPts val="0"/>
                        </a:spcAft>
                        <a:buNone/>
                      </a:pPr>
                      <a:r>
                        <a:rPr lang="tr-TR" sz="2000" b="0" u="none" strike="noStrike" cap="none">
                          <a:solidFill>
                            <a:srgbClr val="000000"/>
                          </a:solidFill>
                          <a:latin typeface="Consolas"/>
                          <a:ea typeface="Consolas"/>
                          <a:cs typeface="Consolas"/>
                          <a:sym typeface="Consolas"/>
                        </a:rPr>
                        <a:t>strcpy()</a:t>
                      </a:r>
                      <a:endParaRPr sz="2000" b="0" i="0" u="none" strike="noStrike" cap="none">
                        <a:solidFill>
                          <a:srgbClr val="000000"/>
                        </a:solidFill>
                        <a:latin typeface="Consolas"/>
                        <a:ea typeface="Consolas"/>
                        <a:cs typeface="Consolas"/>
                        <a:sym typeface="Consolas"/>
                      </a:endParaRPr>
                    </a:p>
                  </a:txBody>
                  <a:tcPr marL="9525" marR="9525" marT="9525" marB="0"/>
                </a:tc>
                <a:tc>
                  <a:txBody>
                    <a:bodyPr/>
                    <a:lstStyle/>
                    <a:p>
                      <a:pPr marL="0" marR="0" lvl="0" indent="0" algn="l" rtl="0">
                        <a:spcBef>
                          <a:spcPts val="0"/>
                        </a:spcBef>
                        <a:spcAft>
                          <a:spcPts val="0"/>
                        </a:spcAft>
                        <a:buNone/>
                      </a:pPr>
                      <a:r>
                        <a:rPr lang="tr-TR" sz="2000" b="0" u="none" strike="noStrike" cap="none">
                          <a:solidFill>
                            <a:srgbClr val="000000"/>
                          </a:solidFill>
                        </a:rPr>
                        <a:t>Hafızada yer alan iki dizgiden birinin içeriğini diğerine kopyalar.</a:t>
                      </a:r>
                      <a:endParaRPr sz="2000" b="0" i="0" u="none" strike="noStrike" cap="none">
                        <a:solidFill>
                          <a:srgbClr val="000000"/>
                        </a:solidFill>
                        <a:latin typeface="Cambria"/>
                        <a:ea typeface="Cambria"/>
                        <a:cs typeface="Cambria"/>
                        <a:sym typeface="Cambria"/>
                      </a:endParaRPr>
                    </a:p>
                  </a:txBody>
                  <a:tcPr marL="9525" marR="9525" marT="76200" marB="76200"/>
                </a:tc>
                <a:extLst>
                  <a:ext uri="{0D108BD9-81ED-4DB2-BD59-A6C34878D82A}">
                    <a16:rowId xmlns:a16="http://schemas.microsoft.com/office/drawing/2014/main" val="10005"/>
                  </a:ext>
                </a:extLst>
              </a:tr>
              <a:tr h="370850">
                <a:tc>
                  <a:txBody>
                    <a:bodyPr/>
                    <a:lstStyle/>
                    <a:p>
                      <a:pPr marL="0" marR="0" lvl="0" indent="0" algn="l" rtl="0">
                        <a:spcBef>
                          <a:spcPts val="0"/>
                        </a:spcBef>
                        <a:spcAft>
                          <a:spcPts val="0"/>
                        </a:spcAft>
                        <a:buNone/>
                      </a:pPr>
                      <a:r>
                        <a:rPr lang="tr-TR" sz="2000" b="0" u="none" strike="noStrike" cap="none">
                          <a:solidFill>
                            <a:srgbClr val="000000"/>
                          </a:solidFill>
                          <a:latin typeface="Consolas"/>
                          <a:ea typeface="Consolas"/>
                          <a:cs typeface="Consolas"/>
                          <a:sym typeface="Consolas"/>
                        </a:rPr>
                        <a:t>strlen()</a:t>
                      </a:r>
                      <a:endParaRPr sz="2000" b="0" i="0" u="none" strike="noStrike" cap="none">
                        <a:solidFill>
                          <a:srgbClr val="000000"/>
                        </a:solidFill>
                        <a:latin typeface="Consolas"/>
                        <a:ea typeface="Consolas"/>
                        <a:cs typeface="Consolas"/>
                        <a:sym typeface="Consolas"/>
                      </a:endParaRPr>
                    </a:p>
                  </a:txBody>
                  <a:tcPr marL="9525" marR="9525" marT="9525" marB="0"/>
                </a:tc>
                <a:tc>
                  <a:txBody>
                    <a:bodyPr/>
                    <a:lstStyle/>
                    <a:p>
                      <a:pPr marL="0" marR="0" lvl="0" indent="0" algn="l" rtl="0">
                        <a:spcBef>
                          <a:spcPts val="0"/>
                        </a:spcBef>
                        <a:spcAft>
                          <a:spcPts val="0"/>
                        </a:spcAft>
                        <a:buNone/>
                      </a:pPr>
                      <a:r>
                        <a:rPr lang="tr-TR" sz="2000" b="0" u="none" strike="noStrike" cap="none">
                          <a:solidFill>
                            <a:srgbClr val="000000"/>
                          </a:solidFill>
                        </a:rPr>
                        <a:t>Dizginin karakter uzunluğunu verir.</a:t>
                      </a:r>
                      <a:endParaRPr sz="2000" b="0" i="0" u="none" strike="noStrike" cap="none">
                        <a:solidFill>
                          <a:srgbClr val="000000"/>
                        </a:solidFill>
                        <a:latin typeface="Cambria"/>
                        <a:ea typeface="Cambria"/>
                        <a:cs typeface="Cambria"/>
                        <a:sym typeface="Cambria"/>
                      </a:endParaRPr>
                    </a:p>
                  </a:txBody>
                  <a:tcPr marL="9525" marR="9525" marT="76200" marB="76200"/>
                </a:tc>
                <a:extLst>
                  <a:ext uri="{0D108BD9-81ED-4DB2-BD59-A6C34878D82A}">
                    <a16:rowId xmlns:a16="http://schemas.microsoft.com/office/drawing/2014/main" val="10006"/>
                  </a:ext>
                </a:extLst>
              </a:tr>
              <a:tr h="370850">
                <a:tc>
                  <a:txBody>
                    <a:bodyPr/>
                    <a:lstStyle/>
                    <a:p>
                      <a:pPr marL="0" marR="0" lvl="0" indent="0" algn="l" rtl="0">
                        <a:spcBef>
                          <a:spcPts val="0"/>
                        </a:spcBef>
                        <a:spcAft>
                          <a:spcPts val="0"/>
                        </a:spcAft>
                        <a:buNone/>
                      </a:pPr>
                      <a:r>
                        <a:rPr lang="tr-TR" sz="2000" b="0" u="none" strike="noStrike" cap="none">
                          <a:solidFill>
                            <a:srgbClr val="000000"/>
                          </a:solidFill>
                          <a:latin typeface="Consolas"/>
                          <a:ea typeface="Consolas"/>
                          <a:cs typeface="Consolas"/>
                          <a:sym typeface="Consolas"/>
                        </a:rPr>
                        <a:t>strrchr()</a:t>
                      </a:r>
                      <a:endParaRPr sz="2000" b="0" i="0" u="none" strike="noStrike" cap="none">
                        <a:solidFill>
                          <a:srgbClr val="000000"/>
                        </a:solidFill>
                        <a:latin typeface="Consolas"/>
                        <a:ea typeface="Consolas"/>
                        <a:cs typeface="Consolas"/>
                        <a:sym typeface="Consolas"/>
                      </a:endParaRPr>
                    </a:p>
                  </a:txBody>
                  <a:tcPr marL="9525" marR="9525" marT="9525" marB="0"/>
                </a:tc>
                <a:tc>
                  <a:txBody>
                    <a:bodyPr/>
                    <a:lstStyle/>
                    <a:p>
                      <a:pPr marL="0" marR="0" lvl="0" indent="0" algn="l" rtl="0">
                        <a:spcBef>
                          <a:spcPts val="0"/>
                        </a:spcBef>
                        <a:spcAft>
                          <a:spcPts val="0"/>
                        </a:spcAft>
                        <a:buNone/>
                      </a:pPr>
                      <a:r>
                        <a:rPr lang="tr-TR" sz="2000" b="0" u="none" strike="noStrike" cap="none">
                          <a:solidFill>
                            <a:srgbClr val="000000"/>
                          </a:solidFill>
                        </a:rPr>
                        <a:t>Dizgi içinde aranan bir karakterin son bulunanına ait göstericiyi döndürür.</a:t>
                      </a:r>
                      <a:endParaRPr/>
                    </a:p>
                  </a:txBody>
                  <a:tcPr marL="9525" marR="9525" marT="76200" marB="76200"/>
                </a:tc>
                <a:extLst>
                  <a:ext uri="{0D108BD9-81ED-4DB2-BD59-A6C34878D82A}">
                    <a16:rowId xmlns:a16="http://schemas.microsoft.com/office/drawing/2014/main" val="10007"/>
                  </a:ext>
                </a:extLst>
              </a:tr>
              <a:tr h="370850">
                <a:tc>
                  <a:txBody>
                    <a:bodyPr/>
                    <a:lstStyle/>
                    <a:p>
                      <a:pPr marL="0" marR="0" lvl="0" indent="0" algn="l" rtl="0">
                        <a:spcBef>
                          <a:spcPts val="0"/>
                        </a:spcBef>
                        <a:spcAft>
                          <a:spcPts val="0"/>
                        </a:spcAft>
                        <a:buNone/>
                      </a:pPr>
                      <a:r>
                        <a:rPr lang="tr-TR" sz="2000" b="0" u="none" strike="noStrike" cap="none">
                          <a:solidFill>
                            <a:srgbClr val="000000"/>
                          </a:solidFill>
                          <a:latin typeface="Consolas"/>
                          <a:ea typeface="Consolas"/>
                          <a:cs typeface="Consolas"/>
                          <a:sym typeface="Consolas"/>
                        </a:rPr>
                        <a:t>strstr()</a:t>
                      </a:r>
                      <a:endParaRPr sz="2000" b="0" i="0" u="none" strike="noStrike" cap="none">
                        <a:solidFill>
                          <a:srgbClr val="000000"/>
                        </a:solidFill>
                        <a:latin typeface="Consolas"/>
                        <a:ea typeface="Consolas"/>
                        <a:cs typeface="Consolas"/>
                        <a:sym typeface="Consolas"/>
                      </a:endParaRPr>
                    </a:p>
                  </a:txBody>
                  <a:tcPr marL="9525" marR="9525" marT="9525" marB="0"/>
                </a:tc>
                <a:tc>
                  <a:txBody>
                    <a:bodyPr/>
                    <a:lstStyle/>
                    <a:p>
                      <a:pPr marL="0" marR="0" lvl="0" indent="0" algn="l" rtl="0">
                        <a:lnSpc>
                          <a:spcPct val="100000"/>
                        </a:lnSpc>
                        <a:spcBef>
                          <a:spcPts val="0"/>
                        </a:spcBef>
                        <a:spcAft>
                          <a:spcPts val="0"/>
                        </a:spcAft>
                        <a:buClr>
                          <a:srgbClr val="000000"/>
                        </a:buClr>
                        <a:buSzPts val="2000"/>
                        <a:buFont typeface="Cambria"/>
                        <a:buNone/>
                      </a:pPr>
                      <a:r>
                        <a:rPr lang="tr-TR" sz="2000" b="0" u="none" strike="noStrike" cap="none">
                          <a:solidFill>
                            <a:srgbClr val="000000"/>
                          </a:solidFill>
                        </a:rPr>
                        <a:t>Dizgi içinde aranan ikinci bir dizginin ilk bulunanına ait göstericiyi döndürür.</a:t>
                      </a:r>
                      <a:endParaRPr sz="2000" b="0" i="0" u="none" strike="noStrike" cap="none">
                        <a:solidFill>
                          <a:srgbClr val="000000"/>
                        </a:solidFill>
                        <a:latin typeface="Cambria"/>
                        <a:ea typeface="Cambria"/>
                        <a:cs typeface="Cambria"/>
                        <a:sym typeface="Cambria"/>
                      </a:endParaRPr>
                    </a:p>
                  </a:txBody>
                  <a:tcPr marL="9525" marR="9525" marT="76200" marB="76200"/>
                </a:tc>
                <a:extLst>
                  <a:ext uri="{0D108BD9-81ED-4DB2-BD59-A6C34878D82A}">
                    <a16:rowId xmlns:a16="http://schemas.microsoft.com/office/drawing/2014/main" val="10008"/>
                  </a:ext>
                </a:extLst>
              </a:tr>
              <a:tr h="370850">
                <a:tc>
                  <a:txBody>
                    <a:bodyPr/>
                    <a:lstStyle/>
                    <a:p>
                      <a:pPr marL="0" marR="0" lvl="0" indent="0" algn="l" rtl="0">
                        <a:spcBef>
                          <a:spcPts val="0"/>
                        </a:spcBef>
                        <a:spcAft>
                          <a:spcPts val="0"/>
                        </a:spcAft>
                        <a:buNone/>
                      </a:pPr>
                      <a:r>
                        <a:rPr lang="tr-TR" sz="2000" b="0" u="none" strike="noStrike" cap="none">
                          <a:solidFill>
                            <a:srgbClr val="000000"/>
                          </a:solidFill>
                          <a:latin typeface="Consolas"/>
                          <a:ea typeface="Consolas"/>
                          <a:cs typeface="Consolas"/>
                          <a:sym typeface="Consolas"/>
                        </a:rPr>
                        <a:t>strtok()</a:t>
                      </a:r>
                      <a:endParaRPr sz="2000" b="0" i="0" u="none" strike="noStrike" cap="none">
                        <a:solidFill>
                          <a:srgbClr val="000000"/>
                        </a:solidFill>
                        <a:latin typeface="Consolas"/>
                        <a:ea typeface="Consolas"/>
                        <a:cs typeface="Consolas"/>
                        <a:sym typeface="Consolas"/>
                      </a:endParaRPr>
                    </a:p>
                  </a:txBody>
                  <a:tcPr marL="9525" marR="9525" marT="9525" marB="0"/>
                </a:tc>
                <a:tc>
                  <a:txBody>
                    <a:bodyPr/>
                    <a:lstStyle/>
                    <a:p>
                      <a:pPr marL="0" marR="0" lvl="0" indent="0" algn="l" rtl="0">
                        <a:spcBef>
                          <a:spcPts val="0"/>
                        </a:spcBef>
                        <a:spcAft>
                          <a:spcPts val="0"/>
                        </a:spcAft>
                        <a:buNone/>
                      </a:pPr>
                      <a:r>
                        <a:rPr lang="tr-TR" sz="2000" b="0" u="none" strike="noStrike" cap="none">
                          <a:solidFill>
                            <a:srgbClr val="000000"/>
                          </a:solidFill>
                        </a:rPr>
                        <a:t>Dizgiyi verilen ayraçlara bağlı olarak alt dizgilere böler</a:t>
                      </a:r>
                      <a:endParaRPr sz="2000" b="0" i="0" u="none" strike="noStrike" cap="none">
                        <a:solidFill>
                          <a:srgbClr val="000000"/>
                        </a:solidFill>
                        <a:latin typeface="Cambria"/>
                        <a:ea typeface="Cambria"/>
                        <a:cs typeface="Cambria"/>
                        <a:sym typeface="Cambria"/>
                      </a:endParaRPr>
                    </a:p>
                  </a:txBody>
                  <a:tcPr marL="9525" marR="9525" marT="76200" marB="76200"/>
                </a:tc>
                <a:extLst>
                  <a:ext uri="{0D108BD9-81ED-4DB2-BD59-A6C34878D82A}">
                    <a16:rowId xmlns:a16="http://schemas.microsoft.com/office/drawing/2014/main" val="10009"/>
                  </a:ext>
                </a:extLst>
              </a:tr>
              <a:tr h="370850">
                <a:tc>
                  <a:txBody>
                    <a:bodyPr/>
                    <a:lstStyle/>
                    <a:p>
                      <a:pPr marL="0" marR="0" lvl="0" indent="0" algn="l" rtl="0">
                        <a:spcBef>
                          <a:spcPts val="0"/>
                        </a:spcBef>
                        <a:spcAft>
                          <a:spcPts val="0"/>
                        </a:spcAft>
                        <a:buNone/>
                      </a:pPr>
                      <a:r>
                        <a:rPr lang="tr-TR" sz="2000" b="0" i="0" u="none" strike="noStrike" cap="none">
                          <a:solidFill>
                            <a:srgbClr val="000000"/>
                          </a:solidFill>
                          <a:latin typeface="Consolas"/>
                          <a:ea typeface="Consolas"/>
                          <a:cs typeface="Consolas"/>
                          <a:sym typeface="Consolas"/>
                        </a:rPr>
                        <a:t>...</a:t>
                      </a:r>
                      <a:endParaRPr/>
                    </a:p>
                  </a:txBody>
                  <a:tcPr marL="9525" marR="9525" marT="9525" marB="0"/>
                </a:tc>
                <a:tc>
                  <a:txBody>
                    <a:bodyPr/>
                    <a:lstStyle/>
                    <a:p>
                      <a:pPr marL="0" marR="0" lvl="0" indent="0" algn="l" rtl="0">
                        <a:spcBef>
                          <a:spcPts val="0"/>
                        </a:spcBef>
                        <a:spcAft>
                          <a:spcPts val="0"/>
                        </a:spcAft>
                        <a:buNone/>
                      </a:pPr>
                      <a:endParaRPr sz="2000" b="0" i="0" u="none" strike="noStrike" cap="none">
                        <a:solidFill>
                          <a:srgbClr val="000000"/>
                        </a:solidFill>
                        <a:latin typeface="Cambria"/>
                        <a:ea typeface="Cambria"/>
                        <a:cs typeface="Cambria"/>
                        <a:sym typeface="Cambria"/>
                      </a:endParaRPr>
                    </a:p>
                  </a:txBody>
                  <a:tcPr marL="9525" marR="9525" marT="76200" marB="76200"/>
                </a:tc>
                <a:extLst>
                  <a:ext uri="{0D108BD9-81ED-4DB2-BD59-A6C34878D82A}">
                    <a16:rowId xmlns:a16="http://schemas.microsoft.com/office/drawing/2014/main" val="10010"/>
                  </a:ext>
                </a:extLst>
              </a:tr>
            </a:tbl>
          </a:graphicData>
        </a:graphic>
      </p:graphicFrame>
      <p:sp>
        <p:nvSpPr>
          <p:cNvPr id="148" name="Google Shape;148;p6"/>
          <p:cNvSpPr txBox="1">
            <a:spLocks noGrp="1"/>
          </p:cNvSpPr>
          <p:nvPr>
            <p:ph type="body" idx="2"/>
          </p:nvPr>
        </p:nvSpPr>
        <p:spPr>
          <a:xfrm>
            <a:off x="8549640" y="1832146"/>
            <a:ext cx="3200400" cy="4348563"/>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190"/>
              <a:buNone/>
            </a:pPr>
            <a:r>
              <a:rPr lang="tr-TR"/>
              <a:t>Yanda </a:t>
            </a:r>
            <a:r>
              <a:rPr lang="tr-TR" b="1">
                <a:solidFill>
                  <a:srgbClr val="7030A0"/>
                </a:solidFill>
              </a:rPr>
              <a:t>STRING.H</a:t>
            </a:r>
            <a:r>
              <a:rPr lang="tr-TR"/>
              <a:t> kütüphanesinden </a:t>
            </a:r>
            <a:r>
              <a:rPr lang="tr-TR" b="1" u="sng"/>
              <a:t>en çok kullanılan </a:t>
            </a:r>
            <a:r>
              <a:rPr lang="tr-TR" u="sng"/>
              <a:t>fonksiyonlar</a:t>
            </a:r>
            <a:r>
              <a:rPr lang="tr-TR"/>
              <a:t> yer almaktadır.</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7"/>
          <p:cNvSpPr txBox="1">
            <a:spLocks noGrp="1"/>
          </p:cNvSpPr>
          <p:nvPr>
            <p:ph type="title"/>
          </p:nvPr>
        </p:nvSpPr>
        <p:spPr>
          <a:xfrm>
            <a:off x="1069848" y="484632"/>
            <a:ext cx="10058400" cy="134633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SzPts val="4800"/>
              <a:buFont typeface="Cambria"/>
              <a:buNone/>
            </a:pPr>
            <a:r>
              <a:rPr lang="tr-TR"/>
              <a:t>STRLEN()</a:t>
            </a:r>
            <a:endParaRPr/>
          </a:p>
        </p:txBody>
      </p:sp>
      <p:sp>
        <p:nvSpPr>
          <p:cNvPr id="154" name="Google Shape;154;p7"/>
          <p:cNvSpPr txBox="1">
            <a:spLocks noGrp="1"/>
          </p:cNvSpPr>
          <p:nvPr>
            <p:ph type="body" idx="1"/>
          </p:nvPr>
        </p:nvSpPr>
        <p:spPr>
          <a:xfrm>
            <a:off x="1069848" y="2194560"/>
            <a:ext cx="4754880" cy="3977640"/>
          </a:xfrm>
          <a:prstGeom prst="rect">
            <a:avLst/>
          </a:prstGeom>
          <a:noFill/>
          <a:ln>
            <a:noFill/>
          </a:ln>
        </p:spPr>
        <p:txBody>
          <a:bodyPr spcFirstLastPara="1" wrap="square" lIns="91425" tIns="45700" rIns="91425" bIns="45700" anchor="t" anchorCtr="0">
            <a:noAutofit/>
          </a:bodyPr>
          <a:lstStyle/>
          <a:p>
            <a:pPr marL="0" lvl="0" indent="0" algn="l" rtl="0">
              <a:lnSpc>
                <a:spcPct val="120000"/>
              </a:lnSpc>
              <a:spcBef>
                <a:spcPts val="0"/>
              </a:spcBef>
              <a:spcAft>
                <a:spcPts val="0"/>
              </a:spcAft>
              <a:buSzPts val="1020"/>
              <a:buNone/>
            </a:pPr>
            <a:r>
              <a:rPr lang="tr-TR" sz="1200">
                <a:latin typeface="Consolas"/>
                <a:ea typeface="Consolas"/>
                <a:cs typeface="Consolas"/>
                <a:sym typeface="Consolas"/>
              </a:rPr>
              <a:t>#include &lt;stdio.h&gt;</a:t>
            </a:r>
            <a:endParaRPr/>
          </a:p>
          <a:p>
            <a:pPr marL="0" lvl="0" indent="0" algn="l" rtl="0">
              <a:lnSpc>
                <a:spcPct val="120000"/>
              </a:lnSpc>
              <a:spcBef>
                <a:spcPts val="0"/>
              </a:spcBef>
              <a:spcAft>
                <a:spcPts val="0"/>
              </a:spcAft>
              <a:buSzPts val="1020"/>
              <a:buNone/>
            </a:pPr>
            <a:r>
              <a:rPr lang="tr-TR" sz="1200">
                <a:solidFill>
                  <a:srgbClr val="0000FF"/>
                </a:solidFill>
                <a:latin typeface="Consolas"/>
                <a:ea typeface="Consolas"/>
                <a:cs typeface="Consolas"/>
                <a:sym typeface="Consolas"/>
              </a:rPr>
              <a:t>int</a:t>
            </a:r>
            <a:r>
              <a:rPr lang="tr-TR" sz="1200">
                <a:latin typeface="Consolas"/>
                <a:ea typeface="Consolas"/>
                <a:cs typeface="Consolas"/>
                <a:sym typeface="Consolas"/>
              </a:rPr>
              <a:t> main(){</a:t>
            </a:r>
            <a:endParaRPr/>
          </a:p>
          <a:p>
            <a:pPr marL="0" lvl="0" indent="0" algn="l" rtl="0">
              <a:lnSpc>
                <a:spcPct val="120000"/>
              </a:lnSpc>
              <a:spcBef>
                <a:spcPts val="0"/>
              </a:spcBef>
              <a:spcAft>
                <a:spcPts val="0"/>
              </a:spcAft>
              <a:buSzPts val="1020"/>
              <a:buNone/>
            </a:pPr>
            <a:r>
              <a:rPr lang="tr-TR" sz="1200">
                <a:latin typeface="Consolas"/>
                <a:ea typeface="Consolas"/>
                <a:cs typeface="Consolas"/>
                <a:sym typeface="Consolas"/>
              </a:rPr>
              <a:t>   </a:t>
            </a:r>
            <a:r>
              <a:rPr lang="tr-TR" sz="1200">
                <a:solidFill>
                  <a:srgbClr val="0000FF"/>
                </a:solidFill>
                <a:latin typeface="Consolas"/>
                <a:ea typeface="Consolas"/>
                <a:cs typeface="Consolas"/>
                <a:sym typeface="Consolas"/>
              </a:rPr>
              <a:t>char</a:t>
            </a:r>
            <a:r>
              <a:rPr lang="tr-TR" sz="1200">
                <a:latin typeface="Consolas"/>
                <a:ea typeface="Consolas"/>
                <a:cs typeface="Consolas"/>
                <a:sym typeface="Consolas"/>
              </a:rPr>
              <a:t> charArray[]="C Language";</a:t>
            </a:r>
            <a:endParaRPr sz="1200">
              <a:latin typeface="Consolas"/>
              <a:ea typeface="Consolas"/>
              <a:cs typeface="Consolas"/>
              <a:sym typeface="Consolas"/>
            </a:endParaRPr>
          </a:p>
          <a:p>
            <a:pPr marL="0" lvl="0" indent="0" algn="l" rtl="0">
              <a:lnSpc>
                <a:spcPct val="120000"/>
              </a:lnSpc>
              <a:spcBef>
                <a:spcPts val="0"/>
              </a:spcBef>
              <a:spcAft>
                <a:spcPts val="0"/>
              </a:spcAft>
              <a:buSzPts val="1020"/>
              <a:buNone/>
            </a:pPr>
            <a:r>
              <a:rPr lang="tr-TR" sz="1200">
                <a:latin typeface="Consolas"/>
                <a:ea typeface="Consolas"/>
                <a:cs typeface="Consolas"/>
                <a:sym typeface="Consolas"/>
              </a:rPr>
              <a:t>   printf("</a:t>
            </a:r>
            <a:r>
              <a:rPr lang="tr-TR" sz="1200" b="1">
                <a:solidFill>
                  <a:srgbClr val="FF0000"/>
                </a:solidFill>
                <a:latin typeface="Consolas"/>
                <a:ea typeface="Consolas"/>
                <a:cs typeface="Consolas"/>
                <a:sym typeface="Consolas"/>
              </a:rPr>
              <a:t>%s</a:t>
            </a:r>
            <a:r>
              <a:rPr lang="tr-TR" sz="1200">
                <a:latin typeface="Consolas"/>
                <a:ea typeface="Consolas"/>
                <a:cs typeface="Consolas"/>
                <a:sym typeface="Consolas"/>
              </a:rPr>
              <a:t>", charArray);</a:t>
            </a:r>
            <a:endParaRPr sz="1200">
              <a:latin typeface="Consolas"/>
              <a:ea typeface="Consolas"/>
              <a:cs typeface="Consolas"/>
              <a:sym typeface="Consolas"/>
            </a:endParaRPr>
          </a:p>
          <a:p>
            <a:pPr marL="0" lvl="0" indent="0" algn="l" rtl="0">
              <a:lnSpc>
                <a:spcPct val="120000"/>
              </a:lnSpc>
              <a:spcBef>
                <a:spcPts val="0"/>
              </a:spcBef>
              <a:spcAft>
                <a:spcPts val="0"/>
              </a:spcAft>
              <a:buSzPts val="1020"/>
              <a:buNone/>
            </a:pPr>
            <a:endParaRPr sz="1200">
              <a:latin typeface="Consolas"/>
              <a:ea typeface="Consolas"/>
              <a:cs typeface="Consolas"/>
              <a:sym typeface="Consolas"/>
            </a:endParaRPr>
          </a:p>
          <a:p>
            <a:pPr marL="0" lvl="0" indent="0" algn="l" rtl="0">
              <a:lnSpc>
                <a:spcPct val="120000"/>
              </a:lnSpc>
              <a:spcBef>
                <a:spcPts val="0"/>
              </a:spcBef>
              <a:spcAft>
                <a:spcPts val="0"/>
              </a:spcAft>
              <a:buSzPts val="1020"/>
              <a:buNone/>
            </a:pPr>
            <a:r>
              <a:rPr lang="tr-TR" sz="1200">
                <a:latin typeface="Consolas"/>
                <a:ea typeface="Consolas"/>
                <a:cs typeface="Consolas"/>
                <a:sym typeface="Consolas"/>
              </a:rPr>
              <a:t>   </a:t>
            </a:r>
            <a:r>
              <a:rPr lang="tr-TR" sz="1200">
                <a:solidFill>
                  <a:srgbClr val="0000FF"/>
                </a:solidFill>
                <a:latin typeface="Consolas"/>
                <a:ea typeface="Consolas"/>
                <a:cs typeface="Consolas"/>
                <a:sym typeface="Consolas"/>
              </a:rPr>
              <a:t>char</a:t>
            </a:r>
            <a:r>
              <a:rPr lang="tr-TR" sz="1200">
                <a:solidFill>
                  <a:srgbClr val="FF0000"/>
                </a:solidFill>
                <a:latin typeface="Consolas"/>
                <a:ea typeface="Consolas"/>
                <a:cs typeface="Consolas"/>
                <a:sym typeface="Consolas"/>
              </a:rPr>
              <a:t>* </a:t>
            </a:r>
            <a:r>
              <a:rPr lang="tr-TR" sz="1200">
                <a:latin typeface="Consolas"/>
                <a:ea typeface="Consolas"/>
                <a:cs typeface="Consolas"/>
                <a:sym typeface="Consolas"/>
              </a:rPr>
              <a:t>ptr = charArray;</a:t>
            </a:r>
            <a:endParaRPr/>
          </a:p>
          <a:p>
            <a:pPr marL="0" lvl="0" indent="0" algn="l" rtl="0">
              <a:lnSpc>
                <a:spcPct val="120000"/>
              </a:lnSpc>
              <a:spcBef>
                <a:spcPts val="0"/>
              </a:spcBef>
              <a:spcAft>
                <a:spcPts val="0"/>
              </a:spcAft>
              <a:buSzPts val="1020"/>
              <a:buNone/>
            </a:pPr>
            <a:r>
              <a:rPr lang="tr-TR" sz="1200">
                <a:latin typeface="Consolas"/>
                <a:ea typeface="Consolas"/>
                <a:cs typeface="Consolas"/>
                <a:sym typeface="Consolas"/>
              </a:rPr>
              <a:t>   printf("</a:t>
            </a:r>
            <a:r>
              <a:rPr lang="tr-TR" sz="1200" b="1">
                <a:solidFill>
                  <a:srgbClr val="FF0000"/>
                </a:solidFill>
                <a:latin typeface="Consolas"/>
                <a:ea typeface="Consolas"/>
                <a:cs typeface="Consolas"/>
                <a:sym typeface="Consolas"/>
              </a:rPr>
              <a:t>%s</a:t>
            </a:r>
            <a:r>
              <a:rPr lang="tr-TR" sz="1200">
                <a:latin typeface="Consolas"/>
                <a:ea typeface="Consolas"/>
                <a:cs typeface="Consolas"/>
                <a:sym typeface="Consolas"/>
              </a:rPr>
              <a:t>", </a:t>
            </a:r>
            <a:r>
              <a:rPr lang="tr-TR" sz="1200">
                <a:solidFill>
                  <a:srgbClr val="FF0000"/>
                </a:solidFill>
                <a:latin typeface="Consolas"/>
                <a:ea typeface="Consolas"/>
                <a:cs typeface="Consolas"/>
                <a:sym typeface="Consolas"/>
              </a:rPr>
              <a:t>ptr</a:t>
            </a:r>
            <a:r>
              <a:rPr lang="tr-TR" sz="1200">
                <a:latin typeface="Consolas"/>
                <a:ea typeface="Consolas"/>
                <a:cs typeface="Consolas"/>
                <a:sym typeface="Consolas"/>
              </a:rPr>
              <a:t>);</a:t>
            </a:r>
            <a:endParaRPr sz="1200">
              <a:latin typeface="Consolas"/>
              <a:ea typeface="Consolas"/>
              <a:cs typeface="Consolas"/>
              <a:sym typeface="Consolas"/>
            </a:endParaRPr>
          </a:p>
          <a:p>
            <a:pPr marL="0" lvl="0" indent="0" algn="l" rtl="0">
              <a:lnSpc>
                <a:spcPct val="120000"/>
              </a:lnSpc>
              <a:spcBef>
                <a:spcPts val="0"/>
              </a:spcBef>
              <a:spcAft>
                <a:spcPts val="0"/>
              </a:spcAft>
              <a:buSzPts val="1020"/>
              <a:buNone/>
            </a:pPr>
            <a:endParaRPr sz="1200">
              <a:latin typeface="Consolas"/>
              <a:ea typeface="Consolas"/>
              <a:cs typeface="Consolas"/>
              <a:sym typeface="Consolas"/>
            </a:endParaRPr>
          </a:p>
          <a:p>
            <a:pPr marL="0" lvl="0" indent="0" algn="l" rtl="0">
              <a:lnSpc>
                <a:spcPct val="120000"/>
              </a:lnSpc>
              <a:spcBef>
                <a:spcPts val="0"/>
              </a:spcBef>
              <a:spcAft>
                <a:spcPts val="0"/>
              </a:spcAft>
              <a:buSzPts val="1020"/>
              <a:buNone/>
            </a:pPr>
            <a:r>
              <a:rPr lang="tr-TR" sz="1200">
                <a:latin typeface="Consolas"/>
                <a:ea typeface="Consolas"/>
                <a:cs typeface="Consolas"/>
                <a:sym typeface="Consolas"/>
              </a:rPr>
              <a:t>   charArray[1]=0; //yada </a:t>
            </a:r>
            <a:r>
              <a:rPr lang="tr-TR" sz="1200">
                <a:highlight>
                  <a:srgbClr val="FFFF00"/>
                </a:highlight>
                <a:latin typeface="Consolas"/>
                <a:ea typeface="Consolas"/>
                <a:cs typeface="Consolas"/>
                <a:sym typeface="Consolas"/>
              </a:rPr>
              <a:t>'\0'</a:t>
            </a:r>
            <a:endParaRPr/>
          </a:p>
          <a:p>
            <a:pPr marL="0" lvl="0" indent="0" algn="l" rtl="0">
              <a:lnSpc>
                <a:spcPct val="120000"/>
              </a:lnSpc>
              <a:spcBef>
                <a:spcPts val="0"/>
              </a:spcBef>
              <a:spcAft>
                <a:spcPts val="0"/>
              </a:spcAft>
              <a:buSzPts val="1020"/>
              <a:buNone/>
            </a:pPr>
            <a:r>
              <a:rPr lang="tr-TR" sz="1200">
                <a:latin typeface="Consolas"/>
                <a:ea typeface="Consolas"/>
                <a:cs typeface="Consolas"/>
                <a:sym typeface="Consolas"/>
              </a:rPr>
              <a:t>   printf("</a:t>
            </a:r>
            <a:r>
              <a:rPr lang="tr-TR" sz="1200" b="1">
                <a:solidFill>
                  <a:srgbClr val="FF0000"/>
                </a:solidFill>
                <a:latin typeface="Consolas"/>
                <a:ea typeface="Consolas"/>
                <a:cs typeface="Consolas"/>
                <a:sym typeface="Consolas"/>
              </a:rPr>
              <a:t>%s</a:t>
            </a:r>
            <a:r>
              <a:rPr lang="tr-TR" sz="1200">
                <a:latin typeface="Consolas"/>
                <a:ea typeface="Consolas"/>
                <a:cs typeface="Consolas"/>
                <a:sym typeface="Consolas"/>
              </a:rPr>
              <a:t>", charArray);</a:t>
            </a:r>
            <a:endParaRPr sz="1200">
              <a:latin typeface="Consolas"/>
              <a:ea typeface="Consolas"/>
              <a:cs typeface="Consolas"/>
              <a:sym typeface="Consolas"/>
            </a:endParaRPr>
          </a:p>
          <a:p>
            <a:pPr marL="0" lvl="0" indent="0" algn="l" rtl="0">
              <a:lnSpc>
                <a:spcPct val="120000"/>
              </a:lnSpc>
              <a:spcBef>
                <a:spcPts val="0"/>
              </a:spcBef>
              <a:spcAft>
                <a:spcPts val="0"/>
              </a:spcAft>
              <a:buSzPts val="1020"/>
              <a:buNone/>
            </a:pPr>
            <a:endParaRPr sz="1200">
              <a:latin typeface="Consolas"/>
              <a:ea typeface="Consolas"/>
              <a:cs typeface="Consolas"/>
              <a:sym typeface="Consolas"/>
            </a:endParaRPr>
          </a:p>
          <a:p>
            <a:pPr marL="0" lvl="0" indent="0" algn="l" rtl="0">
              <a:lnSpc>
                <a:spcPct val="120000"/>
              </a:lnSpc>
              <a:spcBef>
                <a:spcPts val="0"/>
              </a:spcBef>
              <a:spcAft>
                <a:spcPts val="0"/>
              </a:spcAft>
              <a:buSzPts val="1020"/>
              <a:buNone/>
            </a:pPr>
            <a:r>
              <a:rPr lang="tr-TR" sz="1200">
                <a:latin typeface="Consolas"/>
                <a:ea typeface="Consolas"/>
                <a:cs typeface="Consolas"/>
                <a:sym typeface="Consolas"/>
              </a:rPr>
              <a:t>   </a:t>
            </a:r>
            <a:r>
              <a:rPr lang="tr-TR" sz="1200">
                <a:solidFill>
                  <a:srgbClr val="0000FF"/>
                </a:solidFill>
                <a:latin typeface="Consolas"/>
                <a:ea typeface="Consolas"/>
                <a:cs typeface="Consolas"/>
                <a:sym typeface="Consolas"/>
              </a:rPr>
              <a:t>char</a:t>
            </a:r>
            <a:r>
              <a:rPr lang="tr-TR" sz="1200">
                <a:solidFill>
                  <a:srgbClr val="FF0000"/>
                </a:solidFill>
                <a:latin typeface="Consolas"/>
                <a:ea typeface="Consolas"/>
                <a:cs typeface="Consolas"/>
                <a:sym typeface="Consolas"/>
              </a:rPr>
              <a:t>*</a:t>
            </a:r>
            <a:r>
              <a:rPr lang="tr-TR" sz="1200">
                <a:latin typeface="Consolas"/>
                <a:ea typeface="Consolas"/>
                <a:cs typeface="Consolas"/>
                <a:sym typeface="Consolas"/>
              </a:rPr>
              <a:t> </a:t>
            </a:r>
            <a:r>
              <a:rPr lang="tr-TR" sz="1200">
                <a:solidFill>
                  <a:srgbClr val="FF0000"/>
                </a:solidFill>
                <a:latin typeface="Consolas"/>
                <a:ea typeface="Consolas"/>
                <a:cs typeface="Consolas"/>
                <a:sym typeface="Consolas"/>
              </a:rPr>
              <a:t>ptr2</a:t>
            </a:r>
            <a:r>
              <a:rPr lang="tr-TR" sz="1200">
                <a:latin typeface="Consolas"/>
                <a:ea typeface="Consolas"/>
                <a:cs typeface="Consolas"/>
                <a:sym typeface="Consolas"/>
              </a:rPr>
              <a:t>=NULL;</a:t>
            </a:r>
            <a:endParaRPr/>
          </a:p>
          <a:p>
            <a:pPr marL="0" lvl="0" indent="0" algn="l" rtl="0">
              <a:lnSpc>
                <a:spcPct val="120000"/>
              </a:lnSpc>
              <a:spcBef>
                <a:spcPts val="0"/>
              </a:spcBef>
              <a:spcAft>
                <a:spcPts val="0"/>
              </a:spcAft>
              <a:buSzPts val="1020"/>
              <a:buNone/>
            </a:pPr>
            <a:r>
              <a:rPr lang="tr-TR" sz="1200">
                <a:latin typeface="Consolas"/>
                <a:ea typeface="Consolas"/>
                <a:cs typeface="Consolas"/>
                <a:sym typeface="Consolas"/>
              </a:rPr>
              <a:t>   printf("</a:t>
            </a:r>
            <a:r>
              <a:rPr lang="tr-TR" sz="1200" b="1">
                <a:solidFill>
                  <a:srgbClr val="FF0000"/>
                </a:solidFill>
                <a:latin typeface="Consolas"/>
                <a:ea typeface="Consolas"/>
                <a:cs typeface="Consolas"/>
                <a:sym typeface="Consolas"/>
              </a:rPr>
              <a:t>%s</a:t>
            </a:r>
            <a:r>
              <a:rPr lang="tr-TR" sz="1200">
                <a:latin typeface="Consolas"/>
                <a:ea typeface="Consolas"/>
                <a:cs typeface="Consolas"/>
                <a:sym typeface="Consolas"/>
              </a:rPr>
              <a:t>", </a:t>
            </a:r>
            <a:r>
              <a:rPr lang="tr-TR" sz="1200">
                <a:solidFill>
                  <a:srgbClr val="FF0000"/>
                </a:solidFill>
                <a:latin typeface="Consolas"/>
                <a:ea typeface="Consolas"/>
                <a:cs typeface="Consolas"/>
                <a:sym typeface="Consolas"/>
              </a:rPr>
              <a:t>ptr2</a:t>
            </a:r>
            <a:r>
              <a:rPr lang="tr-TR" sz="1200">
                <a:latin typeface="Consolas"/>
                <a:ea typeface="Consolas"/>
                <a:cs typeface="Consolas"/>
                <a:sym typeface="Consolas"/>
              </a:rPr>
              <a:t>);</a:t>
            </a:r>
            <a:endParaRPr sz="1200">
              <a:latin typeface="Consolas"/>
              <a:ea typeface="Consolas"/>
              <a:cs typeface="Consolas"/>
              <a:sym typeface="Consolas"/>
            </a:endParaRPr>
          </a:p>
          <a:p>
            <a:pPr marL="0" lvl="0" indent="0" algn="l" rtl="0">
              <a:lnSpc>
                <a:spcPct val="120000"/>
              </a:lnSpc>
              <a:spcBef>
                <a:spcPts val="0"/>
              </a:spcBef>
              <a:spcAft>
                <a:spcPts val="0"/>
              </a:spcAft>
              <a:buSzPts val="1020"/>
              <a:buNone/>
            </a:pPr>
            <a:endParaRPr sz="1200">
              <a:latin typeface="Consolas"/>
              <a:ea typeface="Consolas"/>
              <a:cs typeface="Consolas"/>
              <a:sym typeface="Consolas"/>
            </a:endParaRPr>
          </a:p>
          <a:p>
            <a:pPr marL="0" lvl="0" indent="0" algn="l" rtl="0">
              <a:lnSpc>
                <a:spcPct val="120000"/>
              </a:lnSpc>
              <a:spcBef>
                <a:spcPts val="0"/>
              </a:spcBef>
              <a:spcAft>
                <a:spcPts val="0"/>
              </a:spcAft>
              <a:buSzPts val="1020"/>
              <a:buNone/>
            </a:pPr>
            <a:r>
              <a:rPr lang="tr-TR" sz="1200">
                <a:solidFill>
                  <a:srgbClr val="0000FF"/>
                </a:solidFill>
                <a:latin typeface="Consolas"/>
                <a:ea typeface="Consolas"/>
                <a:cs typeface="Consolas"/>
                <a:sym typeface="Consolas"/>
              </a:rPr>
              <a:t>   char</a:t>
            </a:r>
            <a:r>
              <a:rPr lang="tr-TR" sz="1200">
                <a:latin typeface="Consolas"/>
                <a:ea typeface="Consolas"/>
                <a:cs typeface="Consolas"/>
                <a:sym typeface="Consolas"/>
              </a:rPr>
              <a:t> string1[10]="B Language";</a:t>
            </a:r>
            <a:endParaRPr sz="1200">
              <a:latin typeface="Consolas"/>
              <a:ea typeface="Consolas"/>
              <a:cs typeface="Consolas"/>
              <a:sym typeface="Consolas"/>
            </a:endParaRPr>
          </a:p>
          <a:p>
            <a:pPr marL="0" lvl="0" indent="0" algn="l" rtl="0">
              <a:lnSpc>
                <a:spcPct val="120000"/>
              </a:lnSpc>
              <a:spcBef>
                <a:spcPts val="0"/>
              </a:spcBef>
              <a:spcAft>
                <a:spcPts val="0"/>
              </a:spcAft>
              <a:buSzPts val="1020"/>
              <a:buNone/>
            </a:pPr>
            <a:r>
              <a:rPr lang="tr-TR" sz="1200">
                <a:latin typeface="Consolas"/>
                <a:ea typeface="Consolas"/>
                <a:cs typeface="Consolas"/>
                <a:sym typeface="Consolas"/>
              </a:rPr>
              <a:t>   </a:t>
            </a:r>
            <a:r>
              <a:rPr lang="tr-TR" sz="1200">
                <a:solidFill>
                  <a:srgbClr val="0000FF"/>
                </a:solidFill>
                <a:latin typeface="Consolas"/>
                <a:ea typeface="Consolas"/>
                <a:cs typeface="Consolas"/>
                <a:sym typeface="Consolas"/>
              </a:rPr>
              <a:t>char</a:t>
            </a:r>
            <a:r>
              <a:rPr lang="tr-TR" sz="1200">
                <a:latin typeface="Consolas"/>
                <a:ea typeface="Consolas"/>
                <a:cs typeface="Consolas"/>
                <a:sym typeface="Consolas"/>
              </a:rPr>
              <a:t> string2[5]="B Language";</a:t>
            </a:r>
            <a:endParaRPr sz="1200">
              <a:latin typeface="Consolas"/>
              <a:ea typeface="Consolas"/>
              <a:cs typeface="Consolas"/>
              <a:sym typeface="Consolas"/>
            </a:endParaRPr>
          </a:p>
          <a:p>
            <a:pPr marL="0" lvl="0" indent="0" algn="l" rtl="0">
              <a:lnSpc>
                <a:spcPct val="120000"/>
              </a:lnSpc>
              <a:spcBef>
                <a:spcPts val="0"/>
              </a:spcBef>
              <a:spcAft>
                <a:spcPts val="0"/>
              </a:spcAft>
              <a:buSzPts val="1020"/>
              <a:buNone/>
            </a:pPr>
            <a:r>
              <a:rPr lang="tr-TR" sz="1200">
                <a:latin typeface="Consolas"/>
                <a:ea typeface="Consolas"/>
                <a:cs typeface="Consolas"/>
                <a:sym typeface="Consolas"/>
              </a:rPr>
              <a:t>   printf("</a:t>
            </a:r>
            <a:r>
              <a:rPr lang="tr-TR" sz="1200" b="1">
                <a:solidFill>
                  <a:srgbClr val="FF0000"/>
                </a:solidFill>
                <a:latin typeface="Consolas"/>
                <a:ea typeface="Consolas"/>
                <a:cs typeface="Consolas"/>
                <a:sym typeface="Consolas"/>
              </a:rPr>
              <a:t>%s</a:t>
            </a:r>
            <a:r>
              <a:rPr lang="tr-TR" sz="1200">
                <a:latin typeface="Consolas"/>
                <a:ea typeface="Consolas"/>
                <a:cs typeface="Consolas"/>
                <a:sym typeface="Consolas"/>
              </a:rPr>
              <a:t>\n</a:t>
            </a:r>
            <a:r>
              <a:rPr lang="tr-TR" sz="1200" b="1">
                <a:solidFill>
                  <a:srgbClr val="FF0000"/>
                </a:solidFill>
                <a:latin typeface="Consolas"/>
                <a:ea typeface="Consolas"/>
                <a:cs typeface="Consolas"/>
                <a:sym typeface="Consolas"/>
              </a:rPr>
              <a:t>%s</a:t>
            </a:r>
            <a:r>
              <a:rPr lang="tr-TR" sz="1200">
                <a:latin typeface="Consolas"/>
                <a:ea typeface="Consolas"/>
                <a:cs typeface="Consolas"/>
                <a:sym typeface="Consolas"/>
              </a:rPr>
              <a:t>\n", string1,string2);</a:t>
            </a:r>
            <a:endParaRPr sz="1200">
              <a:latin typeface="Consolas"/>
              <a:ea typeface="Consolas"/>
              <a:cs typeface="Consolas"/>
              <a:sym typeface="Consolas"/>
            </a:endParaRPr>
          </a:p>
          <a:p>
            <a:pPr marL="0" lvl="0" indent="0" algn="l" rtl="0">
              <a:lnSpc>
                <a:spcPct val="120000"/>
              </a:lnSpc>
              <a:spcBef>
                <a:spcPts val="0"/>
              </a:spcBef>
              <a:spcAft>
                <a:spcPts val="0"/>
              </a:spcAft>
              <a:buSzPts val="1020"/>
              <a:buNone/>
            </a:pPr>
            <a:r>
              <a:rPr lang="tr-TR" sz="1200">
                <a:latin typeface="Consolas"/>
                <a:ea typeface="Consolas"/>
                <a:cs typeface="Consolas"/>
                <a:sym typeface="Consolas"/>
              </a:rPr>
              <a:t>   return 0;</a:t>
            </a:r>
            <a:endParaRPr/>
          </a:p>
          <a:p>
            <a:pPr marL="0" lvl="0" indent="0" algn="l" rtl="0">
              <a:lnSpc>
                <a:spcPct val="120000"/>
              </a:lnSpc>
              <a:spcBef>
                <a:spcPts val="0"/>
              </a:spcBef>
              <a:spcAft>
                <a:spcPts val="0"/>
              </a:spcAft>
              <a:buSzPts val="1020"/>
              <a:buNone/>
            </a:pPr>
            <a:r>
              <a:rPr lang="tr-TR" sz="1200">
                <a:latin typeface="Consolas"/>
                <a:ea typeface="Consolas"/>
                <a:cs typeface="Consolas"/>
                <a:sym typeface="Consolas"/>
              </a:rPr>
              <a:t>}</a:t>
            </a:r>
            <a:endParaRPr sz="1200">
              <a:latin typeface="Consolas"/>
              <a:ea typeface="Consolas"/>
              <a:cs typeface="Consolas"/>
              <a:sym typeface="Consolas"/>
            </a:endParaRPr>
          </a:p>
        </p:txBody>
      </p:sp>
      <p:sp>
        <p:nvSpPr>
          <p:cNvPr id="155" name="Google Shape;155;p7"/>
          <p:cNvSpPr txBox="1">
            <a:spLocks noGrp="1"/>
          </p:cNvSpPr>
          <p:nvPr>
            <p:ph type="body" idx="2"/>
          </p:nvPr>
        </p:nvSpPr>
        <p:spPr>
          <a:xfrm>
            <a:off x="6364224" y="2194560"/>
            <a:ext cx="4754880" cy="397764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190"/>
              <a:buNone/>
            </a:pPr>
            <a:r>
              <a:rPr lang="tr-TR" sz="1400">
                <a:latin typeface="Consolas"/>
                <a:ea typeface="Consolas"/>
                <a:cs typeface="Consolas"/>
                <a:sym typeface="Consolas"/>
              </a:rPr>
              <a:t>#include &lt;stdio.h&gt;</a:t>
            </a:r>
            <a:endParaRPr/>
          </a:p>
          <a:p>
            <a:pPr marL="0" lvl="0" indent="0" algn="l" rtl="0">
              <a:lnSpc>
                <a:spcPct val="100000"/>
              </a:lnSpc>
              <a:spcBef>
                <a:spcPts val="0"/>
              </a:spcBef>
              <a:spcAft>
                <a:spcPts val="0"/>
              </a:spcAft>
              <a:buSzPts val="1190"/>
              <a:buNone/>
            </a:pPr>
            <a:r>
              <a:rPr lang="tr-TR" sz="1400" b="1">
                <a:solidFill>
                  <a:srgbClr val="00B050"/>
                </a:solidFill>
                <a:latin typeface="Consolas"/>
                <a:ea typeface="Consolas"/>
                <a:cs typeface="Consolas"/>
                <a:sym typeface="Consolas"/>
              </a:rPr>
              <a:t>#include &lt;string.h&gt;</a:t>
            </a:r>
            <a:endParaRPr/>
          </a:p>
          <a:p>
            <a:pPr marL="0" lvl="0" indent="0" algn="l" rtl="0">
              <a:lnSpc>
                <a:spcPct val="100000"/>
              </a:lnSpc>
              <a:spcBef>
                <a:spcPts val="0"/>
              </a:spcBef>
              <a:spcAft>
                <a:spcPts val="0"/>
              </a:spcAft>
              <a:buSzPts val="1190"/>
              <a:buNone/>
            </a:pPr>
            <a:endParaRPr sz="1400">
              <a:latin typeface="Consolas"/>
              <a:ea typeface="Consolas"/>
              <a:cs typeface="Consolas"/>
              <a:sym typeface="Consolas"/>
            </a:endParaRPr>
          </a:p>
          <a:p>
            <a:pPr marL="0" lvl="0" indent="0" algn="l" rtl="0">
              <a:lnSpc>
                <a:spcPct val="100000"/>
              </a:lnSpc>
              <a:spcBef>
                <a:spcPts val="0"/>
              </a:spcBef>
              <a:spcAft>
                <a:spcPts val="0"/>
              </a:spcAft>
              <a:buSzPts val="1190"/>
              <a:buNone/>
            </a:pPr>
            <a:r>
              <a:rPr lang="tr-TR" sz="1400">
                <a:solidFill>
                  <a:srgbClr val="0000FF"/>
                </a:solidFill>
                <a:latin typeface="Consolas"/>
                <a:ea typeface="Consolas"/>
                <a:cs typeface="Consolas"/>
                <a:sym typeface="Consolas"/>
              </a:rPr>
              <a:t>int</a:t>
            </a:r>
            <a:r>
              <a:rPr lang="tr-TR" sz="1400">
                <a:latin typeface="Consolas"/>
                <a:ea typeface="Consolas"/>
                <a:cs typeface="Consolas"/>
                <a:sym typeface="Consolas"/>
              </a:rPr>
              <a:t> main(){</a:t>
            </a:r>
            <a:endParaRPr/>
          </a:p>
          <a:p>
            <a:pPr marL="0" lvl="0" indent="0" algn="l" rtl="0">
              <a:lnSpc>
                <a:spcPct val="100000"/>
              </a:lnSpc>
              <a:spcBef>
                <a:spcPts val="0"/>
              </a:spcBef>
              <a:spcAft>
                <a:spcPts val="0"/>
              </a:spcAft>
              <a:buSzPts val="1190"/>
              <a:buNone/>
            </a:pPr>
            <a:endParaRPr sz="1400">
              <a:latin typeface="Consolas"/>
              <a:ea typeface="Consolas"/>
              <a:cs typeface="Consolas"/>
              <a:sym typeface="Consolas"/>
            </a:endParaRPr>
          </a:p>
          <a:p>
            <a:pPr marL="0" lvl="0" indent="0" algn="l" rtl="0">
              <a:lnSpc>
                <a:spcPct val="100000"/>
              </a:lnSpc>
              <a:spcBef>
                <a:spcPts val="0"/>
              </a:spcBef>
              <a:spcAft>
                <a:spcPts val="0"/>
              </a:spcAft>
              <a:buSzPts val="1190"/>
              <a:buNone/>
            </a:pPr>
            <a:r>
              <a:rPr lang="tr-TR" sz="1400">
                <a:latin typeface="Consolas"/>
                <a:ea typeface="Consolas"/>
                <a:cs typeface="Consolas"/>
                <a:sym typeface="Consolas"/>
              </a:rPr>
              <a:t>   </a:t>
            </a:r>
            <a:r>
              <a:rPr lang="tr-TR" sz="1400">
                <a:solidFill>
                  <a:srgbClr val="0000FF"/>
                </a:solidFill>
                <a:highlight>
                  <a:srgbClr val="FFFF00"/>
                </a:highlight>
                <a:latin typeface="Consolas"/>
                <a:ea typeface="Consolas"/>
                <a:cs typeface="Consolas"/>
                <a:sym typeface="Consolas"/>
              </a:rPr>
              <a:t>char</a:t>
            </a:r>
            <a:r>
              <a:rPr lang="tr-TR" sz="1400">
                <a:highlight>
                  <a:srgbClr val="FFFF00"/>
                </a:highlight>
                <a:latin typeface="Consolas"/>
                <a:ea typeface="Consolas"/>
                <a:cs typeface="Consolas"/>
                <a:sym typeface="Consolas"/>
              </a:rPr>
              <a:t> </a:t>
            </a:r>
            <a:r>
              <a:rPr lang="tr-TR" sz="1400">
                <a:solidFill>
                  <a:srgbClr val="FF0000"/>
                </a:solidFill>
                <a:highlight>
                  <a:srgbClr val="FFFF00"/>
                </a:highlight>
                <a:latin typeface="Consolas"/>
                <a:ea typeface="Consolas"/>
                <a:cs typeface="Consolas"/>
                <a:sym typeface="Consolas"/>
              </a:rPr>
              <a:t>*</a:t>
            </a:r>
            <a:r>
              <a:rPr lang="tr-TR" sz="1400">
                <a:highlight>
                  <a:srgbClr val="FFFF00"/>
                </a:highlight>
                <a:latin typeface="Consolas"/>
                <a:ea typeface="Consolas"/>
                <a:cs typeface="Consolas"/>
                <a:sym typeface="Consolas"/>
              </a:rPr>
              <a:t>ptr = "Merhaba";</a:t>
            </a:r>
            <a:endParaRPr/>
          </a:p>
          <a:p>
            <a:pPr marL="0" lvl="0" indent="0" algn="l" rtl="0">
              <a:lnSpc>
                <a:spcPct val="100000"/>
              </a:lnSpc>
              <a:spcBef>
                <a:spcPts val="0"/>
              </a:spcBef>
              <a:spcAft>
                <a:spcPts val="0"/>
              </a:spcAft>
              <a:buSzPts val="1190"/>
              <a:buNone/>
            </a:pPr>
            <a:r>
              <a:rPr lang="tr-TR" sz="1400">
                <a:latin typeface="Consolas"/>
                <a:ea typeface="Consolas"/>
                <a:cs typeface="Consolas"/>
                <a:sym typeface="Consolas"/>
              </a:rPr>
              <a:t>   /* </a:t>
            </a:r>
            <a:r>
              <a:rPr lang="tr-TR" sz="1400" u="sng">
                <a:solidFill>
                  <a:srgbClr val="0000FF"/>
                </a:solidFill>
                <a:latin typeface="Consolas"/>
                <a:ea typeface="Consolas"/>
                <a:cs typeface="Consolas"/>
                <a:sym typeface="Consolas"/>
              </a:rPr>
              <a:t>Dizgi (string) sabiti (literal) gösteren </a:t>
            </a:r>
            <a:endParaRPr/>
          </a:p>
          <a:p>
            <a:pPr marL="0" lvl="0" indent="0" algn="l" rtl="0">
              <a:lnSpc>
                <a:spcPct val="100000"/>
              </a:lnSpc>
              <a:spcBef>
                <a:spcPts val="0"/>
              </a:spcBef>
              <a:spcAft>
                <a:spcPts val="0"/>
              </a:spcAft>
              <a:buSzPts val="1190"/>
              <a:buNone/>
            </a:pPr>
            <a:r>
              <a:rPr lang="tr-TR" sz="1400">
                <a:solidFill>
                  <a:srgbClr val="0000FF"/>
                </a:solidFill>
                <a:latin typeface="Consolas"/>
                <a:ea typeface="Consolas"/>
                <a:cs typeface="Consolas"/>
                <a:sym typeface="Consolas"/>
              </a:rPr>
              <a:t>      </a:t>
            </a:r>
            <a:r>
              <a:rPr lang="tr-TR" sz="1400" u="sng">
                <a:solidFill>
                  <a:srgbClr val="0000FF"/>
                </a:solidFill>
                <a:latin typeface="Consolas"/>
                <a:ea typeface="Consolas"/>
                <a:cs typeface="Consolas"/>
                <a:sym typeface="Consolas"/>
              </a:rPr>
              <a:t>gösterici tanımlandı</a:t>
            </a:r>
            <a:r>
              <a:rPr lang="tr-TR" sz="1400">
                <a:solidFill>
                  <a:srgbClr val="0000FF"/>
                </a:solidFill>
                <a:latin typeface="Consolas"/>
                <a:ea typeface="Consolas"/>
                <a:cs typeface="Consolas"/>
                <a:sym typeface="Consolas"/>
              </a:rPr>
              <a:t> </a:t>
            </a:r>
            <a:r>
              <a:rPr lang="tr-TR" sz="1400">
                <a:latin typeface="Consolas"/>
                <a:ea typeface="Consolas"/>
                <a:cs typeface="Consolas"/>
                <a:sym typeface="Consolas"/>
              </a:rPr>
              <a:t>*/</a:t>
            </a:r>
            <a:endParaRPr/>
          </a:p>
          <a:p>
            <a:pPr marL="0" lvl="0" indent="0" algn="l" rtl="0">
              <a:lnSpc>
                <a:spcPct val="100000"/>
              </a:lnSpc>
              <a:spcBef>
                <a:spcPts val="0"/>
              </a:spcBef>
              <a:spcAft>
                <a:spcPts val="0"/>
              </a:spcAft>
              <a:buSzPts val="1190"/>
              <a:buNone/>
            </a:pPr>
            <a:endParaRPr sz="1400">
              <a:latin typeface="Consolas"/>
              <a:ea typeface="Consolas"/>
              <a:cs typeface="Consolas"/>
              <a:sym typeface="Consolas"/>
            </a:endParaRPr>
          </a:p>
          <a:p>
            <a:pPr marL="0" lvl="0" indent="0" algn="l" rtl="0">
              <a:lnSpc>
                <a:spcPct val="100000"/>
              </a:lnSpc>
              <a:spcBef>
                <a:spcPts val="0"/>
              </a:spcBef>
              <a:spcAft>
                <a:spcPts val="0"/>
              </a:spcAft>
              <a:buSzPts val="1190"/>
              <a:buNone/>
            </a:pPr>
            <a:r>
              <a:rPr lang="tr-TR" sz="1400">
                <a:latin typeface="Consolas"/>
                <a:ea typeface="Consolas"/>
                <a:cs typeface="Consolas"/>
                <a:sym typeface="Consolas"/>
              </a:rPr>
              <a:t>   printf("Dizgi: </a:t>
            </a:r>
            <a:r>
              <a:rPr lang="tr-TR" sz="1400" b="1">
                <a:solidFill>
                  <a:srgbClr val="FF0000"/>
                </a:solidFill>
                <a:latin typeface="Consolas"/>
                <a:ea typeface="Consolas"/>
                <a:cs typeface="Consolas"/>
                <a:sym typeface="Consolas"/>
              </a:rPr>
              <a:t>%s</a:t>
            </a:r>
            <a:r>
              <a:rPr lang="tr-TR" sz="1400">
                <a:latin typeface="Consolas"/>
                <a:ea typeface="Consolas"/>
                <a:cs typeface="Consolas"/>
                <a:sym typeface="Consolas"/>
              </a:rPr>
              <a:t>\n", </a:t>
            </a:r>
            <a:r>
              <a:rPr lang="tr-TR" sz="1400">
                <a:solidFill>
                  <a:srgbClr val="FF0000"/>
                </a:solidFill>
                <a:latin typeface="Consolas"/>
                <a:ea typeface="Consolas"/>
                <a:cs typeface="Consolas"/>
                <a:sym typeface="Consolas"/>
              </a:rPr>
              <a:t>ptr</a:t>
            </a:r>
            <a:r>
              <a:rPr lang="tr-TR" sz="1400">
                <a:latin typeface="Consolas"/>
                <a:ea typeface="Consolas"/>
                <a:cs typeface="Consolas"/>
                <a:sym typeface="Consolas"/>
              </a:rPr>
              <a:t>);</a:t>
            </a:r>
            <a:endParaRPr/>
          </a:p>
          <a:p>
            <a:pPr marL="0" lvl="0" indent="0" algn="l" rtl="0">
              <a:lnSpc>
                <a:spcPct val="100000"/>
              </a:lnSpc>
              <a:spcBef>
                <a:spcPts val="0"/>
              </a:spcBef>
              <a:spcAft>
                <a:spcPts val="0"/>
              </a:spcAft>
              <a:buSzPts val="1190"/>
              <a:buNone/>
            </a:pPr>
            <a:r>
              <a:rPr lang="tr-TR" sz="1400">
                <a:latin typeface="Consolas"/>
                <a:ea typeface="Consolas"/>
                <a:cs typeface="Consolas"/>
                <a:sym typeface="Consolas"/>
              </a:rPr>
              <a:t>   printf("Dizgi Uzunluğu: %d", </a:t>
            </a:r>
            <a:r>
              <a:rPr lang="tr-TR" sz="1400" b="1">
                <a:solidFill>
                  <a:srgbClr val="00B050"/>
                </a:solidFill>
                <a:latin typeface="Consolas"/>
                <a:ea typeface="Consolas"/>
                <a:cs typeface="Consolas"/>
                <a:sym typeface="Consolas"/>
              </a:rPr>
              <a:t>strlen</a:t>
            </a:r>
            <a:r>
              <a:rPr lang="tr-TR" sz="1400">
                <a:latin typeface="Consolas"/>
                <a:ea typeface="Consolas"/>
                <a:cs typeface="Consolas"/>
                <a:sym typeface="Consolas"/>
              </a:rPr>
              <a:t>(</a:t>
            </a:r>
            <a:r>
              <a:rPr lang="tr-TR" sz="1400">
                <a:solidFill>
                  <a:srgbClr val="FF0000"/>
                </a:solidFill>
                <a:latin typeface="Consolas"/>
                <a:ea typeface="Consolas"/>
                <a:cs typeface="Consolas"/>
                <a:sym typeface="Consolas"/>
              </a:rPr>
              <a:t>ptr</a:t>
            </a:r>
            <a:r>
              <a:rPr lang="tr-TR" sz="1400">
                <a:latin typeface="Consolas"/>
                <a:ea typeface="Consolas"/>
                <a:cs typeface="Consolas"/>
                <a:sym typeface="Consolas"/>
              </a:rPr>
              <a:t>));</a:t>
            </a:r>
            <a:endParaRPr/>
          </a:p>
          <a:p>
            <a:pPr marL="0" lvl="0" indent="0" algn="l" rtl="0">
              <a:lnSpc>
                <a:spcPct val="100000"/>
              </a:lnSpc>
              <a:spcBef>
                <a:spcPts val="0"/>
              </a:spcBef>
              <a:spcAft>
                <a:spcPts val="0"/>
              </a:spcAft>
              <a:buSzPts val="1190"/>
              <a:buNone/>
            </a:pPr>
            <a:endParaRPr sz="1400">
              <a:latin typeface="Consolas"/>
              <a:ea typeface="Consolas"/>
              <a:cs typeface="Consolas"/>
              <a:sym typeface="Consolas"/>
            </a:endParaRPr>
          </a:p>
          <a:p>
            <a:pPr marL="0" lvl="0" indent="0" algn="l" rtl="0">
              <a:lnSpc>
                <a:spcPct val="100000"/>
              </a:lnSpc>
              <a:spcBef>
                <a:spcPts val="0"/>
              </a:spcBef>
              <a:spcAft>
                <a:spcPts val="0"/>
              </a:spcAft>
              <a:buSzPts val="1190"/>
              <a:buNone/>
            </a:pPr>
            <a:r>
              <a:rPr lang="tr-TR" sz="1400">
                <a:latin typeface="Consolas"/>
                <a:ea typeface="Consolas"/>
                <a:cs typeface="Consolas"/>
                <a:sym typeface="Consolas"/>
              </a:rPr>
              <a:t>   /*</a:t>
            </a:r>
            <a:endParaRPr/>
          </a:p>
          <a:p>
            <a:pPr marL="0" lvl="0" indent="0" algn="l" rtl="0">
              <a:lnSpc>
                <a:spcPct val="100000"/>
              </a:lnSpc>
              <a:spcBef>
                <a:spcPts val="0"/>
              </a:spcBef>
              <a:spcAft>
                <a:spcPts val="0"/>
              </a:spcAft>
              <a:buSzPts val="1190"/>
              <a:buNone/>
            </a:pPr>
            <a:r>
              <a:rPr lang="tr-TR" sz="1400">
                <a:latin typeface="Consolas"/>
                <a:ea typeface="Consolas"/>
                <a:cs typeface="Consolas"/>
                <a:sym typeface="Consolas"/>
              </a:rPr>
              <a:t>    </a:t>
            </a:r>
            <a:r>
              <a:rPr lang="tr-TR" sz="1400" u="sng">
                <a:solidFill>
                  <a:srgbClr val="0000FF"/>
                </a:solidFill>
                <a:latin typeface="Consolas"/>
                <a:ea typeface="Consolas"/>
                <a:cs typeface="Consolas"/>
                <a:sym typeface="Consolas"/>
              </a:rPr>
              <a:t>Dizgideki karakter sayısını veren </a:t>
            </a:r>
            <a:endParaRPr/>
          </a:p>
          <a:p>
            <a:pPr marL="0" lvl="0" indent="0" algn="l" rtl="0">
              <a:lnSpc>
                <a:spcPct val="100000"/>
              </a:lnSpc>
              <a:spcBef>
                <a:spcPts val="0"/>
              </a:spcBef>
              <a:spcAft>
                <a:spcPts val="0"/>
              </a:spcAft>
              <a:buSzPts val="1190"/>
              <a:buNone/>
            </a:pPr>
            <a:r>
              <a:rPr lang="tr-TR" sz="1400">
                <a:latin typeface="Consolas"/>
                <a:ea typeface="Consolas"/>
                <a:cs typeface="Consolas"/>
                <a:sym typeface="Consolas"/>
              </a:rPr>
              <a:t>    </a:t>
            </a:r>
            <a:r>
              <a:rPr lang="tr-TR" sz="1400" u="sng">
                <a:solidFill>
                  <a:srgbClr val="0000FF"/>
                </a:solidFill>
                <a:latin typeface="Consolas"/>
                <a:ea typeface="Consolas"/>
                <a:cs typeface="Consolas"/>
                <a:sym typeface="Consolas"/>
              </a:rPr>
              <a:t>fonksiyon: strlen();</a:t>
            </a:r>
            <a:endParaRPr/>
          </a:p>
          <a:p>
            <a:pPr marL="0" lvl="0" indent="0" algn="l" rtl="0">
              <a:lnSpc>
                <a:spcPct val="100000"/>
              </a:lnSpc>
              <a:spcBef>
                <a:spcPts val="0"/>
              </a:spcBef>
              <a:spcAft>
                <a:spcPts val="0"/>
              </a:spcAft>
              <a:buSzPts val="1190"/>
              <a:buNone/>
            </a:pPr>
            <a:r>
              <a:rPr lang="tr-TR" sz="1400">
                <a:latin typeface="Consolas"/>
                <a:ea typeface="Consolas"/>
                <a:cs typeface="Consolas"/>
                <a:sym typeface="Consolas"/>
              </a:rPr>
              <a:t>   */</a:t>
            </a:r>
            <a:endParaRPr/>
          </a:p>
          <a:p>
            <a:pPr marL="0" lvl="0" indent="0" algn="l" rtl="0">
              <a:lnSpc>
                <a:spcPct val="100000"/>
              </a:lnSpc>
              <a:spcBef>
                <a:spcPts val="0"/>
              </a:spcBef>
              <a:spcAft>
                <a:spcPts val="0"/>
              </a:spcAft>
              <a:buSzPts val="1190"/>
              <a:buNone/>
            </a:pPr>
            <a:r>
              <a:rPr lang="tr-TR" sz="1400">
                <a:latin typeface="Consolas"/>
                <a:ea typeface="Consolas"/>
                <a:cs typeface="Consolas"/>
                <a:sym typeface="Consolas"/>
              </a:rPr>
              <a:t>   return 0;</a:t>
            </a:r>
            <a:endParaRPr/>
          </a:p>
          <a:p>
            <a:pPr marL="0" lvl="0" indent="0" algn="l" rtl="0">
              <a:lnSpc>
                <a:spcPct val="100000"/>
              </a:lnSpc>
              <a:spcBef>
                <a:spcPts val="0"/>
              </a:spcBef>
              <a:spcAft>
                <a:spcPts val="0"/>
              </a:spcAft>
              <a:buSzPts val="1190"/>
              <a:buNone/>
            </a:pPr>
            <a:r>
              <a:rPr lang="tr-TR" sz="1400">
                <a:latin typeface="Consolas"/>
                <a:ea typeface="Consolas"/>
                <a:cs typeface="Consolas"/>
                <a:sym typeface="Consolas"/>
              </a:rPr>
              <a: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8"/>
          <p:cNvSpPr txBox="1">
            <a:spLocks noGrp="1"/>
          </p:cNvSpPr>
          <p:nvPr>
            <p:ph type="title"/>
          </p:nvPr>
        </p:nvSpPr>
        <p:spPr>
          <a:xfrm>
            <a:off x="8549640" y="352839"/>
            <a:ext cx="3200400" cy="1436204"/>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SzPts val="3200"/>
              <a:buFont typeface="Cambria"/>
              <a:buNone/>
            </a:pPr>
            <a:r>
              <a:rPr lang="tr-TR"/>
              <a:t>STRCPY()</a:t>
            </a:r>
            <a:endParaRPr/>
          </a:p>
        </p:txBody>
      </p:sp>
      <p:sp>
        <p:nvSpPr>
          <p:cNvPr id="161" name="Google Shape;161;p8"/>
          <p:cNvSpPr txBox="1">
            <a:spLocks noGrp="1"/>
          </p:cNvSpPr>
          <p:nvPr>
            <p:ph type="body" idx="1"/>
          </p:nvPr>
        </p:nvSpPr>
        <p:spPr>
          <a:xfrm>
            <a:off x="238539" y="352839"/>
            <a:ext cx="7829385" cy="5827869"/>
          </a:xfrm>
          <a:prstGeom prst="rect">
            <a:avLst/>
          </a:prstGeom>
          <a:noFill/>
          <a:ln>
            <a:noFill/>
          </a:ln>
        </p:spPr>
        <p:txBody>
          <a:bodyPr spcFirstLastPara="1" wrap="square" lIns="91425" tIns="45700" rIns="91425" bIns="45700" anchor="t" anchorCtr="0">
            <a:normAutofit fontScale="62500" lnSpcReduction="20000"/>
          </a:bodyPr>
          <a:lstStyle/>
          <a:p>
            <a:pPr marL="0" lvl="0" indent="0" algn="l" rtl="0">
              <a:lnSpc>
                <a:spcPct val="90000"/>
              </a:lnSpc>
              <a:spcBef>
                <a:spcPts val="0"/>
              </a:spcBef>
              <a:spcAft>
                <a:spcPts val="0"/>
              </a:spcAft>
              <a:buSzPct val="85000"/>
              <a:buNone/>
            </a:pPr>
            <a:r>
              <a:rPr lang="tr-TR">
                <a:latin typeface="Consolas"/>
                <a:ea typeface="Consolas"/>
                <a:cs typeface="Consolas"/>
                <a:sym typeface="Consolas"/>
              </a:rPr>
              <a:t>#include &lt;stdio.h&gt;</a:t>
            </a:r>
            <a:endParaRPr/>
          </a:p>
          <a:p>
            <a:pPr marL="0" lvl="0" indent="0" algn="l" rtl="0">
              <a:lnSpc>
                <a:spcPct val="90000"/>
              </a:lnSpc>
              <a:spcBef>
                <a:spcPts val="1200"/>
              </a:spcBef>
              <a:spcAft>
                <a:spcPts val="0"/>
              </a:spcAft>
              <a:buSzPct val="85000"/>
              <a:buNone/>
            </a:pPr>
            <a:r>
              <a:rPr lang="tr-TR">
                <a:latin typeface="Consolas"/>
                <a:ea typeface="Consolas"/>
                <a:cs typeface="Consolas"/>
                <a:sym typeface="Consolas"/>
              </a:rPr>
              <a:t>#include &lt;string.h&gt;</a:t>
            </a:r>
            <a:endParaRPr/>
          </a:p>
          <a:p>
            <a:pPr marL="0" lvl="0" indent="0" algn="l" rtl="0">
              <a:lnSpc>
                <a:spcPct val="90000"/>
              </a:lnSpc>
              <a:spcBef>
                <a:spcPts val="1200"/>
              </a:spcBef>
              <a:spcAft>
                <a:spcPts val="0"/>
              </a:spcAft>
              <a:buSzPct val="85000"/>
              <a:buNone/>
            </a:pPr>
            <a:r>
              <a:rPr lang="tr-TR">
                <a:solidFill>
                  <a:srgbClr val="0000FF"/>
                </a:solidFill>
                <a:latin typeface="Consolas"/>
                <a:ea typeface="Consolas"/>
                <a:cs typeface="Consolas"/>
                <a:sym typeface="Consolas"/>
              </a:rPr>
              <a:t>int</a:t>
            </a:r>
            <a:r>
              <a:rPr lang="tr-TR">
                <a:latin typeface="Consolas"/>
                <a:ea typeface="Consolas"/>
                <a:cs typeface="Consolas"/>
                <a:sym typeface="Consolas"/>
              </a:rPr>
              <a:t> main(){</a:t>
            </a:r>
            <a:endParaRPr/>
          </a:p>
          <a:p>
            <a:pPr marL="0" lvl="0" indent="0" algn="l" rtl="0">
              <a:lnSpc>
                <a:spcPct val="90000"/>
              </a:lnSpc>
              <a:spcBef>
                <a:spcPts val="1200"/>
              </a:spcBef>
              <a:spcAft>
                <a:spcPts val="0"/>
              </a:spcAft>
              <a:buSzPct val="85000"/>
              <a:buNone/>
            </a:pPr>
            <a:r>
              <a:rPr lang="tr-TR">
                <a:latin typeface="Consolas"/>
                <a:ea typeface="Consolas"/>
                <a:cs typeface="Consolas"/>
                <a:sym typeface="Consolas"/>
              </a:rPr>
              <a:t>   </a:t>
            </a:r>
            <a:r>
              <a:rPr lang="tr-TR">
                <a:solidFill>
                  <a:srgbClr val="0000FF"/>
                </a:solidFill>
                <a:latin typeface="Consolas"/>
                <a:ea typeface="Consolas"/>
                <a:cs typeface="Consolas"/>
                <a:sym typeface="Consolas"/>
              </a:rPr>
              <a:t>char</a:t>
            </a:r>
            <a:r>
              <a:rPr lang="tr-TR">
                <a:solidFill>
                  <a:srgbClr val="FF0000"/>
                </a:solidFill>
                <a:latin typeface="Consolas"/>
                <a:ea typeface="Consolas"/>
                <a:cs typeface="Consolas"/>
                <a:sym typeface="Consolas"/>
              </a:rPr>
              <a:t>*</a:t>
            </a:r>
            <a:r>
              <a:rPr lang="tr-TR">
                <a:latin typeface="Consolas"/>
                <a:ea typeface="Consolas"/>
                <a:cs typeface="Consolas"/>
                <a:sym typeface="Consolas"/>
              </a:rPr>
              <a:t> ptrToSabitDizgi = "Ne Haber?";</a:t>
            </a:r>
            <a:endParaRPr/>
          </a:p>
          <a:p>
            <a:pPr marL="0" lvl="0" indent="0" algn="l" rtl="0">
              <a:lnSpc>
                <a:spcPct val="90000"/>
              </a:lnSpc>
              <a:spcBef>
                <a:spcPts val="1200"/>
              </a:spcBef>
              <a:spcAft>
                <a:spcPts val="0"/>
              </a:spcAft>
              <a:buSzPct val="85000"/>
              <a:buNone/>
            </a:pPr>
            <a:r>
              <a:rPr lang="tr-TR">
                <a:latin typeface="Consolas"/>
                <a:ea typeface="Consolas"/>
                <a:cs typeface="Consolas"/>
                <a:sym typeface="Consolas"/>
              </a:rPr>
              <a:t>   </a:t>
            </a:r>
            <a:r>
              <a:rPr lang="tr-TR">
                <a:solidFill>
                  <a:srgbClr val="0000FF"/>
                </a:solidFill>
                <a:latin typeface="Consolas"/>
                <a:ea typeface="Consolas"/>
                <a:cs typeface="Consolas"/>
                <a:sym typeface="Consolas"/>
              </a:rPr>
              <a:t>char</a:t>
            </a:r>
            <a:r>
              <a:rPr lang="tr-TR">
                <a:latin typeface="Consolas"/>
                <a:ea typeface="Consolas"/>
                <a:cs typeface="Consolas"/>
                <a:sym typeface="Consolas"/>
              </a:rPr>
              <a:t> bosDizgi[20]; </a:t>
            </a:r>
            <a:endParaRPr/>
          </a:p>
          <a:p>
            <a:pPr marL="0" lvl="0" indent="0" algn="l" rtl="0">
              <a:lnSpc>
                <a:spcPct val="90000"/>
              </a:lnSpc>
              <a:spcBef>
                <a:spcPts val="1200"/>
              </a:spcBef>
              <a:spcAft>
                <a:spcPts val="0"/>
              </a:spcAft>
              <a:buSzPct val="85000"/>
              <a:buNone/>
            </a:pPr>
            <a:r>
              <a:rPr lang="tr-TR">
                <a:latin typeface="Consolas"/>
                <a:ea typeface="Consolas"/>
                <a:cs typeface="Consolas"/>
                <a:sym typeface="Consolas"/>
              </a:rPr>
              <a:t>   </a:t>
            </a:r>
            <a:r>
              <a:rPr lang="tr-TR">
                <a:solidFill>
                  <a:srgbClr val="0000FF"/>
                </a:solidFill>
                <a:latin typeface="Consolas"/>
                <a:ea typeface="Consolas"/>
                <a:cs typeface="Consolas"/>
                <a:sym typeface="Consolas"/>
              </a:rPr>
              <a:t>char</a:t>
            </a:r>
            <a:r>
              <a:rPr lang="tr-TR">
                <a:solidFill>
                  <a:srgbClr val="FF0000"/>
                </a:solidFill>
                <a:latin typeface="Consolas"/>
                <a:ea typeface="Consolas"/>
                <a:cs typeface="Consolas"/>
                <a:sym typeface="Consolas"/>
              </a:rPr>
              <a:t>*</a:t>
            </a:r>
            <a:r>
              <a:rPr lang="tr-TR">
                <a:latin typeface="Consolas"/>
                <a:ea typeface="Consolas"/>
                <a:cs typeface="Consolas"/>
                <a:sym typeface="Consolas"/>
              </a:rPr>
              <a:t> ptr;</a:t>
            </a:r>
            <a:endParaRPr/>
          </a:p>
          <a:p>
            <a:pPr marL="0" lvl="0" indent="0" algn="l" rtl="0">
              <a:lnSpc>
                <a:spcPct val="90000"/>
              </a:lnSpc>
              <a:spcBef>
                <a:spcPts val="1200"/>
              </a:spcBef>
              <a:spcAft>
                <a:spcPts val="0"/>
              </a:spcAft>
              <a:buSzPct val="85000"/>
              <a:buNone/>
            </a:pPr>
            <a:endParaRPr>
              <a:latin typeface="Consolas"/>
              <a:ea typeface="Consolas"/>
              <a:cs typeface="Consolas"/>
              <a:sym typeface="Consolas"/>
            </a:endParaRPr>
          </a:p>
          <a:p>
            <a:pPr marL="0" lvl="0" indent="0" algn="l" rtl="0">
              <a:lnSpc>
                <a:spcPct val="90000"/>
              </a:lnSpc>
              <a:spcBef>
                <a:spcPts val="1200"/>
              </a:spcBef>
              <a:spcAft>
                <a:spcPts val="0"/>
              </a:spcAft>
              <a:buSzPct val="85000"/>
              <a:buNone/>
            </a:pPr>
            <a:r>
              <a:rPr lang="tr-TR">
                <a:latin typeface="Consolas"/>
                <a:ea typeface="Consolas"/>
                <a:cs typeface="Consolas"/>
                <a:sym typeface="Consolas"/>
              </a:rPr>
              <a:t>   strcpy(bosDizgi, ptrToSabitDizgi);</a:t>
            </a:r>
            <a:endParaRPr/>
          </a:p>
          <a:p>
            <a:pPr marL="0" lvl="0" indent="0" algn="l" rtl="0">
              <a:lnSpc>
                <a:spcPct val="90000"/>
              </a:lnSpc>
              <a:spcBef>
                <a:spcPts val="1200"/>
              </a:spcBef>
              <a:spcAft>
                <a:spcPts val="0"/>
              </a:spcAft>
              <a:buSzPct val="85000"/>
              <a:buNone/>
            </a:pPr>
            <a:r>
              <a:rPr lang="tr-TR">
                <a:latin typeface="Consolas"/>
                <a:ea typeface="Consolas"/>
                <a:cs typeface="Consolas"/>
                <a:sym typeface="Consolas"/>
              </a:rPr>
              <a:t>   printf("</a:t>
            </a:r>
            <a:r>
              <a:rPr lang="tr-TR">
                <a:solidFill>
                  <a:srgbClr val="FF0000"/>
                </a:solidFill>
                <a:latin typeface="Consolas"/>
                <a:ea typeface="Consolas"/>
                <a:cs typeface="Consolas"/>
                <a:sym typeface="Consolas"/>
              </a:rPr>
              <a:t>%s</a:t>
            </a:r>
            <a:r>
              <a:rPr lang="tr-TR">
                <a:latin typeface="Consolas"/>
                <a:ea typeface="Consolas"/>
                <a:cs typeface="Consolas"/>
                <a:sym typeface="Consolas"/>
              </a:rPr>
              <a:t>", bosDizgi);</a:t>
            </a:r>
            <a:endParaRPr/>
          </a:p>
          <a:p>
            <a:pPr marL="0" lvl="0" indent="0" algn="l" rtl="0">
              <a:lnSpc>
                <a:spcPct val="90000"/>
              </a:lnSpc>
              <a:spcBef>
                <a:spcPts val="1200"/>
              </a:spcBef>
              <a:spcAft>
                <a:spcPts val="0"/>
              </a:spcAft>
              <a:buSzPct val="85000"/>
              <a:buNone/>
            </a:pPr>
            <a:endParaRPr>
              <a:latin typeface="Consolas"/>
              <a:ea typeface="Consolas"/>
              <a:cs typeface="Consolas"/>
              <a:sym typeface="Consolas"/>
            </a:endParaRPr>
          </a:p>
          <a:p>
            <a:pPr marL="0" lvl="0" indent="0" algn="l" rtl="0">
              <a:lnSpc>
                <a:spcPct val="90000"/>
              </a:lnSpc>
              <a:spcBef>
                <a:spcPts val="1200"/>
              </a:spcBef>
              <a:spcAft>
                <a:spcPts val="0"/>
              </a:spcAft>
              <a:buSzPct val="85000"/>
              <a:buNone/>
            </a:pPr>
            <a:r>
              <a:rPr lang="tr-TR">
                <a:latin typeface="Consolas"/>
                <a:ea typeface="Consolas"/>
                <a:cs typeface="Consolas"/>
                <a:sym typeface="Consolas"/>
              </a:rPr>
              <a:t>   </a:t>
            </a:r>
            <a:r>
              <a:rPr lang="tr-TR">
                <a:highlight>
                  <a:srgbClr val="FFFF00"/>
                </a:highlight>
                <a:latin typeface="Consolas"/>
                <a:ea typeface="Consolas"/>
                <a:cs typeface="Consolas"/>
                <a:sym typeface="Consolas"/>
              </a:rPr>
              <a:t>strcpy(ptr, ptrToSabitDizgi); //HATA</a:t>
            </a:r>
            <a:endParaRPr/>
          </a:p>
          <a:p>
            <a:pPr marL="0" lvl="0" indent="0" algn="l" rtl="0">
              <a:lnSpc>
                <a:spcPct val="90000"/>
              </a:lnSpc>
              <a:spcBef>
                <a:spcPts val="1200"/>
              </a:spcBef>
              <a:spcAft>
                <a:spcPts val="0"/>
              </a:spcAft>
              <a:buSzPct val="85000"/>
              <a:buNone/>
            </a:pPr>
            <a:r>
              <a:rPr lang="tr-TR">
                <a:latin typeface="Consolas"/>
                <a:ea typeface="Consolas"/>
                <a:cs typeface="Consolas"/>
                <a:sym typeface="Consolas"/>
              </a:rPr>
              <a:t>   /* </a:t>
            </a:r>
            <a:r>
              <a:rPr lang="tr-TR" u="sng">
                <a:solidFill>
                  <a:srgbClr val="0000FF"/>
                </a:solidFill>
                <a:latin typeface="Consolas"/>
                <a:ea typeface="Consolas"/>
                <a:cs typeface="Consolas"/>
                <a:sym typeface="Consolas"/>
              </a:rPr>
              <a:t>ptr sadece adres tutan değişkendir.</a:t>
            </a:r>
            <a:r>
              <a:rPr lang="tr-TR">
                <a:latin typeface="Consolas"/>
                <a:ea typeface="Consolas"/>
                <a:cs typeface="Consolas"/>
                <a:sym typeface="Consolas"/>
              </a:rPr>
              <a:t> </a:t>
            </a:r>
            <a:endParaRPr/>
          </a:p>
          <a:p>
            <a:pPr marL="0" lvl="0" indent="0" algn="l" rtl="0">
              <a:lnSpc>
                <a:spcPct val="90000"/>
              </a:lnSpc>
              <a:spcBef>
                <a:spcPts val="1200"/>
              </a:spcBef>
              <a:spcAft>
                <a:spcPts val="0"/>
              </a:spcAft>
              <a:buSzPct val="85000"/>
              <a:buNone/>
            </a:pPr>
            <a:r>
              <a:rPr lang="tr-TR">
                <a:latin typeface="Consolas"/>
                <a:ea typeface="Consolas"/>
                <a:cs typeface="Consolas"/>
                <a:sym typeface="Consolas"/>
              </a:rPr>
              <a:t>      </a:t>
            </a:r>
            <a:r>
              <a:rPr lang="tr-TR" u="sng">
                <a:solidFill>
                  <a:srgbClr val="0000FF"/>
                </a:solidFill>
                <a:highlight>
                  <a:srgbClr val="FFFF00"/>
                </a:highlight>
                <a:latin typeface="Consolas"/>
                <a:ea typeface="Consolas"/>
                <a:cs typeface="Consolas"/>
                <a:sym typeface="Consolas"/>
              </a:rPr>
              <a:t>Şu an için hiçbir dizgiyi göstermiyor!</a:t>
            </a:r>
            <a:r>
              <a:rPr lang="tr-TR">
                <a:solidFill>
                  <a:srgbClr val="0000FF"/>
                </a:solidFill>
                <a:latin typeface="Consolas"/>
                <a:ea typeface="Consolas"/>
                <a:cs typeface="Consolas"/>
                <a:sym typeface="Consolas"/>
              </a:rPr>
              <a:t> </a:t>
            </a:r>
            <a:r>
              <a:rPr lang="tr-TR">
                <a:latin typeface="Consolas"/>
                <a:ea typeface="Consolas"/>
                <a:cs typeface="Consolas"/>
                <a:sym typeface="Consolas"/>
              </a:rPr>
              <a:t>*/</a:t>
            </a:r>
            <a:endParaRPr/>
          </a:p>
          <a:p>
            <a:pPr marL="0" lvl="0" indent="0" algn="l" rtl="0">
              <a:lnSpc>
                <a:spcPct val="90000"/>
              </a:lnSpc>
              <a:spcBef>
                <a:spcPts val="1200"/>
              </a:spcBef>
              <a:spcAft>
                <a:spcPts val="0"/>
              </a:spcAft>
              <a:buSzPct val="85000"/>
              <a:buNone/>
            </a:pPr>
            <a:endParaRPr>
              <a:latin typeface="Consolas"/>
              <a:ea typeface="Consolas"/>
              <a:cs typeface="Consolas"/>
              <a:sym typeface="Consolas"/>
            </a:endParaRPr>
          </a:p>
          <a:p>
            <a:pPr marL="0" lvl="0" indent="0" algn="l" rtl="0">
              <a:lnSpc>
                <a:spcPct val="90000"/>
              </a:lnSpc>
              <a:spcBef>
                <a:spcPts val="1200"/>
              </a:spcBef>
              <a:spcAft>
                <a:spcPts val="0"/>
              </a:spcAft>
              <a:buSzPct val="85000"/>
              <a:buNone/>
            </a:pPr>
            <a:r>
              <a:rPr lang="tr-TR">
                <a:latin typeface="Consolas"/>
                <a:ea typeface="Consolas"/>
                <a:cs typeface="Consolas"/>
                <a:sym typeface="Consolas"/>
              </a:rPr>
              <a:t>   ptr = bosDizgi;</a:t>
            </a:r>
            <a:endParaRPr/>
          </a:p>
          <a:p>
            <a:pPr marL="0" lvl="0" indent="0" algn="l" rtl="0">
              <a:lnSpc>
                <a:spcPct val="90000"/>
              </a:lnSpc>
              <a:spcBef>
                <a:spcPts val="1200"/>
              </a:spcBef>
              <a:spcAft>
                <a:spcPts val="0"/>
              </a:spcAft>
              <a:buSzPct val="85000"/>
              <a:buNone/>
            </a:pPr>
            <a:r>
              <a:rPr lang="tr-TR">
                <a:latin typeface="Consolas"/>
                <a:ea typeface="Consolas"/>
                <a:cs typeface="Consolas"/>
                <a:sym typeface="Consolas"/>
              </a:rPr>
              <a:t>   strcpy(ptr, ptrToSabitDizgi);</a:t>
            </a:r>
            <a:endParaRPr/>
          </a:p>
          <a:p>
            <a:pPr marL="0" lvl="0" indent="0" algn="l" rtl="0">
              <a:lnSpc>
                <a:spcPct val="90000"/>
              </a:lnSpc>
              <a:spcBef>
                <a:spcPts val="1200"/>
              </a:spcBef>
              <a:spcAft>
                <a:spcPts val="0"/>
              </a:spcAft>
              <a:buSzPct val="85000"/>
              <a:buNone/>
            </a:pPr>
            <a:endParaRPr>
              <a:latin typeface="Consolas"/>
              <a:ea typeface="Consolas"/>
              <a:cs typeface="Consolas"/>
              <a:sym typeface="Consolas"/>
            </a:endParaRPr>
          </a:p>
          <a:p>
            <a:pPr marL="0" lvl="0" indent="0" algn="l" rtl="0">
              <a:lnSpc>
                <a:spcPct val="90000"/>
              </a:lnSpc>
              <a:spcBef>
                <a:spcPts val="1200"/>
              </a:spcBef>
              <a:spcAft>
                <a:spcPts val="0"/>
              </a:spcAft>
              <a:buSzPct val="85000"/>
              <a:buNone/>
            </a:pPr>
            <a:r>
              <a:rPr lang="tr-TR">
                <a:latin typeface="Consolas"/>
                <a:ea typeface="Consolas"/>
                <a:cs typeface="Consolas"/>
                <a:sym typeface="Consolas"/>
              </a:rPr>
              <a:t>   printf("</a:t>
            </a:r>
            <a:r>
              <a:rPr lang="tr-TR">
                <a:solidFill>
                  <a:srgbClr val="FF0000"/>
                </a:solidFill>
                <a:latin typeface="Consolas"/>
                <a:ea typeface="Consolas"/>
                <a:cs typeface="Consolas"/>
                <a:sym typeface="Consolas"/>
              </a:rPr>
              <a:t>%s</a:t>
            </a:r>
            <a:r>
              <a:rPr lang="tr-TR">
                <a:latin typeface="Consolas"/>
                <a:ea typeface="Consolas"/>
                <a:cs typeface="Consolas"/>
                <a:sym typeface="Consolas"/>
              </a:rPr>
              <a:t>", ptr);</a:t>
            </a:r>
            <a:endParaRPr/>
          </a:p>
          <a:p>
            <a:pPr marL="0" lvl="0" indent="0" algn="l" rtl="0">
              <a:lnSpc>
                <a:spcPct val="90000"/>
              </a:lnSpc>
              <a:spcBef>
                <a:spcPts val="1200"/>
              </a:spcBef>
              <a:spcAft>
                <a:spcPts val="0"/>
              </a:spcAft>
              <a:buSzPct val="85000"/>
              <a:buNone/>
            </a:pPr>
            <a:r>
              <a:rPr lang="tr-TR">
                <a:latin typeface="Consolas"/>
                <a:ea typeface="Consolas"/>
                <a:cs typeface="Consolas"/>
                <a:sym typeface="Consolas"/>
              </a:rPr>
              <a:t>   return 0;</a:t>
            </a:r>
            <a:endParaRPr/>
          </a:p>
          <a:p>
            <a:pPr marL="0" lvl="0" indent="0" algn="l" rtl="0">
              <a:lnSpc>
                <a:spcPct val="90000"/>
              </a:lnSpc>
              <a:spcBef>
                <a:spcPts val="1200"/>
              </a:spcBef>
              <a:spcAft>
                <a:spcPts val="0"/>
              </a:spcAft>
              <a:buSzPct val="85000"/>
              <a:buNone/>
            </a:pPr>
            <a:r>
              <a:rPr lang="tr-TR">
                <a:latin typeface="Consolas"/>
                <a:ea typeface="Consolas"/>
                <a:cs typeface="Consolas"/>
                <a:sym typeface="Consolas"/>
              </a:rPr>
              <a:t>}</a:t>
            </a:r>
            <a:endParaRPr/>
          </a:p>
        </p:txBody>
      </p:sp>
      <p:sp>
        <p:nvSpPr>
          <p:cNvPr id="162" name="Google Shape;162;p8"/>
          <p:cNvSpPr txBox="1">
            <a:spLocks noGrp="1"/>
          </p:cNvSpPr>
          <p:nvPr>
            <p:ph type="body" idx="2"/>
          </p:nvPr>
        </p:nvSpPr>
        <p:spPr>
          <a:xfrm>
            <a:off x="8549640" y="1832146"/>
            <a:ext cx="3200400" cy="4348563"/>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190"/>
              <a:buNone/>
            </a:pPr>
            <a:r>
              <a:rPr lang="tr-TR"/>
              <a:t>String.h kütüphanesindeki fonksiyonları kullanırken göstericilerin bir karakter dizinini işaret etmesi gerektiği unutulmamalıdır.</a:t>
            </a:r>
            <a:endParaRPr/>
          </a:p>
          <a:p>
            <a:pPr marL="0" lvl="0" indent="0" algn="l" rtl="0">
              <a:lnSpc>
                <a:spcPct val="100000"/>
              </a:lnSpc>
              <a:spcBef>
                <a:spcPts val="1000"/>
              </a:spcBef>
              <a:spcAft>
                <a:spcPts val="0"/>
              </a:spcAft>
              <a:buSzPts val="1190"/>
              <a:buNone/>
            </a:pPr>
            <a:r>
              <a:rPr lang="tr-TR"/>
              <a:t>Bu fonksiyon, ikinci parametredeki dizgiyi, birinci parametreye kopyalar.</a:t>
            </a:r>
            <a:endParaRPr/>
          </a:p>
          <a:p>
            <a:pPr marL="0" lvl="0" indent="0" algn="l" rtl="0">
              <a:lnSpc>
                <a:spcPct val="100000"/>
              </a:lnSpc>
              <a:spcBef>
                <a:spcPts val="1000"/>
              </a:spcBef>
              <a:spcAft>
                <a:spcPts val="0"/>
              </a:spcAft>
              <a:buSzPts val="1190"/>
              <a:buNone/>
            </a:pPr>
            <a:r>
              <a:rPr lang="tr-TR"/>
              <a:t>Burada dikkat edilmesi gereken husus; </a:t>
            </a:r>
            <a:r>
              <a:rPr lang="tr-TR" b="1"/>
              <a:t>hedef gösterilen dizginin karakter sayısının </a:t>
            </a:r>
            <a:r>
              <a:rPr lang="tr-TR"/>
              <a:t>yada </a:t>
            </a:r>
            <a:r>
              <a:rPr lang="tr-TR" b="1"/>
              <a:t>göstericinin işaret ettiği bellek bölgesinin büyüklüğünün </a:t>
            </a:r>
            <a:r>
              <a:rPr lang="tr-TR" b="1" u="sng"/>
              <a:t>en az kaynak kadar olması gerektiğidir</a:t>
            </a:r>
            <a:r>
              <a:rPr lang="tr-TR"/>
              <a: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9"/>
          <p:cNvSpPr txBox="1">
            <a:spLocks noGrp="1"/>
          </p:cNvSpPr>
          <p:nvPr>
            <p:ph type="title"/>
          </p:nvPr>
        </p:nvSpPr>
        <p:spPr>
          <a:xfrm>
            <a:off x="8549640" y="352839"/>
            <a:ext cx="3200400" cy="1436204"/>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SzPts val="3200"/>
              <a:buFont typeface="Cambria"/>
              <a:buNone/>
            </a:pPr>
            <a:r>
              <a:rPr lang="tr-TR"/>
              <a:t>ALTERNATIF COPYSTRING()</a:t>
            </a:r>
            <a:endParaRPr/>
          </a:p>
        </p:txBody>
      </p:sp>
      <p:sp>
        <p:nvSpPr>
          <p:cNvPr id="168" name="Google Shape;168;p9"/>
          <p:cNvSpPr txBox="1">
            <a:spLocks noGrp="1"/>
          </p:cNvSpPr>
          <p:nvPr>
            <p:ph type="body" idx="1"/>
          </p:nvPr>
        </p:nvSpPr>
        <p:spPr>
          <a:xfrm>
            <a:off x="238539" y="352839"/>
            <a:ext cx="7829385" cy="5827869"/>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SzPts val="1360"/>
              <a:buNone/>
            </a:pPr>
            <a:r>
              <a:rPr lang="tr-TR" sz="1600">
                <a:latin typeface="Consolas"/>
                <a:ea typeface="Consolas"/>
                <a:cs typeface="Consolas"/>
                <a:sym typeface="Consolas"/>
              </a:rPr>
              <a:t>#include &lt;stdio.h&gt;</a:t>
            </a:r>
            <a:endParaRPr/>
          </a:p>
          <a:p>
            <a:pPr marL="0" lvl="0" indent="0" algn="l" rtl="0">
              <a:lnSpc>
                <a:spcPct val="90000"/>
              </a:lnSpc>
              <a:spcBef>
                <a:spcPts val="1200"/>
              </a:spcBef>
              <a:spcAft>
                <a:spcPts val="0"/>
              </a:spcAft>
              <a:buSzPts val="1360"/>
              <a:buNone/>
            </a:pPr>
            <a:r>
              <a:rPr lang="tr-TR" sz="1600">
                <a:solidFill>
                  <a:srgbClr val="0000FF"/>
                </a:solidFill>
                <a:latin typeface="Consolas"/>
                <a:ea typeface="Consolas"/>
                <a:cs typeface="Consolas"/>
                <a:sym typeface="Consolas"/>
              </a:rPr>
              <a:t>void</a:t>
            </a:r>
            <a:r>
              <a:rPr lang="tr-TR" sz="1600">
                <a:latin typeface="Consolas"/>
                <a:ea typeface="Consolas"/>
                <a:cs typeface="Consolas"/>
                <a:sym typeface="Consolas"/>
              </a:rPr>
              <a:t> copyString(</a:t>
            </a:r>
            <a:r>
              <a:rPr lang="tr-TR" sz="1600">
                <a:solidFill>
                  <a:srgbClr val="0000FF"/>
                </a:solidFill>
                <a:latin typeface="Consolas"/>
                <a:ea typeface="Consolas"/>
                <a:cs typeface="Consolas"/>
                <a:sym typeface="Consolas"/>
              </a:rPr>
              <a:t>char</a:t>
            </a:r>
            <a:r>
              <a:rPr lang="tr-TR" sz="1600">
                <a:solidFill>
                  <a:srgbClr val="FF0000"/>
                </a:solidFill>
                <a:latin typeface="Consolas"/>
                <a:ea typeface="Consolas"/>
                <a:cs typeface="Consolas"/>
                <a:sym typeface="Consolas"/>
              </a:rPr>
              <a:t>*</a:t>
            </a:r>
            <a:r>
              <a:rPr lang="tr-TR" sz="1600">
                <a:latin typeface="Consolas"/>
                <a:ea typeface="Consolas"/>
                <a:cs typeface="Consolas"/>
                <a:sym typeface="Consolas"/>
              </a:rPr>
              <a:t>, </a:t>
            </a:r>
            <a:r>
              <a:rPr lang="tr-TR" sz="1600">
                <a:solidFill>
                  <a:srgbClr val="0000FF"/>
                </a:solidFill>
                <a:latin typeface="Consolas"/>
                <a:ea typeface="Consolas"/>
                <a:cs typeface="Consolas"/>
                <a:sym typeface="Consolas"/>
              </a:rPr>
              <a:t>char</a:t>
            </a:r>
            <a:r>
              <a:rPr lang="tr-TR" sz="1600">
                <a:solidFill>
                  <a:srgbClr val="FF0000"/>
                </a:solidFill>
                <a:latin typeface="Consolas"/>
                <a:ea typeface="Consolas"/>
                <a:cs typeface="Consolas"/>
                <a:sym typeface="Consolas"/>
              </a:rPr>
              <a:t>*</a:t>
            </a:r>
            <a:r>
              <a:rPr lang="tr-TR" sz="1600">
                <a:latin typeface="Consolas"/>
                <a:ea typeface="Consolas"/>
                <a:cs typeface="Consolas"/>
                <a:sym typeface="Consolas"/>
              </a:rPr>
              <a:t>);</a:t>
            </a:r>
            <a:endParaRPr/>
          </a:p>
          <a:p>
            <a:pPr marL="0" lvl="0" indent="0" algn="l" rtl="0">
              <a:lnSpc>
                <a:spcPct val="90000"/>
              </a:lnSpc>
              <a:spcBef>
                <a:spcPts val="1200"/>
              </a:spcBef>
              <a:spcAft>
                <a:spcPts val="0"/>
              </a:spcAft>
              <a:buSzPts val="1360"/>
              <a:buNone/>
            </a:pPr>
            <a:r>
              <a:rPr lang="tr-TR" sz="1600">
                <a:solidFill>
                  <a:srgbClr val="0000FF"/>
                </a:solidFill>
                <a:latin typeface="Consolas"/>
                <a:ea typeface="Consolas"/>
                <a:cs typeface="Consolas"/>
                <a:sym typeface="Consolas"/>
              </a:rPr>
              <a:t>int</a:t>
            </a:r>
            <a:r>
              <a:rPr lang="tr-TR" sz="1600">
                <a:latin typeface="Consolas"/>
                <a:ea typeface="Consolas"/>
                <a:cs typeface="Consolas"/>
                <a:sym typeface="Consolas"/>
              </a:rPr>
              <a:t> main(){</a:t>
            </a:r>
            <a:endParaRPr/>
          </a:p>
          <a:p>
            <a:pPr marL="0" lvl="0" indent="0" algn="l" rtl="0">
              <a:lnSpc>
                <a:spcPct val="90000"/>
              </a:lnSpc>
              <a:spcBef>
                <a:spcPts val="1200"/>
              </a:spcBef>
              <a:spcAft>
                <a:spcPts val="0"/>
              </a:spcAft>
              <a:buSzPts val="1360"/>
              <a:buNone/>
            </a:pPr>
            <a:r>
              <a:rPr lang="tr-TR" sz="1600">
                <a:latin typeface="Consolas"/>
                <a:ea typeface="Consolas"/>
                <a:cs typeface="Consolas"/>
                <a:sym typeface="Consolas"/>
              </a:rPr>
              <a:t>    </a:t>
            </a:r>
            <a:r>
              <a:rPr lang="tr-TR" sz="1600">
                <a:solidFill>
                  <a:srgbClr val="0000FF"/>
                </a:solidFill>
                <a:latin typeface="Consolas"/>
                <a:ea typeface="Consolas"/>
                <a:cs typeface="Consolas"/>
                <a:sym typeface="Consolas"/>
              </a:rPr>
              <a:t>char</a:t>
            </a:r>
            <a:r>
              <a:rPr lang="tr-TR" sz="1600">
                <a:latin typeface="Consolas"/>
                <a:ea typeface="Consolas"/>
                <a:cs typeface="Consolas"/>
                <a:sym typeface="Consolas"/>
              </a:rPr>
              <a:t> str1[100] , str2[100]="Deneme Metni"; </a:t>
            </a:r>
            <a:endParaRPr/>
          </a:p>
          <a:p>
            <a:pPr marL="0" lvl="0" indent="0" algn="l" rtl="0">
              <a:lnSpc>
                <a:spcPct val="90000"/>
              </a:lnSpc>
              <a:spcBef>
                <a:spcPts val="1200"/>
              </a:spcBef>
              <a:spcAft>
                <a:spcPts val="0"/>
              </a:spcAft>
              <a:buSzPts val="1360"/>
              <a:buNone/>
            </a:pPr>
            <a:r>
              <a:rPr lang="tr-TR" sz="1600">
                <a:latin typeface="Consolas"/>
                <a:ea typeface="Consolas"/>
                <a:cs typeface="Consolas"/>
                <a:sym typeface="Consolas"/>
              </a:rPr>
              <a:t>    printf("str1: %s \nstr2: %s\n", str1,str2);</a:t>
            </a:r>
            <a:endParaRPr/>
          </a:p>
          <a:p>
            <a:pPr marL="0" lvl="0" indent="0" algn="l" rtl="0">
              <a:lnSpc>
                <a:spcPct val="90000"/>
              </a:lnSpc>
              <a:spcBef>
                <a:spcPts val="1200"/>
              </a:spcBef>
              <a:spcAft>
                <a:spcPts val="0"/>
              </a:spcAft>
              <a:buSzPts val="1360"/>
              <a:buNone/>
            </a:pPr>
            <a:r>
              <a:rPr lang="tr-TR" sz="1600">
                <a:latin typeface="Consolas"/>
                <a:ea typeface="Consolas"/>
                <a:cs typeface="Consolas"/>
                <a:sym typeface="Consolas"/>
              </a:rPr>
              <a:t>    copyString(str1, str2);</a:t>
            </a:r>
            <a:endParaRPr/>
          </a:p>
          <a:p>
            <a:pPr marL="0" lvl="0" indent="0" algn="l" rtl="0">
              <a:lnSpc>
                <a:spcPct val="90000"/>
              </a:lnSpc>
              <a:spcBef>
                <a:spcPts val="1200"/>
              </a:spcBef>
              <a:spcAft>
                <a:spcPts val="0"/>
              </a:spcAft>
              <a:buSzPts val="1360"/>
              <a:buNone/>
            </a:pPr>
            <a:r>
              <a:rPr lang="tr-TR" sz="1600">
                <a:latin typeface="Consolas"/>
                <a:ea typeface="Consolas"/>
                <a:cs typeface="Consolas"/>
                <a:sym typeface="Consolas"/>
              </a:rPr>
              <a:t>    printf("str1: %s \nstr2: %s\n", str1,str2);</a:t>
            </a:r>
            <a:endParaRPr/>
          </a:p>
          <a:p>
            <a:pPr marL="0" lvl="0" indent="0" algn="l" rtl="0">
              <a:lnSpc>
                <a:spcPct val="90000"/>
              </a:lnSpc>
              <a:spcBef>
                <a:spcPts val="1200"/>
              </a:spcBef>
              <a:spcAft>
                <a:spcPts val="0"/>
              </a:spcAft>
              <a:buSzPts val="1360"/>
              <a:buNone/>
            </a:pPr>
            <a:r>
              <a:rPr lang="tr-TR" sz="1600">
                <a:latin typeface="Consolas"/>
                <a:ea typeface="Consolas"/>
                <a:cs typeface="Consolas"/>
                <a:sym typeface="Consolas"/>
              </a:rPr>
              <a:t>    return 0;</a:t>
            </a:r>
            <a:endParaRPr/>
          </a:p>
          <a:p>
            <a:pPr marL="0" lvl="0" indent="0" algn="l" rtl="0">
              <a:lnSpc>
                <a:spcPct val="90000"/>
              </a:lnSpc>
              <a:spcBef>
                <a:spcPts val="1200"/>
              </a:spcBef>
              <a:spcAft>
                <a:spcPts val="0"/>
              </a:spcAft>
              <a:buSzPts val="1360"/>
              <a:buNone/>
            </a:pPr>
            <a:r>
              <a:rPr lang="tr-TR" sz="1600">
                <a:latin typeface="Consolas"/>
                <a:ea typeface="Consolas"/>
                <a:cs typeface="Consolas"/>
                <a:sym typeface="Consolas"/>
              </a:rPr>
              <a:t>}</a:t>
            </a:r>
            <a:endParaRPr/>
          </a:p>
          <a:p>
            <a:pPr marL="0" lvl="0" indent="0" algn="l" rtl="0">
              <a:lnSpc>
                <a:spcPct val="90000"/>
              </a:lnSpc>
              <a:spcBef>
                <a:spcPts val="1200"/>
              </a:spcBef>
              <a:spcAft>
                <a:spcPts val="0"/>
              </a:spcAft>
              <a:buSzPts val="1360"/>
              <a:buNone/>
            </a:pPr>
            <a:r>
              <a:rPr lang="tr-TR" sz="1600">
                <a:solidFill>
                  <a:srgbClr val="0000FF"/>
                </a:solidFill>
                <a:latin typeface="Consolas"/>
                <a:ea typeface="Consolas"/>
                <a:cs typeface="Consolas"/>
                <a:sym typeface="Consolas"/>
              </a:rPr>
              <a:t>void</a:t>
            </a:r>
            <a:r>
              <a:rPr lang="tr-TR" sz="1600">
                <a:latin typeface="Consolas"/>
                <a:ea typeface="Consolas"/>
                <a:cs typeface="Consolas"/>
                <a:sym typeface="Consolas"/>
              </a:rPr>
              <a:t> copyString(</a:t>
            </a:r>
            <a:r>
              <a:rPr lang="tr-TR" sz="1600">
                <a:solidFill>
                  <a:srgbClr val="0000FF"/>
                </a:solidFill>
                <a:latin typeface="Consolas"/>
                <a:ea typeface="Consolas"/>
                <a:cs typeface="Consolas"/>
                <a:sym typeface="Consolas"/>
              </a:rPr>
              <a:t>char</a:t>
            </a:r>
            <a:r>
              <a:rPr lang="tr-TR" sz="1600">
                <a:solidFill>
                  <a:srgbClr val="FF0000"/>
                </a:solidFill>
                <a:latin typeface="Consolas"/>
                <a:ea typeface="Consolas"/>
                <a:cs typeface="Consolas"/>
                <a:sym typeface="Consolas"/>
              </a:rPr>
              <a:t>*</a:t>
            </a:r>
            <a:r>
              <a:rPr lang="tr-TR" sz="1600">
                <a:latin typeface="Consolas"/>
                <a:ea typeface="Consolas"/>
                <a:cs typeface="Consolas"/>
                <a:sym typeface="Consolas"/>
              </a:rPr>
              <a:t> hedef, </a:t>
            </a:r>
            <a:r>
              <a:rPr lang="tr-TR" sz="1600">
                <a:solidFill>
                  <a:srgbClr val="0000FF"/>
                </a:solidFill>
                <a:latin typeface="Consolas"/>
                <a:ea typeface="Consolas"/>
                <a:cs typeface="Consolas"/>
                <a:sym typeface="Consolas"/>
              </a:rPr>
              <a:t>char</a:t>
            </a:r>
            <a:r>
              <a:rPr lang="tr-TR" sz="1600">
                <a:solidFill>
                  <a:srgbClr val="FF0000"/>
                </a:solidFill>
                <a:latin typeface="Consolas"/>
                <a:ea typeface="Consolas"/>
                <a:cs typeface="Consolas"/>
                <a:sym typeface="Consolas"/>
              </a:rPr>
              <a:t>*</a:t>
            </a:r>
            <a:r>
              <a:rPr lang="tr-TR" sz="1600">
                <a:latin typeface="Consolas"/>
                <a:ea typeface="Consolas"/>
                <a:cs typeface="Consolas"/>
                <a:sym typeface="Consolas"/>
              </a:rPr>
              <a:t> kaynak){</a:t>
            </a:r>
            <a:endParaRPr/>
          </a:p>
          <a:p>
            <a:pPr marL="0" lvl="0" indent="0" algn="l" rtl="0">
              <a:lnSpc>
                <a:spcPct val="90000"/>
              </a:lnSpc>
              <a:spcBef>
                <a:spcPts val="1200"/>
              </a:spcBef>
              <a:spcAft>
                <a:spcPts val="0"/>
              </a:spcAft>
              <a:buSzPts val="1360"/>
              <a:buNone/>
            </a:pPr>
            <a:r>
              <a:rPr lang="tr-TR" sz="1600">
                <a:latin typeface="Consolas"/>
                <a:ea typeface="Consolas"/>
                <a:cs typeface="Consolas"/>
                <a:sym typeface="Consolas"/>
              </a:rPr>
              <a:t>    </a:t>
            </a:r>
            <a:r>
              <a:rPr lang="tr-TR" sz="1600">
                <a:solidFill>
                  <a:srgbClr val="0000FF"/>
                </a:solidFill>
                <a:latin typeface="Consolas"/>
                <a:ea typeface="Consolas"/>
                <a:cs typeface="Consolas"/>
                <a:sym typeface="Consolas"/>
              </a:rPr>
              <a:t>int</a:t>
            </a:r>
            <a:r>
              <a:rPr lang="tr-TR" sz="1600">
                <a:latin typeface="Consolas"/>
                <a:ea typeface="Consolas"/>
                <a:cs typeface="Consolas"/>
                <a:sym typeface="Consolas"/>
              </a:rPr>
              <a:t> i = 0;</a:t>
            </a:r>
            <a:endParaRPr/>
          </a:p>
          <a:p>
            <a:pPr marL="0" lvl="0" indent="0" algn="l" rtl="0">
              <a:lnSpc>
                <a:spcPct val="90000"/>
              </a:lnSpc>
              <a:spcBef>
                <a:spcPts val="1200"/>
              </a:spcBef>
              <a:spcAft>
                <a:spcPts val="0"/>
              </a:spcAft>
              <a:buSzPts val="1360"/>
              <a:buNone/>
            </a:pPr>
            <a:r>
              <a:rPr lang="tr-TR" sz="1600">
                <a:latin typeface="Consolas"/>
                <a:ea typeface="Consolas"/>
                <a:cs typeface="Consolas"/>
                <a:sym typeface="Consolas"/>
              </a:rPr>
              <a:t>    for(i = 0; kaynak[i]!='\0'; i++)</a:t>
            </a:r>
            <a:endParaRPr/>
          </a:p>
          <a:p>
            <a:pPr marL="0" lvl="0" indent="0" algn="l" rtl="0">
              <a:lnSpc>
                <a:spcPct val="90000"/>
              </a:lnSpc>
              <a:spcBef>
                <a:spcPts val="1200"/>
              </a:spcBef>
              <a:spcAft>
                <a:spcPts val="0"/>
              </a:spcAft>
              <a:buSzPts val="1360"/>
              <a:buNone/>
            </a:pPr>
            <a:r>
              <a:rPr lang="tr-TR" sz="1600">
                <a:latin typeface="Consolas"/>
                <a:ea typeface="Consolas"/>
                <a:cs typeface="Consolas"/>
                <a:sym typeface="Consolas"/>
              </a:rPr>
              <a:t>        hedef[i] = kaynak[i];</a:t>
            </a:r>
            <a:endParaRPr/>
          </a:p>
          <a:p>
            <a:pPr marL="0" lvl="0" indent="0" algn="l" rtl="0">
              <a:lnSpc>
                <a:spcPct val="90000"/>
              </a:lnSpc>
              <a:spcBef>
                <a:spcPts val="1200"/>
              </a:spcBef>
              <a:spcAft>
                <a:spcPts val="0"/>
              </a:spcAft>
              <a:buSzPts val="1360"/>
              <a:buNone/>
            </a:pPr>
            <a:r>
              <a:rPr lang="tr-TR" sz="1600">
                <a:latin typeface="Consolas"/>
                <a:ea typeface="Consolas"/>
                <a:cs typeface="Consolas"/>
                <a:sym typeface="Consolas"/>
              </a:rPr>
              <a:t>    hedef[i] = '\0';</a:t>
            </a:r>
            <a:endParaRPr/>
          </a:p>
          <a:p>
            <a:pPr marL="0" lvl="0" indent="0" algn="l" rtl="0">
              <a:lnSpc>
                <a:spcPct val="90000"/>
              </a:lnSpc>
              <a:spcBef>
                <a:spcPts val="1200"/>
              </a:spcBef>
              <a:spcAft>
                <a:spcPts val="0"/>
              </a:spcAft>
              <a:buSzPts val="1360"/>
              <a:buNone/>
            </a:pPr>
            <a:r>
              <a:rPr lang="tr-TR" sz="1600">
                <a:latin typeface="Consolas"/>
                <a:ea typeface="Consolas"/>
                <a:cs typeface="Consolas"/>
                <a:sym typeface="Consolas"/>
              </a:rPr>
              <a:t>}</a:t>
            </a:r>
            <a:endParaRPr/>
          </a:p>
        </p:txBody>
      </p:sp>
      <p:sp>
        <p:nvSpPr>
          <p:cNvPr id="169" name="Google Shape;169;p9"/>
          <p:cNvSpPr txBox="1">
            <a:spLocks noGrp="1"/>
          </p:cNvSpPr>
          <p:nvPr>
            <p:ph type="body" idx="2"/>
          </p:nvPr>
        </p:nvSpPr>
        <p:spPr>
          <a:xfrm>
            <a:off x="8549640" y="1832146"/>
            <a:ext cx="3200400" cy="4348563"/>
          </a:xfrm>
          <a:prstGeom prst="rect">
            <a:avLst/>
          </a:prstGeom>
          <a:noFill/>
          <a:ln>
            <a:noFill/>
          </a:ln>
        </p:spPr>
        <p:txBody>
          <a:bodyPr spcFirstLastPara="1" wrap="square" lIns="91425" tIns="45700" rIns="91425" bIns="45700" anchor="t" anchorCtr="0">
            <a:normAutofit fontScale="92500" lnSpcReduction="10000"/>
          </a:bodyPr>
          <a:lstStyle/>
          <a:p>
            <a:pPr marL="0" lvl="0" indent="0" algn="l" rtl="0">
              <a:lnSpc>
                <a:spcPct val="100000"/>
              </a:lnSpc>
              <a:spcBef>
                <a:spcPts val="0"/>
              </a:spcBef>
              <a:spcAft>
                <a:spcPts val="0"/>
              </a:spcAft>
              <a:buSzPct val="85000"/>
              <a:buNone/>
            </a:pPr>
            <a:r>
              <a:rPr lang="tr-TR"/>
              <a:t>String.h kütüphanesindeki fonksiyonları kullanırken göstericilerin bir karakter dizinini işaret etmesi gerektiği unutulmamalıdır.</a:t>
            </a:r>
            <a:endParaRPr/>
          </a:p>
          <a:p>
            <a:pPr marL="0" lvl="0" indent="0" algn="l" rtl="0">
              <a:lnSpc>
                <a:spcPct val="100000"/>
              </a:lnSpc>
              <a:spcBef>
                <a:spcPts val="1000"/>
              </a:spcBef>
              <a:spcAft>
                <a:spcPts val="0"/>
              </a:spcAft>
              <a:buSzPct val="85000"/>
              <a:buNone/>
            </a:pPr>
            <a:r>
              <a:rPr lang="tr-TR"/>
              <a:t>Bu fonksiyon da , ikinci parametredeki dizgiyi, birinci parametreye kopyalar.</a:t>
            </a:r>
            <a:endParaRPr/>
          </a:p>
          <a:p>
            <a:pPr marL="0" lvl="0" indent="0" algn="l" rtl="0">
              <a:lnSpc>
                <a:spcPct val="100000"/>
              </a:lnSpc>
              <a:spcBef>
                <a:spcPts val="1000"/>
              </a:spcBef>
              <a:spcAft>
                <a:spcPts val="0"/>
              </a:spcAft>
              <a:buSzPct val="85000"/>
              <a:buNone/>
            </a:pPr>
            <a:r>
              <a:rPr lang="tr-TR"/>
              <a:t>Burada dikkat edilmesi gereken husus; </a:t>
            </a:r>
            <a:r>
              <a:rPr lang="tr-TR" b="1"/>
              <a:t>hedef gösterilen dizginin karakter sayısının </a:t>
            </a:r>
            <a:r>
              <a:rPr lang="tr-TR"/>
              <a:t>yada </a:t>
            </a:r>
            <a:r>
              <a:rPr lang="tr-TR" b="1"/>
              <a:t>göstericinin işaret ettiği bellek bölgesinin büyüklüğünün </a:t>
            </a:r>
            <a:r>
              <a:rPr lang="tr-TR" b="1" u="sng"/>
              <a:t>en az kaynak kadar olması gerektiği DAHA İYİ ANLAŞILMAKTADIR;</a:t>
            </a:r>
            <a:endParaRPr/>
          </a:p>
          <a:p>
            <a:pPr marL="342900" lvl="0" indent="-342900" algn="l" rtl="0">
              <a:lnSpc>
                <a:spcPct val="100000"/>
              </a:lnSpc>
              <a:spcBef>
                <a:spcPts val="1000"/>
              </a:spcBef>
              <a:spcAft>
                <a:spcPts val="0"/>
              </a:spcAft>
              <a:buSzPct val="85000"/>
              <a:buFont typeface="Cambria"/>
              <a:buAutoNum type="arabicPeriod"/>
            </a:pPr>
            <a:r>
              <a:rPr lang="tr-TR" b="1"/>
              <a:t>HEFER GÖSTERİCİNİN AYRILMIŞ BİR BELLEK BÖLGESİNİ GÖSTERMESİ ZORUNLUDUR.</a:t>
            </a:r>
            <a:endParaRPr/>
          </a:p>
          <a:p>
            <a:pPr marL="342900" lvl="0" indent="-342900" algn="l" rtl="0">
              <a:lnSpc>
                <a:spcPct val="100000"/>
              </a:lnSpc>
              <a:spcBef>
                <a:spcPts val="1000"/>
              </a:spcBef>
              <a:spcAft>
                <a:spcPts val="0"/>
              </a:spcAft>
              <a:buSzPct val="85000"/>
              <a:buFont typeface="Cambria"/>
              <a:buAutoNum type="arabicPeriod"/>
            </a:pPr>
            <a:r>
              <a:rPr lang="tr-TR" b="1"/>
              <a:t>GÖSTERİCİNİN GÖSTERDİĞİ BELLEK BÖLGESİ EN AZ KAYNAĞIN KARAKTER UZUNLUĞU KADAR OLMALIDIR.</a:t>
            </a:r>
            <a:endParaRPr/>
          </a:p>
        </p:txBody>
      </p:sp>
    </p:spTree>
  </p:cSld>
  <p:clrMapOvr>
    <a:masterClrMapping/>
  </p:clrMapOvr>
</p:sld>
</file>

<file path=ppt/theme/theme1.xml><?xml version="1.0" encoding="utf-8"?>
<a:theme xmlns:a="http://schemas.openxmlformats.org/drawingml/2006/main" name="Wood Type">
  <a:themeElements>
    <a:clrScheme name="Wood Type">
      <a:dk1>
        <a:srgbClr val="000000"/>
      </a:dk1>
      <a:lt1>
        <a:srgbClr val="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eması">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3075</Words>
  <Application>Microsoft Office PowerPoint</Application>
  <PresentationFormat>Geniş ekran</PresentationFormat>
  <Paragraphs>407</Paragraphs>
  <Slides>18</Slides>
  <Notes>18</Notes>
  <HiddenSlides>0</HiddenSlides>
  <MMClips>0</MMClips>
  <ScaleCrop>false</ScaleCrop>
  <HeadingPairs>
    <vt:vector size="6" baseType="variant">
      <vt:variant>
        <vt:lpstr>Kullanılan Yazı Tipleri</vt:lpstr>
      </vt:variant>
      <vt:variant>
        <vt:i4>5</vt:i4>
      </vt:variant>
      <vt:variant>
        <vt:lpstr>Tema</vt:lpstr>
      </vt:variant>
      <vt:variant>
        <vt:i4>1</vt:i4>
      </vt:variant>
      <vt:variant>
        <vt:lpstr>Slayt Başlıkları</vt:lpstr>
      </vt:variant>
      <vt:variant>
        <vt:i4>18</vt:i4>
      </vt:variant>
    </vt:vector>
  </HeadingPairs>
  <TitlesOfParts>
    <vt:vector size="24" baseType="lpstr">
      <vt:lpstr>Arial</vt:lpstr>
      <vt:lpstr>Calibri</vt:lpstr>
      <vt:lpstr>Cambria</vt:lpstr>
      <vt:lpstr>Consolas</vt:lpstr>
      <vt:lpstr>Noto Sans Symbols</vt:lpstr>
      <vt:lpstr>Wood Type</vt:lpstr>
      <vt:lpstr>C DILI ILE  YAPISAL PROGRAMLAMA</vt:lpstr>
      <vt:lpstr>yapısal (structural) programlama nedir?</vt:lpstr>
      <vt:lpstr>KARAKTER DIZILERI/ DİZGİLER (STRINGS)</vt:lpstr>
      <vt:lpstr>KONSOLDAN DİZGİ OKUMA</vt:lpstr>
      <vt:lpstr>DİZGİLER (STRINGS) VE GÖSTERICILER</vt:lpstr>
      <vt:lpstr>DIZGI (STRING) FONKSIYONLARI</vt:lpstr>
      <vt:lpstr>STRLEN()</vt:lpstr>
      <vt:lpstr>STRCPY()</vt:lpstr>
      <vt:lpstr>ALTERNATIF COPYSTRING()</vt:lpstr>
      <vt:lpstr>STRCAT()</vt:lpstr>
      <vt:lpstr>STRCHR()</vt:lpstr>
      <vt:lpstr>STRCMP()</vt:lpstr>
      <vt:lpstr>ALTERNATİF COMPARESTRING()</vt:lpstr>
      <vt:lpstr>KARAKTER FONKSIYONLARI</vt:lpstr>
      <vt:lpstr>KÜÇÜK BÜYÜK AYRIMI OLMADAN STRCMP()</vt:lpstr>
      <vt:lpstr>METINDEN ILKEL DEĞIŞKENLERE DÖNÜŞÜM FONKSIYONLARI</vt:lpstr>
      <vt:lpstr>METINDEN DÖNÜŞÜM ÖRNEĞI</vt:lpstr>
      <vt:lpstr>DINLEDIĞINIZ IÇIN TEŞEKKÜR EDERIM.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DILI ILE  YAPISAL PROGRAMLAMA</dc:title>
  <dc:creator>İlhan ÖZKAN</dc:creator>
  <cp:lastModifiedBy>İlhan ÖZKAN</cp:lastModifiedBy>
  <cp:revision>1</cp:revision>
  <dcterms:created xsi:type="dcterms:W3CDTF">2020-05-21T06:51:03Z</dcterms:created>
  <dcterms:modified xsi:type="dcterms:W3CDTF">2025-04-10T07:41:22Z</dcterms:modified>
</cp:coreProperties>
</file>