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sldIdLst>
    <p:sldId id="277" r:id="rId5"/>
    <p:sldId id="278" r:id="rId6"/>
    <p:sldId id="280" r:id="rId7"/>
    <p:sldId id="292" r:id="rId8"/>
    <p:sldId id="281" r:id="rId9"/>
    <p:sldId id="282" r:id="rId10"/>
    <p:sldId id="283" r:id="rId11"/>
    <p:sldId id="279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Introduction to React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Author: Hoyden L’Heureux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CFDB-7FBD-4615-9618-56F5DC1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39DF-D2E2-458C-B1DC-EE69D946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attributes for components</a:t>
            </a:r>
          </a:p>
          <a:p>
            <a:r>
              <a:rPr lang="en-US" dirty="0"/>
              <a:t>Used for unidirectional data flow</a:t>
            </a:r>
          </a:p>
          <a:p>
            <a:r>
              <a:rPr lang="en-US" dirty="0"/>
              <a:t>Read-only (immutable)</a:t>
            </a:r>
          </a:p>
        </p:txBody>
      </p:sp>
    </p:spTree>
    <p:extLst>
      <p:ext uri="{BB962C8B-B14F-4D97-AF65-F5344CB8AC3E}">
        <p14:creationId xmlns:p14="http://schemas.microsoft.com/office/powerpoint/2010/main" val="102571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9515-968B-42D1-8020-4B03A321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67BB-1C5D-4ACF-B170-3E569217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within the component</a:t>
            </a:r>
          </a:p>
          <a:p>
            <a:r>
              <a:rPr lang="en-US" dirty="0"/>
              <a:t>Tells the component when to re-render</a:t>
            </a:r>
          </a:p>
        </p:txBody>
      </p:sp>
    </p:spTree>
    <p:extLst>
      <p:ext uri="{BB962C8B-B14F-4D97-AF65-F5344CB8AC3E}">
        <p14:creationId xmlns:p14="http://schemas.microsoft.com/office/powerpoint/2010/main" val="306532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3D55-D63A-4CFB-B60B-142DF30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key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347A-9AD2-4978-934C-47522FB2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getInitialState</a:t>
            </a:r>
            <a:r>
              <a:rPr lang="en-US" dirty="0"/>
              <a:t>() – sets the initial state/value of a component</a:t>
            </a:r>
          </a:p>
          <a:p>
            <a:r>
              <a:rPr lang="en-US" dirty="0" err="1"/>
              <a:t>setState</a:t>
            </a:r>
            <a:r>
              <a:rPr lang="en-US" dirty="0"/>
              <a:t>({state: value}) – used to update the state</a:t>
            </a:r>
          </a:p>
        </p:txBody>
      </p:sp>
    </p:spTree>
    <p:extLst>
      <p:ext uri="{BB962C8B-B14F-4D97-AF65-F5344CB8AC3E}">
        <p14:creationId xmlns:p14="http://schemas.microsoft.com/office/powerpoint/2010/main" val="214641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432D-94D4-4749-97EC-349EF869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E53E-52AA-426B-B0E9-794FBAED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written in the render function</a:t>
            </a:r>
          </a:p>
          <a:p>
            <a:r>
              <a:rPr lang="en-US" dirty="0"/>
              <a:t>Is used to read states and props, but returns JSX elements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render: function() {</a:t>
            </a:r>
          </a:p>
          <a:p>
            <a:pPr marL="457200" lvl="1" indent="0">
              <a:buNone/>
            </a:pPr>
            <a:r>
              <a:rPr lang="en-US" dirty="0"/>
              <a:t>	return (</a:t>
            </a:r>
          </a:p>
          <a:p>
            <a:pPr marL="457200" lvl="1" indent="0">
              <a:buNone/>
            </a:pPr>
            <a:r>
              <a:rPr lang="en-US" dirty="0"/>
              <a:t>		&lt;div </a:t>
            </a:r>
            <a:r>
              <a:rPr lang="en-US" dirty="0" err="1"/>
              <a:t>className</a:t>
            </a:r>
            <a:r>
              <a:rPr lang="en-US" dirty="0"/>
              <a:t> = “</a:t>
            </a:r>
            <a:r>
              <a:rPr lang="en-US" dirty="0" err="1"/>
              <a:t>classDescription</a:t>
            </a:r>
            <a:r>
              <a:rPr lang="en-US" dirty="0"/>
              <a:t>”&gt;{</a:t>
            </a:r>
            <a:r>
              <a:rPr lang="en-US" dirty="0" err="1"/>
              <a:t>this.props.value</a:t>
            </a:r>
            <a:r>
              <a:rPr lang="en-US" dirty="0"/>
              <a:t>}&lt;/div&gt;</a:t>
            </a:r>
          </a:p>
          <a:p>
            <a:pPr marL="457200" lvl="1" indent="0">
              <a:buNone/>
            </a:pPr>
            <a:r>
              <a:rPr lang="en-US" dirty="0"/>
              <a:t>	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48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18B-D3F9-4B20-985F-8CDBA733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0457-6563-4CDA-89ED-76E14BA3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events that can happen within an app handled similar to DOM as usual</a:t>
            </a:r>
          </a:p>
          <a:p>
            <a:r>
              <a:rPr lang="en-US" dirty="0"/>
              <a:t>A small selection of these are:</a:t>
            </a:r>
          </a:p>
          <a:p>
            <a:pPr lvl="1"/>
            <a:r>
              <a:rPr lang="en-US" dirty="0" err="1"/>
              <a:t>onClick</a:t>
            </a:r>
            <a:endParaRPr lang="en-US" dirty="0"/>
          </a:p>
          <a:p>
            <a:pPr lvl="1"/>
            <a:r>
              <a:rPr lang="en-US" dirty="0" err="1"/>
              <a:t>onMouseLeave</a:t>
            </a:r>
            <a:endParaRPr lang="en-US" dirty="0"/>
          </a:p>
          <a:p>
            <a:pPr lvl="1"/>
            <a:r>
              <a:rPr lang="en-US" dirty="0" err="1"/>
              <a:t>onMouseMove</a:t>
            </a:r>
            <a:endParaRPr lang="en-US" dirty="0"/>
          </a:p>
          <a:p>
            <a:pPr lvl="1"/>
            <a:r>
              <a:rPr lang="en-US" dirty="0" err="1"/>
              <a:t>onDragOver</a:t>
            </a:r>
            <a:endParaRPr lang="en-US" dirty="0"/>
          </a:p>
          <a:p>
            <a:pPr lvl="1"/>
            <a:r>
              <a:rPr lang="en-US" dirty="0" err="1"/>
              <a:t>onContextMenu</a:t>
            </a:r>
            <a:endParaRPr lang="en-US" dirty="0"/>
          </a:p>
          <a:p>
            <a:pPr lvl="1"/>
            <a:r>
              <a:rPr lang="en-US" dirty="0"/>
              <a:t>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0871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149D-D637-47CE-ADCB-92173EC3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5332-A7AA-4EF9-B4CF-D408C483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25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important to remember for error handling and deciding where and when to place components</a:t>
            </a:r>
          </a:p>
          <a:p>
            <a:pPr marL="0" indent="0">
              <a:buNone/>
            </a:pPr>
            <a:r>
              <a:rPr lang="en-US" dirty="0"/>
              <a:t>Can be over ridden to run your code at  different times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First Render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getDefaultProps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getInitialState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componentWillMount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Render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/>
              <a:t>componentDidMount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724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4A95-8527-44BB-A25D-84E0C425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85BD-C393-40BF-8251-155B45D9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Reactjs.org – explanations and some tutorials</a:t>
            </a:r>
          </a:p>
          <a:p>
            <a:r>
              <a:rPr lang="en-US" dirty="0"/>
              <a:t>Node.js – where to download Node.js to run your apps locally</a:t>
            </a:r>
          </a:p>
        </p:txBody>
      </p:sp>
    </p:spTree>
    <p:extLst>
      <p:ext uri="{BB962C8B-B14F-4D97-AF65-F5344CB8AC3E}">
        <p14:creationId xmlns:p14="http://schemas.microsoft.com/office/powerpoint/2010/main" val="228496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35704-F623-4552-9BB6-7DCC35DB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questions</a:t>
            </a: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022A5EC-5635-4269-937D-A9FF64B8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86" y="2433919"/>
            <a:ext cx="4825513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0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An efficient and flexible JavaScript Library</a:t>
            </a:r>
          </a:p>
          <a:p>
            <a:r>
              <a:rPr lang="en-US" dirty="0"/>
              <a:t>Makes complex user interfaces</a:t>
            </a:r>
          </a:p>
          <a:p>
            <a:r>
              <a:rPr lang="en-US" dirty="0"/>
              <a:t>The View of the Model View Controller (MVC)</a:t>
            </a:r>
          </a:p>
          <a:p>
            <a:r>
              <a:rPr lang="en-US" dirty="0"/>
              <a:t>Composed of small blocks of code called “components”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3" t="4548" r="7160" b="7170"/>
          <a:stretch/>
        </p:blipFill>
        <p:spPr>
          <a:xfrm>
            <a:off x="7455877" y="759654"/>
            <a:ext cx="3643533" cy="47192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4616-30FE-4286-99C4-6CAFBDD6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Reactjs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69E5-F5C8-4283-8BB1-B380E6A5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/>
              <a:t>Declarative language</a:t>
            </a:r>
          </a:p>
          <a:p>
            <a:r>
              <a:rPr lang="en-US" dirty="0"/>
              <a:t>Reusable components</a:t>
            </a:r>
          </a:p>
          <a:p>
            <a:r>
              <a:rPr lang="en-US" dirty="0"/>
              <a:t>Easy to learn and use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0376F-4081-45AE-B6A5-EFCEBF6A6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9" r="2429"/>
          <a:stretch/>
        </p:blipFill>
        <p:spPr>
          <a:xfrm>
            <a:off x="4979963" y="1694920"/>
            <a:ext cx="6850968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1A39-365D-4961-A1E4-D26EA02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sites built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C09F-555D-4884-96DC-F477164C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 err="1"/>
              <a:t>Producthunt</a:t>
            </a:r>
            <a:endParaRPr lang="en-US" dirty="0"/>
          </a:p>
          <a:p>
            <a:r>
              <a:rPr lang="en-US" dirty="0"/>
              <a:t>Messenger.com</a:t>
            </a:r>
          </a:p>
          <a:p>
            <a:r>
              <a:rPr lang="en-US" dirty="0"/>
              <a:t>Instagram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1E6D-9D10-41E9-8759-7B937E34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</a:t>
            </a:r>
            <a:r>
              <a:rPr lang="en-US" dirty="0" err="1"/>
              <a:t>reactjs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176A-CBF8-4E14-83D6-28AF910A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is made with JSX which is JavaScript and XML combined</a:t>
            </a:r>
          </a:p>
          <a:p>
            <a:r>
              <a:rPr lang="en-US" dirty="0"/>
              <a:t>Uses all standard HTML attributes </a:t>
            </a:r>
          </a:p>
          <a:p>
            <a:r>
              <a:rPr lang="en-US" dirty="0"/>
              <a:t>Some syntax changes (</a:t>
            </a:r>
            <a:r>
              <a:rPr lang="en-US" dirty="0" err="1"/>
              <a:t>className</a:t>
            </a:r>
            <a:r>
              <a:rPr lang="en-US" dirty="0"/>
              <a:t> instead of just class)</a:t>
            </a:r>
          </a:p>
        </p:txBody>
      </p:sp>
    </p:spTree>
    <p:extLst>
      <p:ext uri="{BB962C8B-B14F-4D97-AF65-F5344CB8AC3E}">
        <p14:creationId xmlns:p14="http://schemas.microsoft.com/office/powerpoint/2010/main" val="111998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4E88-FB42-4AB4-B979-3654215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135B-5E49-467B-8242-E32A3504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0147"/>
            <a:ext cx="10131425" cy="2123049"/>
          </a:xfrm>
        </p:spPr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 uses a virtual DOM (Document Object Model)</a:t>
            </a:r>
          </a:p>
          <a:p>
            <a:pPr lvl="1"/>
            <a:r>
              <a:rPr lang="en-US" dirty="0"/>
              <a:t>This allows for faster refreshing of the page with changes that are made</a:t>
            </a:r>
          </a:p>
        </p:txBody>
      </p:sp>
    </p:spTree>
    <p:extLst>
      <p:ext uri="{BB962C8B-B14F-4D97-AF65-F5344CB8AC3E}">
        <p14:creationId xmlns:p14="http://schemas.microsoft.com/office/powerpoint/2010/main" val="19106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3182-88C0-467C-BCE3-6CA648B0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important parts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A73F-8295-4F10-B206-10511E55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– everything is a component in React</a:t>
            </a:r>
          </a:p>
          <a:p>
            <a:r>
              <a:rPr lang="en-US" dirty="0"/>
              <a:t>Props</a:t>
            </a:r>
          </a:p>
          <a:p>
            <a:r>
              <a:rPr lang="en-US" dirty="0"/>
              <a:t>States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8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A4F4-E0FB-4092-97DF-2558E38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 component do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E542-FFA6-4CAD-8C40-F1D1557D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what tells the React what to show on the screen</a:t>
            </a:r>
          </a:p>
          <a:p>
            <a:r>
              <a:rPr lang="en-US" dirty="0"/>
              <a:t>Changes with the data that is entered into the components and redisplayed</a:t>
            </a:r>
          </a:p>
          <a:p>
            <a:r>
              <a:rPr lang="en-US" dirty="0"/>
              <a:t>Can take in parameters (</a:t>
            </a:r>
            <a:r>
              <a:rPr lang="en-US" dirty="0" err="1"/>
              <a:t>a.k.a</a:t>
            </a:r>
            <a:r>
              <a:rPr lang="en-US" dirty="0"/>
              <a:t> props) – then returns a hierarchy</a:t>
            </a:r>
          </a:p>
          <a:p>
            <a:endParaRPr lang="en-US" dirty="0"/>
          </a:p>
          <a:p>
            <a:r>
              <a:rPr lang="en-US" dirty="0"/>
              <a:t>Created with the syntax – </a:t>
            </a:r>
            <a:r>
              <a:rPr lang="en-US" dirty="0" err="1"/>
              <a:t>React.createClass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5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B176-A660-4AB1-B86A-A28BA716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key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939D-C6B0-4558-8362-305BD583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getInitialState</a:t>
            </a:r>
            <a:r>
              <a:rPr lang="en-US" dirty="0"/>
              <a:t> : function() {}</a:t>
            </a:r>
          </a:p>
          <a:p>
            <a:r>
              <a:rPr lang="en-US" dirty="0" err="1"/>
              <a:t>componentWillMount</a:t>
            </a:r>
            <a:r>
              <a:rPr lang="en-US" dirty="0"/>
              <a:t> : function() {}</a:t>
            </a:r>
          </a:p>
          <a:p>
            <a:r>
              <a:rPr lang="en-US" dirty="0" err="1"/>
              <a:t>componentDidMount</a:t>
            </a:r>
            <a:r>
              <a:rPr lang="en-US" dirty="0"/>
              <a:t> : function() {}</a:t>
            </a:r>
          </a:p>
          <a:p>
            <a:r>
              <a:rPr lang="en-US" dirty="0" err="1"/>
              <a:t>componentDidUnmount</a:t>
            </a:r>
            <a:r>
              <a:rPr lang="en-US" dirty="0"/>
              <a:t> : function() {}</a:t>
            </a:r>
          </a:p>
          <a:p>
            <a:r>
              <a:rPr lang="en-US" dirty="0"/>
              <a:t>render : function() {}</a:t>
            </a:r>
          </a:p>
        </p:txBody>
      </p:sp>
    </p:spTree>
    <p:extLst>
      <p:ext uri="{BB962C8B-B14F-4D97-AF65-F5344CB8AC3E}">
        <p14:creationId xmlns:p14="http://schemas.microsoft.com/office/powerpoint/2010/main" val="1232530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Introduction to React</vt:lpstr>
      <vt:lpstr>What is react?</vt:lpstr>
      <vt:lpstr>Why use Reactjs?</vt:lpstr>
      <vt:lpstr>Examples of sites built with react</vt:lpstr>
      <vt:lpstr>What makes reactjs?</vt:lpstr>
      <vt:lpstr>Virtual dom</vt:lpstr>
      <vt:lpstr>3 important parts of react</vt:lpstr>
      <vt:lpstr>What does a component do?</vt:lpstr>
      <vt:lpstr>Component key functions</vt:lpstr>
      <vt:lpstr>props</vt:lpstr>
      <vt:lpstr>states</vt:lpstr>
      <vt:lpstr>State key functions</vt:lpstr>
      <vt:lpstr>Viewing data</vt:lpstr>
      <vt:lpstr>events</vt:lpstr>
      <vt:lpstr>Component lifecycle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2020-05-13T18:08:53Z</dcterms:created>
  <dcterms:modified xsi:type="dcterms:W3CDTF">2020-05-13T18:45:34Z</dcterms:modified>
</cp:coreProperties>
</file>