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D585-648A-4A6C-B05A-B15107632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Try An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3EAB-AF95-42B2-A938-6F76804C8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Hoyden L’Heureux</a:t>
            </a:r>
          </a:p>
        </p:txBody>
      </p:sp>
    </p:spTree>
    <p:extLst>
      <p:ext uri="{BB962C8B-B14F-4D97-AF65-F5344CB8AC3E}">
        <p14:creationId xmlns:p14="http://schemas.microsoft.com/office/powerpoint/2010/main" val="297961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AF81-44B2-49D9-8CE1-4FF7D314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we need to modify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4414-90B6-4776-8F0B-D5FDA6A0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8027576" cy="970451"/>
          </a:xfrm>
        </p:spPr>
        <p:txBody>
          <a:bodyPr/>
          <a:lstStyle/>
          <a:p>
            <a:r>
              <a:rPr lang="en-US" dirty="0"/>
              <a:t>Since we are passing two props, we have a few changes to make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E5C374-D1EE-4AED-B94E-CEF673A4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32" y="3192738"/>
            <a:ext cx="5008734" cy="35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067-514C-4649-97BB-13409879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094D-25ED-4DFE-8EAB-F85EADBB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8814386" cy="2009470"/>
          </a:xfrm>
        </p:spPr>
        <p:txBody>
          <a:bodyPr/>
          <a:lstStyle/>
          <a:p>
            <a:r>
              <a:rPr lang="en-US" dirty="0"/>
              <a:t>If you are not getting an error then lets check each others code</a:t>
            </a:r>
          </a:p>
          <a:p>
            <a:endParaRPr lang="en-US" dirty="0"/>
          </a:p>
          <a:p>
            <a:r>
              <a:rPr lang="en-US" dirty="0"/>
              <a:t>If you are getting an error – don’t panic its supposed to be there.</a:t>
            </a:r>
          </a:p>
        </p:txBody>
      </p:sp>
    </p:spTree>
    <p:extLst>
      <p:ext uri="{BB962C8B-B14F-4D97-AF65-F5344CB8AC3E}">
        <p14:creationId xmlns:p14="http://schemas.microsoft.com/office/powerpoint/2010/main" val="14361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A7026-9C01-4F6D-8EC4-9DD837CF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Yes, we need handleClick()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5A22-410E-4CE9-819C-F7C24D55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Otherwise Board does not know what to do and React just gives an error (scary!)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F339E-091A-455E-B2ED-8883D910B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2CA0F9B-CD9A-4F30-AC98-837D1E6BD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ACA38F8-3C8F-47AB-9BB5-F57A1192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92" y="1143572"/>
            <a:ext cx="5790732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62BF-B651-4B84-90E0-899804C1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- becomes a function component: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71B12-BFB1-418A-A52B-F0C3661B1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442" y="3830380"/>
            <a:ext cx="7845206" cy="258043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D93D49-B626-4DE1-98C8-12FFA29818E9}"/>
              </a:ext>
            </a:extLst>
          </p:cNvPr>
          <p:cNvSpPr txBox="1">
            <a:spLocks/>
          </p:cNvSpPr>
          <p:nvPr/>
        </p:nvSpPr>
        <p:spPr>
          <a:xfrm>
            <a:off x="618615" y="2643344"/>
            <a:ext cx="10571998" cy="5676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This will help to make the component and rendering less tedious and faster in the app</a:t>
            </a:r>
          </a:p>
        </p:txBody>
      </p:sp>
    </p:spTree>
    <p:extLst>
      <p:ext uri="{BB962C8B-B14F-4D97-AF65-F5344CB8AC3E}">
        <p14:creationId xmlns:p14="http://schemas.microsoft.com/office/powerpoint/2010/main" val="32129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F22-7641-48CD-9BCC-7BE1A9A3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Taking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B32D-1CAA-4166-B192-E0A08A9E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242386" cy="3327908"/>
          </a:xfrm>
        </p:spPr>
        <p:txBody>
          <a:bodyPr>
            <a:normAutofit/>
          </a:bodyPr>
          <a:lstStyle/>
          <a:p>
            <a:r>
              <a:rPr lang="en-US" dirty="0"/>
              <a:t>Well, we can’t always have Player ‘X’ can we?</a:t>
            </a:r>
          </a:p>
          <a:p>
            <a:r>
              <a:rPr lang="en-US" dirty="0"/>
              <a:t>So we need to make a few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to Board</a:t>
            </a:r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5B82870C-6B11-424A-A625-B735E497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07" y="2354929"/>
            <a:ext cx="5810581" cy="3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C444-61AF-4C60-97A5-067FE9F1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</a:t>
            </a:r>
            <a:r>
              <a:rPr lang="en-US" dirty="0" err="1"/>
              <a:t>handleClick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BEC2-FCDA-4D58-B8D9-F045012F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7751130" cy="970450"/>
          </a:xfrm>
        </p:spPr>
        <p:txBody>
          <a:bodyPr/>
          <a:lstStyle/>
          <a:p>
            <a:r>
              <a:rPr lang="en-US" dirty="0"/>
              <a:t>We need to flip a Boolean so we know which player is next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1DB53-61AF-4387-81C6-7476A88F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7" y="3192738"/>
            <a:ext cx="6902804" cy="30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BDFBC391-C27A-4200-87DE-6023CBE6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332529-F437-46F7-A269-C01E1845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F1A498-57AE-4497-8E90-4B9B9571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5C5AB06-07AC-4FFB-8243-3752C326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6E577E8-0070-419F-BDA3-04E2B2B15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B59F3A-A492-43AB-AF4B-F3E3289E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And then render()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C9A7-8724-41FA-A769-B5D643CE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is to ensure it shows which player is next in our text prompt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DC7FE73-9C23-4F62-9272-97E4485D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1450462"/>
            <a:ext cx="10460962" cy="19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9C63-75BD-47DB-BCBD-56572980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 case you missed it: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3FC4B41-DB6C-40A8-883D-E92B26246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" t="13160" r="4" b="88"/>
          <a:stretch/>
        </p:blipFill>
        <p:spPr>
          <a:xfrm>
            <a:off x="6096000" y="115308"/>
            <a:ext cx="5933768" cy="66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8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681B-C520-4590-9A22-A128985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Finding a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DC5B-F7E3-4DA7-A721-5AFB2927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04432" cy="418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start with creating a function called </a:t>
            </a:r>
            <a:r>
              <a:rPr lang="en-US" dirty="0" err="1"/>
              <a:t>calculateWinner</a:t>
            </a:r>
            <a:r>
              <a:rPr lang="en-US" dirty="0"/>
              <a:t> which accepts a parameter of squares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allows to check an array of 9 squares to find if ‘X’, ‘O’ or null is the current winner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2DECF-4354-4CA8-943E-22AECFC8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19" y="2211572"/>
            <a:ext cx="7347885" cy="44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C881-1E7C-4E34-8F41-25D26834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Boad</a:t>
            </a:r>
            <a:r>
              <a:rPr lang="en-US" dirty="0"/>
              <a:t> to call </a:t>
            </a:r>
            <a:r>
              <a:rPr lang="en-US" dirty="0" err="1"/>
              <a:t>calculateWinner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02E5-AF18-4C43-88D9-762BF454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US" dirty="0"/>
              <a:t>We now have to add the call for </a:t>
            </a:r>
            <a:r>
              <a:rPr lang="en-US" dirty="0" err="1"/>
              <a:t>calculateWinner</a:t>
            </a:r>
            <a:r>
              <a:rPr lang="en-US" dirty="0"/>
              <a:t> to find a winner in our Board class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065E9-F6CD-4712-B8D2-FFB3DCAF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02" y="2978432"/>
            <a:ext cx="7850794" cy="34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BDFBC391-C27A-4200-87DE-6023CBE6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332529-F437-46F7-A269-C01E1845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F1A498-57AE-4497-8E90-4B9B9571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5C5AB06-07AC-4FFB-8243-3752C326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6E577E8-0070-419F-BDA3-04E2B2B15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6757FA-7AC7-4AC9-AACE-174F4676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Here’s what we are building: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82DB-FEB7-4609-AE54-075ACCF3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simple Tic Tac Toe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96A02-914C-439A-B007-E618F44D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7251743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009-BC12-4F83-B732-B2D4C945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to stop playing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DF14-7CF0-4159-A34B-85DA636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6900525" cy="1754290"/>
          </a:xfrm>
        </p:spPr>
        <p:txBody>
          <a:bodyPr/>
          <a:lstStyle/>
          <a:p>
            <a:r>
              <a:rPr lang="en-US" dirty="0"/>
              <a:t>We of course want to stop playing when we have a winner,</a:t>
            </a:r>
          </a:p>
          <a:p>
            <a:r>
              <a:rPr lang="en-US" dirty="0"/>
              <a:t>So we need to change </a:t>
            </a:r>
            <a:r>
              <a:rPr lang="en-US" dirty="0" err="1"/>
              <a:t>handleClick</a:t>
            </a:r>
            <a:r>
              <a:rPr lang="en-US" dirty="0"/>
              <a:t>()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7B32C-EBB7-4898-9DA9-53B573B0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81" y="2998381"/>
            <a:ext cx="5827474" cy="34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C7B2-0FB7-4121-8AB5-A91F5E9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that’s Tic-Tac-Toe!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4F82-59C4-4448-9203-8400278B7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Want a challenges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Add in `Time </a:t>
            </a:r>
            <a:r>
              <a:rPr lang="en-CA" dirty="0" err="1"/>
              <a:t>Tràvel`with</a:t>
            </a:r>
            <a:r>
              <a:rPr lang="en-CA" dirty="0"/>
              <a:t> seeing the moves after the game has completed</a:t>
            </a:r>
          </a:p>
          <a:p>
            <a:pPr lvl="1"/>
            <a:r>
              <a:rPr lang="en-CA" dirty="0"/>
              <a:t>Clearing the page and showing a refreshed page</a:t>
            </a:r>
          </a:p>
          <a:p>
            <a:pPr lvl="1"/>
            <a:r>
              <a:rPr lang="en-CA" dirty="0"/>
              <a:t>Storing names </a:t>
            </a:r>
          </a:p>
          <a:p>
            <a:pPr lvl="1"/>
            <a:r>
              <a:rPr lang="en-CA" dirty="0"/>
              <a:t>Adding in Win</a:t>
            </a:r>
            <a:r>
              <a:rPr lang="en-US" dirty="0"/>
              <a:t>/Losses/Draw for the games played</a:t>
            </a:r>
          </a:p>
        </p:txBody>
      </p:sp>
    </p:spTree>
    <p:extLst>
      <p:ext uri="{BB962C8B-B14F-4D97-AF65-F5344CB8AC3E}">
        <p14:creationId xmlns:p14="http://schemas.microsoft.com/office/powerpoint/2010/main" val="378471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8EEB-5783-4CAC-8DDC-5A9F65F0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Begin: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3461-8ACB-4DEC-B33E-617B378A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starter files from GitHub with the following link:</a:t>
            </a:r>
          </a:p>
          <a:p>
            <a:pPr marL="457200" lvl="1" indent="0">
              <a:buNone/>
            </a:pPr>
            <a:r>
              <a:rPr lang="en-US" dirty="0"/>
              <a:t>	bit.ly/HLH-EX01</a:t>
            </a:r>
          </a:p>
        </p:txBody>
      </p:sp>
    </p:spTree>
    <p:extLst>
      <p:ext uri="{BB962C8B-B14F-4D97-AF65-F5344CB8AC3E}">
        <p14:creationId xmlns:p14="http://schemas.microsoft.com/office/powerpoint/2010/main" val="39838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5233-2A33-4977-99A6-D73E9557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C02A-77C4-49F8-9237-AE49483C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3" y="2413000"/>
            <a:ext cx="5277286" cy="1856327"/>
          </a:xfrm>
        </p:spPr>
        <p:txBody>
          <a:bodyPr>
            <a:normAutofit/>
          </a:bodyPr>
          <a:lstStyle/>
          <a:p>
            <a:r>
              <a:rPr lang="en-US" dirty="0"/>
              <a:t>Checking that each square has its own unique identification</a:t>
            </a:r>
          </a:p>
          <a:p>
            <a:r>
              <a:rPr lang="en-US" dirty="0"/>
              <a:t>To do this we will modify the Board class and the Square class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375ADE6-FD13-4A8E-BD3F-45C16E11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94" y="2031938"/>
            <a:ext cx="4670651" cy="16383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4CE1FC-1C93-47E8-AF6C-E6A4E4AB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30" y="4375395"/>
            <a:ext cx="1498599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299212-C9D9-4B8E-B3EC-4D5B3BBE4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94" y="3877486"/>
            <a:ext cx="4820325" cy="2771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 descr="A picture containing white&#10;&#10;Description automatically generated">
            <a:extLst>
              <a:ext uri="{FF2B5EF4-FFF2-40B4-BE49-F238E27FC236}">
                <a16:creationId xmlns:a16="http://schemas.microsoft.com/office/drawing/2014/main" id="{9EDDD08F-49A0-4D67-88EF-44A5AC3DA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14" t="4272" r="6915" b="4270"/>
          <a:stretch/>
        </p:blipFill>
        <p:spPr>
          <a:xfrm>
            <a:off x="810000" y="4375396"/>
            <a:ext cx="1605237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92265AA0-163A-4B58-934A-A90FDAF104D5}"/>
              </a:ext>
            </a:extLst>
          </p:cNvPr>
          <p:cNvSpPr/>
          <p:nvPr/>
        </p:nvSpPr>
        <p:spPr>
          <a:xfrm>
            <a:off x="2655176" y="4819362"/>
            <a:ext cx="723014" cy="8879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FD5-3E1D-49AB-93FA-770219BA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Adding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9572-39FC-493B-AA92-DF197524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7666069" cy="1206712"/>
          </a:xfrm>
        </p:spPr>
        <p:txBody>
          <a:bodyPr/>
          <a:lstStyle/>
          <a:p>
            <a:r>
              <a:rPr lang="en-US" dirty="0"/>
              <a:t>We want to make sure an ‘X’ is added when we click the box</a:t>
            </a:r>
          </a:p>
          <a:p>
            <a:r>
              <a:rPr lang="en-US" dirty="0"/>
              <a:t>Let’s test it with getting an alert when we click on a square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B30FE-5264-42DB-A297-61FAE16A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88" y="3540082"/>
            <a:ext cx="9445630" cy="28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019B-BFC2-4F60-A8EE-E3B69B97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However, it’s not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9030-A659-43EC-B8C0-25633C78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596221"/>
            <a:ext cx="5365218" cy="1700412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Since we want to make sure the square ‘remembers’ that it was clicked, </a:t>
            </a:r>
          </a:p>
          <a:p>
            <a:r>
              <a:rPr lang="en-US" dirty="0"/>
              <a:t>we need to add a constructor to the Square class.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CD81E-D9B2-4453-BA59-EE9E0BD7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231" y="2519043"/>
            <a:ext cx="6450089" cy="40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FBF39-3214-4EE8-A5B1-F7E69854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And we need to change 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5C2D-00B3-4E19-BDE9-1EA30B3A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way the square will display the current states value when clicked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F339E-091A-455E-B2ED-8883D910B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C2CA0F9B-CD9A-4F30-AC98-837D1E6BD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FE252-437C-496A-8D94-329B5C26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39" y="769819"/>
            <a:ext cx="5826837" cy="53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49D3-5909-410C-B9C3-1BEFED6F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Starting the board as nulls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3D3F-5118-49CB-973D-C9B8BAE3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5837269" cy="1206712"/>
          </a:xfrm>
        </p:spPr>
        <p:txBody>
          <a:bodyPr/>
          <a:lstStyle/>
          <a:p>
            <a:r>
              <a:rPr lang="en-US" dirty="0"/>
              <a:t>We need to have the game board start as nulls</a:t>
            </a:r>
          </a:p>
          <a:p>
            <a:r>
              <a:rPr lang="en-US" dirty="0"/>
              <a:t>Therefore we need to change the Board class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379F3-DD21-4D4E-8272-7D2791D4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81" y="2222288"/>
            <a:ext cx="5130420" cy="3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7D54-4CEB-497F-BA5F-62F77F15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Actually changing with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A10B-95CC-4F6A-B0D3-58CE15D8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090293" cy="1584168"/>
          </a:xfrm>
        </p:spPr>
        <p:txBody>
          <a:bodyPr/>
          <a:lstStyle/>
          <a:p>
            <a:r>
              <a:rPr lang="en-US" dirty="0"/>
              <a:t>Now we need to change the square when the user clicks on it</a:t>
            </a:r>
          </a:p>
          <a:p>
            <a:r>
              <a:rPr lang="en-US" dirty="0"/>
              <a:t>Since Board’s state is considered private, we can not change it with the Square class</a:t>
            </a:r>
          </a:p>
        </p:txBody>
      </p:sp>
      <p:pic>
        <p:nvPicPr>
          <p:cNvPr id="5" name="Picture 4" descr="A picture containing screen, monitor, sitting, phone&#10;&#10;Description automatically generated">
            <a:extLst>
              <a:ext uri="{FF2B5EF4-FFF2-40B4-BE49-F238E27FC236}">
                <a16:creationId xmlns:a16="http://schemas.microsoft.com/office/drawing/2014/main" id="{DFB7D780-DD0B-47D2-A330-2405EAC2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45" y="3806456"/>
            <a:ext cx="5414307" cy="26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58</TotalTime>
  <Words>514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Lets Try An Example</vt:lpstr>
      <vt:lpstr>Here’s what we are building: </vt:lpstr>
      <vt:lpstr>To Begin:</vt:lpstr>
      <vt:lpstr>Step 1:</vt:lpstr>
      <vt:lpstr>Step 2 – Adding Interactivity</vt:lpstr>
      <vt:lpstr>However, it’s not perfect</vt:lpstr>
      <vt:lpstr>And we need to change render()</vt:lpstr>
      <vt:lpstr>Step 3 – Starting the board as nulls </vt:lpstr>
      <vt:lpstr>Step 4 – Actually changing with clicks</vt:lpstr>
      <vt:lpstr>And we need to modify Square</vt:lpstr>
      <vt:lpstr>What happens when you try it out?</vt:lpstr>
      <vt:lpstr>Yes, we need handleClick()</vt:lpstr>
      <vt:lpstr>Square - becomes a function component: </vt:lpstr>
      <vt:lpstr>Step 5 – Taking Turns</vt:lpstr>
      <vt:lpstr>And then handleClick()</vt:lpstr>
      <vt:lpstr>And then render()</vt:lpstr>
      <vt:lpstr>In case you missed it:</vt:lpstr>
      <vt:lpstr>Step 6 – Finding a winner</vt:lpstr>
      <vt:lpstr>Change Boad to call calculateWinner()</vt:lpstr>
      <vt:lpstr>And to stop playing …</vt:lpstr>
      <vt:lpstr>And that’s Tic-Tac-Toe!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Try An Example</dc:title>
  <dc:creator>Hoyden L'Heureux</dc:creator>
  <cp:lastModifiedBy>Hoyden L'Heureux</cp:lastModifiedBy>
  <cp:revision>13</cp:revision>
  <dcterms:created xsi:type="dcterms:W3CDTF">2020-05-13T18:46:26Z</dcterms:created>
  <dcterms:modified xsi:type="dcterms:W3CDTF">2020-05-13T19:44:37Z</dcterms:modified>
</cp:coreProperties>
</file>