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pos="6902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234"/>
    <a:srgbClr val="069E57"/>
    <a:srgbClr val="4086F4"/>
    <a:srgbClr val="FFFFFF"/>
    <a:srgbClr val="F4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14" y="600"/>
      </p:cViewPr>
      <p:guideLst>
        <p:guide orient="horz" pos="867"/>
        <p:guide pos="3840"/>
        <p:guide pos="778"/>
        <p:guide pos="6902"/>
        <p:guide orient="horz" pos="1321"/>
        <p:guide orient="horz" pos="3748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85E8-8E7B-A951-CE0E-1B943065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40678-8FD1-9CDC-2F64-FEF6F73D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D98D-3EDE-DCB3-A369-8185E3E2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D565-7AE0-314D-7E13-C374A37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A9407-DFAB-9914-3FF9-82B91EC8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D1FA5-287D-F098-C4BB-90D10BC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763E6-F6D1-54C5-10F1-B5362707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730C6-B696-F8D7-707C-B039B41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1B6C3-67CD-1F77-C77A-211AB06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EA70-DC47-F711-5F61-A6BCDE5F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8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273F9-6D05-E10F-EB12-A79DF7E3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88EC6-6573-8E59-D26A-3235C5B4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CDBAF-52CB-DE40-AC2D-7F193FC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24ECE-AC16-FFA1-0F80-DB7DF851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D7A74-AF91-8FD4-6278-A4549BDF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F076-EE16-29F3-D488-B274A3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99A79-80D1-964F-700B-C3F02A1E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F97C0-643B-7379-F305-37B06A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B872-0D78-30B5-CC88-8402417B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52B6-3F61-B848-1B83-B278176B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3C3F2-070E-4B55-E96B-1E144929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5A11-419B-ECDD-779B-4E1E0BE8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9B80-8F11-09BE-94F0-8D14E2FE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0A13B-234D-FA0C-EB71-643A507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E273C-24D1-B341-6DA0-2E25FF2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0871-183E-3039-C4EE-1E3E52F1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20AB9-BE99-E525-0414-1AF41A53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B03FE-103F-59AE-627B-2DBDE563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AD56F-7FBA-4AE4-DE5E-2BE2C08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0B836-2AC5-56C1-81E9-C6354050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25734-4ED5-89EB-1B83-90BF883A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ABE72-18A3-A91C-2C50-85AB38C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A6877-EE37-444D-40B5-B6DA9831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C2276-8394-2761-5D8F-B124FB76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09EB5E-4E0F-5056-9816-351B1BBF9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6F325-B129-C5EA-4203-FDA78EDF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94776-1022-D211-8DD4-7EB144A8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426E5-C4BF-0E5F-83E3-29628503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A470C-9859-C8A2-6BA3-88996747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D926-34E9-5767-FBB6-E0B46640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B445A-CC9D-EE7E-ED1D-21DE9A1B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6D341D-D0DC-F59D-8415-67E54B6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B9F2D-3D28-4FF7-57E5-FAE21AE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07422-9AFD-A313-073A-1D789576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408FAC-9E1C-6567-0AC6-243714D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7BDB4-7257-2EFA-A6A7-67081EA9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B80A-7039-6E66-B4EF-11D9936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0076-FD78-A717-BB23-0A80D42D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B8ED7-BBD3-3332-E3FA-D6944F8B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3C43-1FE5-7B16-D56D-532575A6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312B9-DC1B-1CC4-E6B8-30EB8F94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86D70-8210-CDA8-A7DD-11A633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91EC-87F5-61CA-11BE-331F107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2C1E2C-2BCA-EFBB-E9F0-110CCA48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DE7B0-DD36-E679-C9AE-35545A7E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1A9B7-AF87-C2EC-902A-38E594C8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61003-1D75-B53B-5D64-C98325E8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A7664-F1A1-627A-27EC-DF64173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0D3B4-54B3-2DC1-CEBF-0B1543C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7FEDF-D854-1C13-3B1F-B14D2716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BE60-94EE-8870-74A4-B0AFB1746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BAF5-0C8B-4839-8395-C2D8CB0521E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1AB7B-1D37-53D0-E38E-35BFD188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8BB5-ED14-6F05-9757-6190B43D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EAD97-7841-9DAC-441C-D559B1988E7F}"/>
              </a:ext>
            </a:extLst>
          </p:cNvPr>
          <p:cNvSpPr txBox="1"/>
          <p:nvPr/>
        </p:nvSpPr>
        <p:spPr>
          <a:xfrm>
            <a:off x="893590" y="2505670"/>
            <a:ext cx="520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 및 플로우</a:t>
            </a:r>
          </a:p>
        </p:txBody>
      </p:sp>
      <p:pic>
        <p:nvPicPr>
          <p:cNvPr id="5" name="Picture 2" descr="logo colour palettes - Google Search | Brand colors, Color psychology, Color  psychology personality">
            <a:extLst>
              <a:ext uri="{FF2B5EF4-FFF2-40B4-BE49-F238E27FC236}">
                <a16:creationId xmlns:a16="http://schemas.microsoft.com/office/drawing/2014/main" id="{D3EFB971-1D6A-37CD-D9A3-6675188C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95" y="2762326"/>
            <a:ext cx="4544459" cy="34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7C382-A5A9-B8EE-A96B-DEF2A7C0FC4F}"/>
              </a:ext>
            </a:extLst>
          </p:cNvPr>
          <p:cNvSpPr txBox="1"/>
          <p:nvPr/>
        </p:nvSpPr>
        <p:spPr>
          <a:xfrm>
            <a:off x="1151255" y="1712962"/>
            <a:ext cx="494474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게임 제작 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정의하여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체계적인 개발을 위한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문서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42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170A-724F-B6B1-99BF-EE421288F4A1}"/>
              </a:ext>
            </a:extLst>
          </p:cNvPr>
          <p:cNvSpPr/>
          <p:nvPr/>
        </p:nvSpPr>
        <p:spPr>
          <a:xfrm>
            <a:off x="6095999" y="2343075"/>
            <a:ext cx="4860924" cy="102975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867C2-125D-16B4-ED99-3C359A34B092}"/>
              </a:ext>
            </a:extLst>
          </p:cNvPr>
          <p:cNvSpPr/>
          <p:nvPr/>
        </p:nvSpPr>
        <p:spPr>
          <a:xfrm>
            <a:off x="1235075" y="2343075"/>
            <a:ext cx="4860924" cy="102975"/>
          </a:xfrm>
          <a:prstGeom prst="rect">
            <a:avLst/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26996-8B7D-39CD-8765-AAB95D6C2475}"/>
              </a:ext>
            </a:extLst>
          </p:cNvPr>
          <p:cNvSpPr txBox="1"/>
          <p:nvPr/>
        </p:nvSpPr>
        <p:spPr>
          <a:xfrm>
            <a:off x="1280795" y="2017035"/>
            <a:ext cx="4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E586A-F63E-30B5-DD29-A1008462A3CE}"/>
              </a:ext>
            </a:extLst>
          </p:cNvPr>
          <p:cNvSpPr txBox="1"/>
          <p:nvPr/>
        </p:nvSpPr>
        <p:spPr>
          <a:xfrm>
            <a:off x="6096001" y="2017035"/>
            <a:ext cx="4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05892-22BD-8827-3EF3-2A3752F83ADC}"/>
              </a:ext>
            </a:extLst>
          </p:cNvPr>
          <p:cNvSpPr txBox="1"/>
          <p:nvPr/>
        </p:nvSpPr>
        <p:spPr>
          <a:xfrm>
            <a:off x="1258981" y="2446050"/>
            <a:ext cx="483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플로우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5CD2-DEB4-48FB-6E10-DA6D3F943A38}"/>
              </a:ext>
            </a:extLst>
          </p:cNvPr>
          <p:cNvSpPr txBox="1"/>
          <p:nvPr/>
        </p:nvSpPr>
        <p:spPr>
          <a:xfrm>
            <a:off x="6095997" y="2446050"/>
            <a:ext cx="48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타이틀 화면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플레이 화면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2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화면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7C382-A5A9-B8EE-A96B-DEF2A7C0FC4F}"/>
              </a:ext>
            </a:extLst>
          </p:cNvPr>
          <p:cNvSpPr txBox="1"/>
          <p:nvPr/>
        </p:nvSpPr>
        <p:spPr>
          <a:xfrm>
            <a:off x="1151255" y="1712962"/>
            <a:ext cx="3040961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플로우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F24E85-B283-1E43-48CD-A949DC324C1A}"/>
              </a:ext>
            </a:extLst>
          </p:cNvPr>
          <p:cNvSpPr/>
          <p:nvPr/>
        </p:nvSpPr>
        <p:spPr>
          <a:xfrm>
            <a:off x="1235074" y="2975853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14ABD7-7752-10E6-55DD-49490A91096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1867639" y="3435210"/>
            <a:ext cx="1" cy="344518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050EDA-8A73-652A-6A63-27AB25F6B720}"/>
              </a:ext>
            </a:extLst>
          </p:cNvPr>
          <p:cNvSpPr/>
          <p:nvPr/>
        </p:nvSpPr>
        <p:spPr>
          <a:xfrm>
            <a:off x="1235075" y="3779728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90E8E8-45CB-E6E0-27E8-36A92E6D0C46}"/>
              </a:ext>
            </a:extLst>
          </p:cNvPr>
          <p:cNvSpPr/>
          <p:nvPr/>
        </p:nvSpPr>
        <p:spPr>
          <a:xfrm>
            <a:off x="3132768" y="3779727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 게임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0EF9AF1-BE28-BF3A-3B6C-15AEDFB07876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500204" y="4009406"/>
            <a:ext cx="63256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6CE1B6C-1BB5-265C-220A-8913EC81E2DE}"/>
              </a:ext>
            </a:extLst>
          </p:cNvPr>
          <p:cNvSpPr/>
          <p:nvPr/>
        </p:nvSpPr>
        <p:spPr>
          <a:xfrm>
            <a:off x="4830871" y="549059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cxnSp>
        <p:nvCxnSpPr>
          <p:cNvPr id="45" name="직선 화살표 연결선 22">
            <a:extLst>
              <a:ext uri="{FF2B5EF4-FFF2-40B4-BE49-F238E27FC236}">
                <a16:creationId xmlns:a16="http://schemas.microsoft.com/office/drawing/2014/main" id="{31403BEB-D059-280B-AC25-57028D4E4E2A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4397897" y="4009406"/>
            <a:ext cx="432974" cy="1710866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DAB4A6B-C764-0F1A-0FF9-EA002DDED0D6}"/>
              </a:ext>
            </a:extLst>
          </p:cNvPr>
          <p:cNvSpPr/>
          <p:nvPr/>
        </p:nvSpPr>
        <p:spPr>
          <a:xfrm>
            <a:off x="4830871" y="4948659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보급</a:t>
            </a:r>
          </a:p>
        </p:txBody>
      </p:sp>
      <p:cxnSp>
        <p:nvCxnSpPr>
          <p:cNvPr id="53" name="직선 화살표 연결선 22">
            <a:extLst>
              <a:ext uri="{FF2B5EF4-FFF2-40B4-BE49-F238E27FC236}">
                <a16:creationId xmlns:a16="http://schemas.microsoft.com/office/drawing/2014/main" id="{D1435125-E7C1-24B7-F1BF-FAE99E59824F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4397897" y="4009406"/>
            <a:ext cx="432974" cy="1168932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8A00E32-1050-0758-7F62-038DEE1E8337}"/>
              </a:ext>
            </a:extLst>
          </p:cNvPr>
          <p:cNvSpPr/>
          <p:nvPr/>
        </p:nvSpPr>
        <p:spPr>
          <a:xfrm>
            <a:off x="4830871" y="3177182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E174236-B0F5-67E9-2D5F-951A2BB5D351}"/>
              </a:ext>
            </a:extLst>
          </p:cNvPr>
          <p:cNvSpPr/>
          <p:nvPr/>
        </p:nvSpPr>
        <p:spPr>
          <a:xfrm>
            <a:off x="4830871" y="4406725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</a:t>
            </a:r>
          </a:p>
        </p:txBody>
      </p:sp>
      <p:cxnSp>
        <p:nvCxnSpPr>
          <p:cNvPr id="73" name="직선 화살표 연결선 22">
            <a:extLst>
              <a:ext uri="{FF2B5EF4-FFF2-40B4-BE49-F238E27FC236}">
                <a16:creationId xmlns:a16="http://schemas.microsoft.com/office/drawing/2014/main" id="{8AC9EB2B-AF6A-1C4C-BC2E-CCC33B7F6E6B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>
            <a:off x="4397897" y="4009406"/>
            <a:ext cx="432974" cy="626998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22">
            <a:extLst>
              <a:ext uri="{FF2B5EF4-FFF2-40B4-BE49-F238E27FC236}">
                <a16:creationId xmlns:a16="http://schemas.microsoft.com/office/drawing/2014/main" id="{7CEC21F7-3589-4700-0252-C422FC7FF372}"/>
              </a:ext>
            </a:extLst>
          </p:cNvPr>
          <p:cNvCxnSpPr>
            <a:cxnSpLocks/>
            <a:stCxn id="21" idx="3"/>
            <a:endCxn id="69" idx="1"/>
          </p:cNvCxnSpPr>
          <p:nvPr/>
        </p:nvCxnSpPr>
        <p:spPr>
          <a:xfrm flipV="1">
            <a:off x="4397897" y="3406861"/>
            <a:ext cx="432974" cy="602545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1EF4315-6860-C935-6AE2-7307D4895D1F}"/>
              </a:ext>
            </a:extLst>
          </p:cNvPr>
          <p:cNvSpPr/>
          <p:nvPr/>
        </p:nvSpPr>
        <p:spPr>
          <a:xfrm>
            <a:off x="4830871" y="2639022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도감</a:t>
            </a:r>
          </a:p>
        </p:txBody>
      </p:sp>
      <p:cxnSp>
        <p:nvCxnSpPr>
          <p:cNvPr id="90" name="직선 화살표 연결선 22">
            <a:extLst>
              <a:ext uri="{FF2B5EF4-FFF2-40B4-BE49-F238E27FC236}">
                <a16:creationId xmlns:a16="http://schemas.microsoft.com/office/drawing/2014/main" id="{E08C567A-D966-2657-DC5B-B07F40199AD7}"/>
              </a:ext>
            </a:extLst>
          </p:cNvPr>
          <p:cNvCxnSpPr>
            <a:cxnSpLocks/>
            <a:stCxn id="21" idx="3"/>
            <a:endCxn id="89" idx="1"/>
          </p:cNvCxnSpPr>
          <p:nvPr/>
        </p:nvCxnSpPr>
        <p:spPr>
          <a:xfrm flipV="1">
            <a:off x="4397897" y="2868701"/>
            <a:ext cx="432974" cy="1140705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E78F42-9C40-6035-B396-5E984956F024}"/>
              </a:ext>
            </a:extLst>
          </p:cNvPr>
          <p:cNvSpPr/>
          <p:nvPr/>
        </p:nvSpPr>
        <p:spPr>
          <a:xfrm>
            <a:off x="4830871" y="2097088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우편함</a:t>
            </a:r>
          </a:p>
        </p:txBody>
      </p:sp>
      <p:cxnSp>
        <p:nvCxnSpPr>
          <p:cNvPr id="98" name="직선 화살표 연결선 22">
            <a:extLst>
              <a:ext uri="{FF2B5EF4-FFF2-40B4-BE49-F238E27FC236}">
                <a16:creationId xmlns:a16="http://schemas.microsoft.com/office/drawing/2014/main" id="{D1D6E608-12A8-8639-3205-61A38AF09B52}"/>
              </a:ext>
            </a:extLst>
          </p:cNvPr>
          <p:cNvCxnSpPr>
            <a:cxnSpLocks/>
            <a:stCxn id="21" idx="3"/>
            <a:endCxn id="97" idx="1"/>
          </p:cNvCxnSpPr>
          <p:nvPr/>
        </p:nvCxnSpPr>
        <p:spPr>
          <a:xfrm flipV="1">
            <a:off x="4397897" y="2326767"/>
            <a:ext cx="432974" cy="1682639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4A070A8-F476-1D0F-C0D0-36D55C4200EA}"/>
              </a:ext>
            </a:extLst>
          </p:cNvPr>
          <p:cNvSpPr/>
          <p:nvPr/>
        </p:nvSpPr>
        <p:spPr>
          <a:xfrm>
            <a:off x="4830871" y="3779727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모험</a:t>
            </a:r>
          </a:p>
        </p:txBody>
      </p:sp>
      <p:cxnSp>
        <p:nvCxnSpPr>
          <p:cNvPr id="124" name="직선 화살표 연결선 22">
            <a:extLst>
              <a:ext uri="{FF2B5EF4-FFF2-40B4-BE49-F238E27FC236}">
                <a16:creationId xmlns:a16="http://schemas.microsoft.com/office/drawing/2014/main" id="{503595D8-1580-D085-37BF-C089C2FC3BE9}"/>
              </a:ext>
            </a:extLst>
          </p:cNvPr>
          <p:cNvCxnSpPr>
            <a:cxnSpLocks/>
            <a:stCxn id="21" idx="3"/>
            <a:endCxn id="123" idx="1"/>
          </p:cNvCxnSpPr>
          <p:nvPr/>
        </p:nvCxnSpPr>
        <p:spPr>
          <a:xfrm>
            <a:off x="4397897" y="4009406"/>
            <a:ext cx="432974" cy="0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ABD86CA-656B-E4F9-004E-691049F02B90}"/>
              </a:ext>
            </a:extLst>
          </p:cNvPr>
          <p:cNvSpPr/>
          <p:nvPr/>
        </p:nvSpPr>
        <p:spPr>
          <a:xfrm>
            <a:off x="7098082" y="403757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임무</a:t>
            </a:r>
          </a:p>
        </p:txBody>
      </p:sp>
      <p:cxnSp>
        <p:nvCxnSpPr>
          <p:cNvPr id="134" name="직선 화살표 연결선 22">
            <a:extLst>
              <a:ext uri="{FF2B5EF4-FFF2-40B4-BE49-F238E27FC236}">
                <a16:creationId xmlns:a16="http://schemas.microsoft.com/office/drawing/2014/main" id="{62360BD8-29FE-16C0-BCAF-080144512380}"/>
              </a:ext>
            </a:extLst>
          </p:cNvPr>
          <p:cNvCxnSpPr>
            <a:cxnSpLocks/>
            <a:stCxn id="123" idx="3"/>
            <a:endCxn id="133" idx="1"/>
          </p:cNvCxnSpPr>
          <p:nvPr/>
        </p:nvCxnSpPr>
        <p:spPr>
          <a:xfrm>
            <a:off x="6551112" y="4009406"/>
            <a:ext cx="546970" cy="257846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151E19B-618B-41F7-F2F3-D0F2DE1C4CDE}"/>
              </a:ext>
            </a:extLst>
          </p:cNvPr>
          <p:cNvSpPr/>
          <p:nvPr/>
        </p:nvSpPr>
        <p:spPr>
          <a:xfrm>
            <a:off x="7098082" y="3495640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던전</a:t>
            </a:r>
          </a:p>
        </p:txBody>
      </p:sp>
      <p:cxnSp>
        <p:nvCxnSpPr>
          <p:cNvPr id="142" name="직선 화살표 연결선 22">
            <a:extLst>
              <a:ext uri="{FF2B5EF4-FFF2-40B4-BE49-F238E27FC236}">
                <a16:creationId xmlns:a16="http://schemas.microsoft.com/office/drawing/2014/main" id="{8B97022A-D1EF-2E3C-3808-63C65D3DD9ED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 flipV="1">
            <a:off x="6551112" y="3725319"/>
            <a:ext cx="546970" cy="284087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34235262-ADAD-7144-C808-7AF31922EA19}"/>
              </a:ext>
            </a:extLst>
          </p:cNvPr>
          <p:cNvSpPr/>
          <p:nvPr/>
        </p:nvSpPr>
        <p:spPr>
          <a:xfrm>
            <a:off x="9236684" y="403757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선택</a:t>
            </a:r>
          </a:p>
        </p:txBody>
      </p:sp>
      <p:cxnSp>
        <p:nvCxnSpPr>
          <p:cNvPr id="151" name="직선 화살표 연결선 22">
            <a:extLst>
              <a:ext uri="{FF2B5EF4-FFF2-40B4-BE49-F238E27FC236}">
                <a16:creationId xmlns:a16="http://schemas.microsoft.com/office/drawing/2014/main" id="{A2C68116-E807-E797-BEEA-AD08D5EAC0A9}"/>
              </a:ext>
            </a:extLst>
          </p:cNvPr>
          <p:cNvCxnSpPr>
            <a:cxnSpLocks/>
            <a:stCxn id="133" idx="3"/>
            <a:endCxn id="150" idx="1"/>
          </p:cNvCxnSpPr>
          <p:nvPr/>
        </p:nvCxnSpPr>
        <p:spPr>
          <a:xfrm>
            <a:off x="8818323" y="4267252"/>
            <a:ext cx="418361" cy="0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경기천년제목 Bold</vt:lpstr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15</cp:revision>
  <dcterms:created xsi:type="dcterms:W3CDTF">2022-07-04T03:14:44Z</dcterms:created>
  <dcterms:modified xsi:type="dcterms:W3CDTF">2022-07-04T06:53:33Z</dcterms:modified>
</cp:coreProperties>
</file>