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78" userDrawn="1">
          <p15:clr>
            <a:srgbClr val="A4A3A4"/>
          </p15:clr>
        </p15:guide>
        <p15:guide id="4" pos="6902" userDrawn="1">
          <p15:clr>
            <a:srgbClr val="A4A3A4"/>
          </p15:clr>
        </p15:guide>
        <p15:guide id="5" orient="horz" pos="1321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5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9E57"/>
    <a:srgbClr val="4086F4"/>
    <a:srgbClr val="F4B600"/>
    <a:srgbClr val="DC42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912" y="-762"/>
      </p:cViewPr>
      <p:guideLst>
        <p:guide orient="horz" pos="890"/>
        <p:guide pos="3840"/>
        <p:guide pos="778"/>
        <p:guide pos="6902"/>
        <p:guide orient="horz" pos="1321"/>
        <p:guide orient="horz" pos="3748"/>
        <p:guide orient="horz" pos="5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185E8-8E7B-A951-CE0E-1B943065D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840678-8FD1-9CDC-2F64-FEF6F73D0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AD98D-3EDE-DCB3-A369-8185E3E2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9D565-7AE0-314D-7E13-C374A37C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A9407-DFAB-9914-3FF9-82B91EC8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D1FA5-287D-F098-C4BB-90D10BCA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0763E6-F6D1-54C5-10F1-B53627075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730C6-B696-F8D7-707C-B039B415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1B6C3-67CD-1F77-C77A-211AB06F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1EA70-DC47-F711-5F61-A6BCDE5F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8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F273F9-6D05-E10F-EB12-A79DF7E37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D88EC6-6573-8E59-D26A-3235C5B4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CDBAF-52CB-DE40-AC2D-7F193FC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24ECE-AC16-FFA1-0F80-DB7DF851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D7A74-AF91-8FD4-6278-A4549BDF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BF076-EE16-29F3-D488-B274A34E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99A79-80D1-964F-700B-C3F02A1E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F97C0-643B-7379-F305-37B06A95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6B872-0D78-30B5-CC88-8402417B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52B6-3F61-B848-1B83-B278176B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3C3F2-070E-4B55-E96B-1E144929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55A11-419B-ECDD-779B-4E1E0BE86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89B80-8F11-09BE-94F0-8D14E2FE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0A13B-234D-FA0C-EB71-643A507B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E273C-24D1-B341-6DA0-2E25FF2F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4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F0871-183E-3039-C4EE-1E3E52F1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20AB9-BE99-E525-0414-1AF41A53A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B03FE-103F-59AE-627B-2DBDE5634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0AD56F-7FBA-4AE4-DE5E-2BE2C081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0B836-2AC5-56C1-81E9-C6354050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25734-4ED5-89EB-1B83-90BF883A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1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ABE72-18A3-A91C-2C50-85AB38C1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EA6877-EE37-444D-40B5-B6DA9831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C2276-8394-2761-5D8F-B124FB768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09EB5E-4E0F-5056-9816-351B1BBF9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36F325-B129-C5EA-4203-FDA78EDF4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F94776-1022-D211-8DD4-7EB144A8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3426E5-C4BF-0E5F-83E3-29628503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A470C-9859-C8A2-6BA3-88996747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0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7D926-34E9-5767-FBB6-E0B46640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6B445A-CC9D-EE7E-ED1D-21DE9A1B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6D341D-D0DC-F59D-8415-67E54B64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1B9F2D-3D28-4FF7-57E5-FAE21AE0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407422-9AFD-A313-073A-1D789576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408FAC-9E1C-6567-0AC6-243714D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7BDB4-7257-2EFA-A6A7-67081EA9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1B80A-7039-6E66-B4EF-11D9936C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70076-FD78-A717-BB23-0A80D42D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B8ED7-BBD3-3332-E3FA-D6944F8B4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43C43-1FE5-7B16-D56D-532575A6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312B9-DC1B-1CC4-E6B8-30EB8F94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486D70-8210-CDA8-A7DD-11A63304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2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391EC-87F5-61CA-11BE-331F1076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2C1E2C-2BCA-EFBB-E9F0-110CCA483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DDE7B0-DD36-E679-C9AE-35545A7E7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81A9B7-AF87-C2EC-902A-38E594C8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BAF5-0C8B-4839-8395-C2D8CB0521E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B61003-1D75-B53B-5D64-C98325E8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8A7664-F1A1-627A-27EC-DF64173E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0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00D3B4-54B3-2DC1-CEBF-0B1543C7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E7FEDF-D854-1C13-3B1F-B14D27168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DBE60-94EE-8870-74A4-B0AFB1746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BAF5-0C8B-4839-8395-C2D8CB0521E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1AB7B-1D37-53D0-E38E-35BFD1886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D8BB5-ED14-6F05-9757-6190B43D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3096-267E-4C2E-BD5C-4342886C6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7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6EAD97-7841-9DAC-441C-D559B1988E7F}"/>
              </a:ext>
            </a:extLst>
          </p:cNvPr>
          <p:cNvSpPr txBox="1"/>
          <p:nvPr/>
        </p:nvSpPr>
        <p:spPr>
          <a:xfrm>
            <a:off x="893590" y="2505670"/>
            <a:ext cx="5202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UI </a:t>
            </a:r>
            <a:r>
              <a:rPr lang="ko-KR" altLang="en-US" sz="5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구성 및 플로우</a:t>
            </a:r>
          </a:p>
        </p:txBody>
      </p:sp>
      <p:pic>
        <p:nvPicPr>
          <p:cNvPr id="5" name="Picture 2" descr="logo colour palettes - Google Search | Brand colors, Color psychology, Color  psychology personality">
            <a:extLst>
              <a:ext uri="{FF2B5EF4-FFF2-40B4-BE49-F238E27FC236}">
                <a16:creationId xmlns:a16="http://schemas.microsoft.com/office/drawing/2014/main" id="{D3EFB971-1D6A-37CD-D9A3-6675188C8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595" y="2762326"/>
            <a:ext cx="4544459" cy="342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8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E6483-E9AB-F50F-14F2-8E59DB84EEDA}"/>
              </a:ext>
            </a:extLst>
          </p:cNvPr>
          <p:cNvSpPr txBox="1"/>
          <p:nvPr/>
        </p:nvSpPr>
        <p:spPr>
          <a:xfrm>
            <a:off x="1299990" y="827179"/>
            <a:ext cx="389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UI </a:t>
            </a:r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9C3287-B3D9-D2B6-DE01-F7A96F1F2705}"/>
              </a:ext>
            </a:extLst>
          </p:cNvPr>
          <p:cNvSpPr/>
          <p:nvPr/>
        </p:nvSpPr>
        <p:spPr>
          <a:xfrm>
            <a:off x="1235710" y="944563"/>
            <a:ext cx="52962" cy="442699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267257D-CCDA-1B23-312E-042E86FF2DD7}"/>
              </a:ext>
            </a:extLst>
          </p:cNvPr>
          <p:cNvSpPr/>
          <p:nvPr/>
        </p:nvSpPr>
        <p:spPr>
          <a:xfrm>
            <a:off x="4955328" y="1387262"/>
            <a:ext cx="2281344" cy="4562688"/>
          </a:xfrm>
          <a:prstGeom prst="roundRect">
            <a:avLst/>
          </a:prstGeom>
          <a:noFill/>
          <a:ln>
            <a:solidFill>
              <a:srgbClr val="4086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B688E-6817-66DD-242A-A346648F60D0}"/>
              </a:ext>
            </a:extLst>
          </p:cNvPr>
          <p:cNvSpPr txBox="1"/>
          <p:nvPr/>
        </p:nvSpPr>
        <p:spPr>
          <a:xfrm>
            <a:off x="1151255" y="1712962"/>
            <a:ext cx="3040961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메인 임무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가나다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5563E8-84BF-BC6A-577C-471838145A8F}"/>
              </a:ext>
            </a:extLst>
          </p:cNvPr>
          <p:cNvSpPr/>
          <p:nvPr/>
        </p:nvSpPr>
        <p:spPr>
          <a:xfrm>
            <a:off x="6032500" y="1585962"/>
            <a:ext cx="127000" cy="127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CE0377-7B0B-A252-1A76-204E3FB87BA7}"/>
              </a:ext>
            </a:extLst>
          </p:cNvPr>
          <p:cNvSpPr/>
          <p:nvPr/>
        </p:nvSpPr>
        <p:spPr>
          <a:xfrm>
            <a:off x="6815458" y="1820749"/>
            <a:ext cx="279794" cy="279794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9F6B2FD-6196-8141-6973-DD3F900A23A1}"/>
              </a:ext>
            </a:extLst>
          </p:cNvPr>
          <p:cNvSpPr/>
          <p:nvPr/>
        </p:nvSpPr>
        <p:spPr>
          <a:xfrm>
            <a:off x="5826919" y="4837261"/>
            <a:ext cx="538162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endParaRPr lang="ko-KR" altLang="en-US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1E850FA-9515-E90A-6D03-0AC7DA163C41}"/>
              </a:ext>
            </a:extLst>
          </p:cNvPr>
          <p:cNvSpPr/>
          <p:nvPr/>
        </p:nvSpPr>
        <p:spPr>
          <a:xfrm>
            <a:off x="5288757" y="4339831"/>
            <a:ext cx="538162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endParaRPr lang="ko-KR" altLang="en-US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1B6EDF2-D51D-9150-B61C-0A485808FAF6}"/>
              </a:ext>
            </a:extLst>
          </p:cNvPr>
          <p:cNvSpPr/>
          <p:nvPr/>
        </p:nvSpPr>
        <p:spPr>
          <a:xfrm>
            <a:off x="6241257" y="3875841"/>
            <a:ext cx="538162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endParaRPr lang="ko-KR" altLang="en-US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FE3E605-C0E6-0566-8B03-AE781E60BD18}"/>
              </a:ext>
            </a:extLst>
          </p:cNvPr>
          <p:cNvSpPr/>
          <p:nvPr/>
        </p:nvSpPr>
        <p:spPr>
          <a:xfrm>
            <a:off x="5557838" y="3334912"/>
            <a:ext cx="538162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</a:t>
            </a:r>
            <a:endParaRPr lang="ko-KR" altLang="en-US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851E7A-3458-E9A0-D7AA-3884D03B9C69}"/>
              </a:ext>
            </a:extLst>
          </p:cNvPr>
          <p:cNvSpPr/>
          <p:nvPr/>
        </p:nvSpPr>
        <p:spPr>
          <a:xfrm>
            <a:off x="5972176" y="2677484"/>
            <a:ext cx="538162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5</a:t>
            </a:r>
            <a:endParaRPr lang="ko-KR" altLang="en-US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D1B551-0E50-9286-430E-991699DDC3D4}"/>
              </a:ext>
            </a:extLst>
          </p:cNvPr>
          <p:cNvSpPr/>
          <p:nvPr/>
        </p:nvSpPr>
        <p:spPr>
          <a:xfrm>
            <a:off x="5371042" y="2180054"/>
            <a:ext cx="538162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6</a:t>
            </a:r>
            <a:endParaRPr lang="ko-KR" altLang="en-US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40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F7F3CD3-C656-97FF-FFA4-7D3E69387549}"/>
              </a:ext>
            </a:extLst>
          </p:cNvPr>
          <p:cNvSpPr/>
          <p:nvPr/>
        </p:nvSpPr>
        <p:spPr>
          <a:xfrm>
            <a:off x="5217319" y="2881314"/>
            <a:ext cx="1757362" cy="559704"/>
          </a:xfrm>
          <a:prstGeom prst="roundRect">
            <a:avLst>
              <a:gd name="adj" fmla="val 35881"/>
            </a:avLst>
          </a:prstGeom>
          <a:solidFill>
            <a:srgbClr val="408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E6483-E9AB-F50F-14F2-8E59DB84EEDA}"/>
              </a:ext>
            </a:extLst>
          </p:cNvPr>
          <p:cNvSpPr txBox="1"/>
          <p:nvPr/>
        </p:nvSpPr>
        <p:spPr>
          <a:xfrm>
            <a:off x="1299990" y="827179"/>
            <a:ext cx="389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UI </a:t>
            </a:r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9C3287-B3D9-D2B6-DE01-F7A96F1F2705}"/>
              </a:ext>
            </a:extLst>
          </p:cNvPr>
          <p:cNvSpPr/>
          <p:nvPr/>
        </p:nvSpPr>
        <p:spPr>
          <a:xfrm>
            <a:off x="1235710" y="944563"/>
            <a:ext cx="52962" cy="442699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267257D-CCDA-1B23-312E-042E86FF2DD7}"/>
              </a:ext>
            </a:extLst>
          </p:cNvPr>
          <p:cNvSpPr/>
          <p:nvPr/>
        </p:nvSpPr>
        <p:spPr>
          <a:xfrm>
            <a:off x="4955328" y="1387262"/>
            <a:ext cx="2281344" cy="4562688"/>
          </a:xfrm>
          <a:prstGeom prst="roundRect">
            <a:avLst/>
          </a:prstGeom>
          <a:noFill/>
          <a:ln>
            <a:solidFill>
              <a:srgbClr val="4086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B688E-6817-66DD-242A-A346648F60D0}"/>
              </a:ext>
            </a:extLst>
          </p:cNvPr>
          <p:cNvSpPr txBox="1"/>
          <p:nvPr/>
        </p:nvSpPr>
        <p:spPr>
          <a:xfrm>
            <a:off x="1151255" y="1712962"/>
            <a:ext cx="3040961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메인 임무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스테이지 선택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5563E8-84BF-BC6A-577C-471838145A8F}"/>
              </a:ext>
            </a:extLst>
          </p:cNvPr>
          <p:cNvSpPr/>
          <p:nvPr/>
        </p:nvSpPr>
        <p:spPr>
          <a:xfrm>
            <a:off x="6032500" y="1585962"/>
            <a:ext cx="127000" cy="127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CE0377-7B0B-A252-1A76-204E3FB87BA7}"/>
              </a:ext>
            </a:extLst>
          </p:cNvPr>
          <p:cNvSpPr/>
          <p:nvPr/>
        </p:nvSpPr>
        <p:spPr>
          <a:xfrm>
            <a:off x="6815458" y="1820749"/>
            <a:ext cx="279794" cy="279794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1BC7091-43B0-46FE-F959-AEE2BFD0AEF5}"/>
              </a:ext>
            </a:extLst>
          </p:cNvPr>
          <p:cNvSpPr/>
          <p:nvPr/>
        </p:nvSpPr>
        <p:spPr>
          <a:xfrm>
            <a:off x="6396038" y="2943777"/>
            <a:ext cx="538162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시작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84F7CD9-5A60-76AD-BB38-F1AF9D600155}"/>
              </a:ext>
            </a:extLst>
          </p:cNvPr>
          <p:cNvSpPr/>
          <p:nvPr/>
        </p:nvSpPr>
        <p:spPr>
          <a:xfrm>
            <a:off x="5257800" y="2329994"/>
            <a:ext cx="1676400" cy="434777"/>
          </a:xfrm>
          <a:prstGeom prst="roundRect">
            <a:avLst>
              <a:gd name="adj" fmla="val 3588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지역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999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E5B69BC-7B6D-0547-11B6-4E3E8215BFFB}"/>
              </a:ext>
            </a:extLst>
          </p:cNvPr>
          <p:cNvSpPr/>
          <p:nvPr/>
        </p:nvSpPr>
        <p:spPr>
          <a:xfrm>
            <a:off x="5257800" y="2943776"/>
            <a:ext cx="1676400" cy="434777"/>
          </a:xfrm>
          <a:prstGeom prst="roundRect">
            <a:avLst>
              <a:gd name="adj" fmla="val 3588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1-1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A86F2A1-95D2-97E0-683A-C3C36B0A4165}"/>
              </a:ext>
            </a:extLst>
          </p:cNvPr>
          <p:cNvSpPr/>
          <p:nvPr/>
        </p:nvSpPr>
        <p:spPr>
          <a:xfrm>
            <a:off x="5217319" y="3557561"/>
            <a:ext cx="1757362" cy="559704"/>
          </a:xfrm>
          <a:prstGeom prst="roundRect">
            <a:avLst>
              <a:gd name="adj" fmla="val 35881"/>
            </a:avLst>
          </a:prstGeom>
          <a:solidFill>
            <a:srgbClr val="408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802F206-5933-DAD7-2ADD-95BE978A0AB2}"/>
              </a:ext>
            </a:extLst>
          </p:cNvPr>
          <p:cNvSpPr/>
          <p:nvPr/>
        </p:nvSpPr>
        <p:spPr>
          <a:xfrm>
            <a:off x="6396038" y="3620024"/>
            <a:ext cx="538162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6603CD0-0950-439F-70E1-9745E961F9F6}"/>
              </a:ext>
            </a:extLst>
          </p:cNvPr>
          <p:cNvSpPr/>
          <p:nvPr/>
        </p:nvSpPr>
        <p:spPr>
          <a:xfrm>
            <a:off x="5257800" y="3620023"/>
            <a:ext cx="1676400" cy="434777"/>
          </a:xfrm>
          <a:prstGeom prst="roundRect">
            <a:avLst>
              <a:gd name="adj" fmla="val 3588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1-2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97CF115-FB20-BE91-4EF6-BA0C0D9EBDF1}"/>
              </a:ext>
            </a:extLst>
          </p:cNvPr>
          <p:cNvSpPr/>
          <p:nvPr/>
        </p:nvSpPr>
        <p:spPr>
          <a:xfrm>
            <a:off x="5217319" y="4233808"/>
            <a:ext cx="1757362" cy="559704"/>
          </a:xfrm>
          <a:prstGeom prst="roundRect">
            <a:avLst>
              <a:gd name="adj" fmla="val 35881"/>
            </a:avLst>
          </a:prstGeom>
          <a:solidFill>
            <a:srgbClr val="408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086D75B-79DD-929E-776D-22E1BD8D0B53}"/>
              </a:ext>
            </a:extLst>
          </p:cNvPr>
          <p:cNvSpPr/>
          <p:nvPr/>
        </p:nvSpPr>
        <p:spPr>
          <a:xfrm>
            <a:off x="6396038" y="4296271"/>
            <a:ext cx="538162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A8E3DFC-A951-21BE-FE7B-7D2789119BCE}"/>
              </a:ext>
            </a:extLst>
          </p:cNvPr>
          <p:cNvSpPr/>
          <p:nvPr/>
        </p:nvSpPr>
        <p:spPr>
          <a:xfrm>
            <a:off x="5257800" y="4296270"/>
            <a:ext cx="1676400" cy="434777"/>
          </a:xfrm>
          <a:prstGeom prst="roundRect">
            <a:avLst>
              <a:gd name="adj" fmla="val 3588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1-3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CD25EEC-4964-CC5B-DF21-5C0345CB27EB}"/>
              </a:ext>
            </a:extLst>
          </p:cNvPr>
          <p:cNvSpPr/>
          <p:nvPr/>
        </p:nvSpPr>
        <p:spPr>
          <a:xfrm>
            <a:off x="5217319" y="4855974"/>
            <a:ext cx="1757362" cy="559704"/>
          </a:xfrm>
          <a:prstGeom prst="roundRect">
            <a:avLst>
              <a:gd name="adj" fmla="val 35881"/>
            </a:avLst>
          </a:prstGeom>
          <a:solidFill>
            <a:srgbClr val="408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9F6B2FD-6196-8141-6973-DD3F900A23A1}"/>
              </a:ext>
            </a:extLst>
          </p:cNvPr>
          <p:cNvSpPr/>
          <p:nvPr/>
        </p:nvSpPr>
        <p:spPr>
          <a:xfrm>
            <a:off x="6396038" y="4918437"/>
            <a:ext cx="538162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시작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1B0D915-350B-1507-9923-90E47E19ECE0}"/>
              </a:ext>
            </a:extLst>
          </p:cNvPr>
          <p:cNvSpPr/>
          <p:nvPr/>
        </p:nvSpPr>
        <p:spPr>
          <a:xfrm>
            <a:off x="5257800" y="4918436"/>
            <a:ext cx="1676400" cy="434777"/>
          </a:xfrm>
          <a:prstGeom prst="roundRect">
            <a:avLst>
              <a:gd name="adj" fmla="val 3588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1-4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29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E6483-E9AB-F50F-14F2-8E59DB84EEDA}"/>
              </a:ext>
            </a:extLst>
          </p:cNvPr>
          <p:cNvSpPr txBox="1"/>
          <p:nvPr/>
        </p:nvSpPr>
        <p:spPr>
          <a:xfrm>
            <a:off x="1299990" y="827179"/>
            <a:ext cx="389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목적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9C3287-B3D9-D2B6-DE01-F7A96F1F2705}"/>
              </a:ext>
            </a:extLst>
          </p:cNvPr>
          <p:cNvSpPr/>
          <p:nvPr/>
        </p:nvSpPr>
        <p:spPr>
          <a:xfrm>
            <a:off x="1235710" y="944563"/>
            <a:ext cx="52962" cy="442699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7C382-A5A9-B8EE-A96B-DEF2A7C0FC4F}"/>
              </a:ext>
            </a:extLst>
          </p:cNvPr>
          <p:cNvSpPr txBox="1"/>
          <p:nvPr/>
        </p:nvSpPr>
        <p:spPr>
          <a:xfrm>
            <a:off x="1151255" y="1712962"/>
            <a:ext cx="4944745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게임 제작 전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정의하여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체계적인 개발을 위한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문서 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42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E6483-E9AB-F50F-14F2-8E59DB84EEDA}"/>
              </a:ext>
            </a:extLst>
          </p:cNvPr>
          <p:cNvSpPr txBox="1"/>
          <p:nvPr/>
        </p:nvSpPr>
        <p:spPr>
          <a:xfrm>
            <a:off x="1299990" y="827179"/>
            <a:ext cx="389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목차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9C3287-B3D9-D2B6-DE01-F7A96F1F2705}"/>
              </a:ext>
            </a:extLst>
          </p:cNvPr>
          <p:cNvSpPr/>
          <p:nvPr/>
        </p:nvSpPr>
        <p:spPr>
          <a:xfrm>
            <a:off x="1235710" y="944563"/>
            <a:ext cx="52962" cy="442699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2170A-724F-B6B1-99BF-EE421288F4A1}"/>
              </a:ext>
            </a:extLst>
          </p:cNvPr>
          <p:cNvSpPr/>
          <p:nvPr/>
        </p:nvSpPr>
        <p:spPr>
          <a:xfrm>
            <a:off x="6095999" y="2343075"/>
            <a:ext cx="4860924" cy="102975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3867C2-125D-16B4-ED99-3C359A34B092}"/>
              </a:ext>
            </a:extLst>
          </p:cNvPr>
          <p:cNvSpPr/>
          <p:nvPr/>
        </p:nvSpPr>
        <p:spPr>
          <a:xfrm>
            <a:off x="1235075" y="2343075"/>
            <a:ext cx="4860924" cy="102975"/>
          </a:xfrm>
          <a:prstGeom prst="rect">
            <a:avLst/>
          </a:prstGeom>
          <a:solidFill>
            <a:srgbClr val="408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C26996-8B7D-39CD-8765-AAB95D6C2475}"/>
              </a:ext>
            </a:extLst>
          </p:cNvPr>
          <p:cNvSpPr txBox="1"/>
          <p:nvPr/>
        </p:nvSpPr>
        <p:spPr>
          <a:xfrm>
            <a:off x="1280795" y="2017035"/>
            <a:ext cx="486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화면 구성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BE586A-F63E-30B5-DD29-A1008462A3CE}"/>
              </a:ext>
            </a:extLst>
          </p:cNvPr>
          <p:cNvSpPr txBox="1"/>
          <p:nvPr/>
        </p:nvSpPr>
        <p:spPr>
          <a:xfrm>
            <a:off x="6096001" y="2017035"/>
            <a:ext cx="486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A05892-22BD-8827-3EF3-2A3752F83ADC}"/>
              </a:ext>
            </a:extLst>
          </p:cNvPr>
          <p:cNvSpPr txBox="1"/>
          <p:nvPr/>
        </p:nvSpPr>
        <p:spPr>
          <a:xfrm>
            <a:off x="1258981" y="2446050"/>
            <a:ext cx="483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화면 플로우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F85CD2-DEB4-48FB-6E10-DA6D3F943A38}"/>
              </a:ext>
            </a:extLst>
          </p:cNvPr>
          <p:cNvSpPr txBox="1"/>
          <p:nvPr/>
        </p:nvSpPr>
        <p:spPr>
          <a:xfrm>
            <a:off x="6095997" y="2446050"/>
            <a:ext cx="48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타이틀 화면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플레이 화면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25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E6483-E9AB-F50F-14F2-8E59DB84EEDA}"/>
              </a:ext>
            </a:extLst>
          </p:cNvPr>
          <p:cNvSpPr txBox="1"/>
          <p:nvPr/>
        </p:nvSpPr>
        <p:spPr>
          <a:xfrm>
            <a:off x="1299990" y="827179"/>
            <a:ext cx="389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화면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9C3287-B3D9-D2B6-DE01-F7A96F1F2705}"/>
              </a:ext>
            </a:extLst>
          </p:cNvPr>
          <p:cNvSpPr/>
          <p:nvPr/>
        </p:nvSpPr>
        <p:spPr>
          <a:xfrm>
            <a:off x="1235710" y="944563"/>
            <a:ext cx="52962" cy="442699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7C382-A5A9-B8EE-A96B-DEF2A7C0FC4F}"/>
              </a:ext>
            </a:extLst>
          </p:cNvPr>
          <p:cNvSpPr txBox="1"/>
          <p:nvPr/>
        </p:nvSpPr>
        <p:spPr>
          <a:xfrm>
            <a:off x="1151255" y="1712962"/>
            <a:ext cx="3040961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화면 플로우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임시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EF24E85-B283-1E43-48CD-A949DC324C1A}"/>
              </a:ext>
            </a:extLst>
          </p:cNvPr>
          <p:cNvSpPr/>
          <p:nvPr/>
        </p:nvSpPr>
        <p:spPr>
          <a:xfrm>
            <a:off x="1235074" y="3098379"/>
            <a:ext cx="1265129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414ABD7-7752-10E6-55DD-49490A91096E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1867639" y="3557736"/>
            <a:ext cx="1" cy="221992"/>
          </a:xfrm>
          <a:prstGeom prst="straightConnector1">
            <a:avLst/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1050EDA-8A73-652A-6A63-27AB25F6B720}"/>
              </a:ext>
            </a:extLst>
          </p:cNvPr>
          <p:cNvSpPr/>
          <p:nvPr/>
        </p:nvSpPr>
        <p:spPr>
          <a:xfrm>
            <a:off x="1235075" y="3779728"/>
            <a:ext cx="1265129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인트로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590E8E8-45CB-E6E0-27E8-36A92E6D0C46}"/>
              </a:ext>
            </a:extLst>
          </p:cNvPr>
          <p:cNvSpPr/>
          <p:nvPr/>
        </p:nvSpPr>
        <p:spPr>
          <a:xfrm>
            <a:off x="3132768" y="3779727"/>
            <a:ext cx="1265129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 게임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0EF9AF1-BE28-BF3A-3B6C-15AEDFB07876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2500204" y="4009406"/>
            <a:ext cx="632564" cy="1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6CE1B6C-1BB5-265C-220A-8913EC81E2DE}"/>
              </a:ext>
            </a:extLst>
          </p:cNvPr>
          <p:cNvSpPr/>
          <p:nvPr/>
        </p:nvSpPr>
        <p:spPr>
          <a:xfrm>
            <a:off x="4830871" y="5490593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</a:p>
        </p:txBody>
      </p:sp>
      <p:cxnSp>
        <p:nvCxnSpPr>
          <p:cNvPr id="45" name="직선 화살표 연결선 22">
            <a:extLst>
              <a:ext uri="{FF2B5EF4-FFF2-40B4-BE49-F238E27FC236}">
                <a16:creationId xmlns:a16="http://schemas.microsoft.com/office/drawing/2014/main" id="{31403BEB-D059-280B-AC25-57028D4E4E2A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>
            <a:off x="4397897" y="4009406"/>
            <a:ext cx="432974" cy="1710866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DAB4A6B-C764-0F1A-0FF9-EA002DDED0D6}"/>
              </a:ext>
            </a:extLst>
          </p:cNvPr>
          <p:cNvSpPr/>
          <p:nvPr/>
        </p:nvSpPr>
        <p:spPr>
          <a:xfrm>
            <a:off x="4830871" y="4948659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보급</a:t>
            </a:r>
          </a:p>
        </p:txBody>
      </p:sp>
      <p:cxnSp>
        <p:nvCxnSpPr>
          <p:cNvPr id="53" name="직선 화살표 연결선 22">
            <a:extLst>
              <a:ext uri="{FF2B5EF4-FFF2-40B4-BE49-F238E27FC236}">
                <a16:creationId xmlns:a16="http://schemas.microsoft.com/office/drawing/2014/main" id="{D1435125-E7C1-24B7-F1BF-FAE99E59824F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>
            <a:off x="4397897" y="4009406"/>
            <a:ext cx="432974" cy="1168932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8A00E32-1050-0758-7F62-038DEE1E8337}"/>
              </a:ext>
            </a:extLst>
          </p:cNvPr>
          <p:cNvSpPr/>
          <p:nvPr/>
        </p:nvSpPr>
        <p:spPr>
          <a:xfrm>
            <a:off x="4830871" y="3177182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E174236-B0F5-67E9-2D5F-951A2BB5D351}"/>
              </a:ext>
            </a:extLst>
          </p:cNvPr>
          <p:cNvSpPr/>
          <p:nvPr/>
        </p:nvSpPr>
        <p:spPr>
          <a:xfrm>
            <a:off x="4830871" y="4406725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</a:t>
            </a:r>
          </a:p>
        </p:txBody>
      </p:sp>
      <p:cxnSp>
        <p:nvCxnSpPr>
          <p:cNvPr id="73" name="직선 화살표 연결선 22">
            <a:extLst>
              <a:ext uri="{FF2B5EF4-FFF2-40B4-BE49-F238E27FC236}">
                <a16:creationId xmlns:a16="http://schemas.microsoft.com/office/drawing/2014/main" id="{8AC9EB2B-AF6A-1C4C-BC2E-CCC33B7F6E6B}"/>
              </a:ext>
            </a:extLst>
          </p:cNvPr>
          <p:cNvCxnSpPr>
            <a:cxnSpLocks/>
            <a:stCxn id="21" idx="3"/>
            <a:endCxn id="71" idx="1"/>
          </p:cNvCxnSpPr>
          <p:nvPr/>
        </p:nvCxnSpPr>
        <p:spPr>
          <a:xfrm>
            <a:off x="4397897" y="4009406"/>
            <a:ext cx="432974" cy="626998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22">
            <a:extLst>
              <a:ext uri="{FF2B5EF4-FFF2-40B4-BE49-F238E27FC236}">
                <a16:creationId xmlns:a16="http://schemas.microsoft.com/office/drawing/2014/main" id="{7CEC21F7-3589-4700-0252-C422FC7FF372}"/>
              </a:ext>
            </a:extLst>
          </p:cNvPr>
          <p:cNvCxnSpPr>
            <a:cxnSpLocks/>
            <a:stCxn id="21" idx="3"/>
            <a:endCxn id="69" idx="1"/>
          </p:cNvCxnSpPr>
          <p:nvPr/>
        </p:nvCxnSpPr>
        <p:spPr>
          <a:xfrm flipV="1">
            <a:off x="4397897" y="3406861"/>
            <a:ext cx="432974" cy="602545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21EF4315-6860-C935-6AE2-7307D4895D1F}"/>
              </a:ext>
            </a:extLst>
          </p:cNvPr>
          <p:cNvSpPr/>
          <p:nvPr/>
        </p:nvSpPr>
        <p:spPr>
          <a:xfrm>
            <a:off x="4830871" y="2639022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도감</a:t>
            </a:r>
          </a:p>
        </p:txBody>
      </p:sp>
      <p:cxnSp>
        <p:nvCxnSpPr>
          <p:cNvPr id="90" name="직선 화살표 연결선 22">
            <a:extLst>
              <a:ext uri="{FF2B5EF4-FFF2-40B4-BE49-F238E27FC236}">
                <a16:creationId xmlns:a16="http://schemas.microsoft.com/office/drawing/2014/main" id="{E08C567A-D966-2657-DC5B-B07F40199AD7}"/>
              </a:ext>
            </a:extLst>
          </p:cNvPr>
          <p:cNvCxnSpPr>
            <a:cxnSpLocks/>
            <a:stCxn id="21" idx="3"/>
            <a:endCxn id="89" idx="1"/>
          </p:cNvCxnSpPr>
          <p:nvPr/>
        </p:nvCxnSpPr>
        <p:spPr>
          <a:xfrm flipV="1">
            <a:off x="4397897" y="2868701"/>
            <a:ext cx="432974" cy="1140705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7E78F42-9C40-6035-B396-5E984956F024}"/>
              </a:ext>
            </a:extLst>
          </p:cNvPr>
          <p:cNvSpPr/>
          <p:nvPr/>
        </p:nvSpPr>
        <p:spPr>
          <a:xfrm>
            <a:off x="4830871" y="2097088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우편함</a:t>
            </a:r>
          </a:p>
        </p:txBody>
      </p:sp>
      <p:cxnSp>
        <p:nvCxnSpPr>
          <p:cNvPr id="98" name="직선 화살표 연결선 22">
            <a:extLst>
              <a:ext uri="{FF2B5EF4-FFF2-40B4-BE49-F238E27FC236}">
                <a16:creationId xmlns:a16="http://schemas.microsoft.com/office/drawing/2014/main" id="{D1D6E608-12A8-8639-3205-61A38AF09B52}"/>
              </a:ext>
            </a:extLst>
          </p:cNvPr>
          <p:cNvCxnSpPr>
            <a:cxnSpLocks/>
            <a:stCxn id="21" idx="3"/>
            <a:endCxn id="97" idx="1"/>
          </p:cNvCxnSpPr>
          <p:nvPr/>
        </p:nvCxnSpPr>
        <p:spPr>
          <a:xfrm flipV="1">
            <a:off x="4397897" y="2326767"/>
            <a:ext cx="432974" cy="1682639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4A070A8-F476-1D0F-C0D0-36D55C4200EA}"/>
              </a:ext>
            </a:extLst>
          </p:cNvPr>
          <p:cNvSpPr/>
          <p:nvPr/>
        </p:nvSpPr>
        <p:spPr>
          <a:xfrm>
            <a:off x="4830871" y="3779727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모험</a:t>
            </a:r>
          </a:p>
        </p:txBody>
      </p:sp>
      <p:cxnSp>
        <p:nvCxnSpPr>
          <p:cNvPr id="124" name="직선 화살표 연결선 22">
            <a:extLst>
              <a:ext uri="{FF2B5EF4-FFF2-40B4-BE49-F238E27FC236}">
                <a16:creationId xmlns:a16="http://schemas.microsoft.com/office/drawing/2014/main" id="{503595D8-1580-D085-37BF-C089C2FC3BE9}"/>
              </a:ext>
            </a:extLst>
          </p:cNvPr>
          <p:cNvCxnSpPr>
            <a:cxnSpLocks/>
            <a:stCxn id="21" idx="3"/>
            <a:endCxn id="123" idx="1"/>
          </p:cNvCxnSpPr>
          <p:nvPr/>
        </p:nvCxnSpPr>
        <p:spPr>
          <a:xfrm>
            <a:off x="4397897" y="4009406"/>
            <a:ext cx="432974" cy="0"/>
          </a:xfrm>
          <a:prstGeom prst="straightConnector1">
            <a:avLst/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6ABD86CA-656B-E4F9-004E-691049F02B90}"/>
              </a:ext>
            </a:extLst>
          </p:cNvPr>
          <p:cNvSpPr/>
          <p:nvPr/>
        </p:nvSpPr>
        <p:spPr>
          <a:xfrm>
            <a:off x="7098082" y="4037573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임무</a:t>
            </a:r>
          </a:p>
        </p:txBody>
      </p:sp>
      <p:cxnSp>
        <p:nvCxnSpPr>
          <p:cNvPr id="134" name="직선 화살표 연결선 22">
            <a:extLst>
              <a:ext uri="{FF2B5EF4-FFF2-40B4-BE49-F238E27FC236}">
                <a16:creationId xmlns:a16="http://schemas.microsoft.com/office/drawing/2014/main" id="{62360BD8-29FE-16C0-BCAF-080144512380}"/>
              </a:ext>
            </a:extLst>
          </p:cNvPr>
          <p:cNvCxnSpPr>
            <a:cxnSpLocks/>
            <a:stCxn id="123" idx="3"/>
            <a:endCxn id="133" idx="1"/>
          </p:cNvCxnSpPr>
          <p:nvPr/>
        </p:nvCxnSpPr>
        <p:spPr>
          <a:xfrm>
            <a:off x="6551112" y="4009406"/>
            <a:ext cx="546970" cy="257846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F151E19B-618B-41F7-F2F3-D0F2DE1C4CDE}"/>
              </a:ext>
            </a:extLst>
          </p:cNvPr>
          <p:cNvSpPr/>
          <p:nvPr/>
        </p:nvSpPr>
        <p:spPr>
          <a:xfrm>
            <a:off x="7098082" y="3495640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무한 던전</a:t>
            </a:r>
          </a:p>
        </p:txBody>
      </p:sp>
      <p:cxnSp>
        <p:nvCxnSpPr>
          <p:cNvPr id="142" name="직선 화살표 연결선 22">
            <a:extLst>
              <a:ext uri="{FF2B5EF4-FFF2-40B4-BE49-F238E27FC236}">
                <a16:creationId xmlns:a16="http://schemas.microsoft.com/office/drawing/2014/main" id="{8B97022A-D1EF-2E3C-3808-63C65D3DD9ED}"/>
              </a:ext>
            </a:extLst>
          </p:cNvPr>
          <p:cNvCxnSpPr>
            <a:cxnSpLocks/>
            <a:stCxn id="123" idx="3"/>
            <a:endCxn id="141" idx="1"/>
          </p:cNvCxnSpPr>
          <p:nvPr/>
        </p:nvCxnSpPr>
        <p:spPr>
          <a:xfrm flipV="1">
            <a:off x="6551112" y="3725319"/>
            <a:ext cx="546970" cy="284087"/>
          </a:xfrm>
          <a:prstGeom prst="bentConnector3">
            <a:avLst>
              <a:gd name="adj1" fmla="val 50000"/>
            </a:avLst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34235262-ADAD-7144-C808-7AF31922EA19}"/>
              </a:ext>
            </a:extLst>
          </p:cNvPr>
          <p:cNvSpPr/>
          <p:nvPr/>
        </p:nvSpPr>
        <p:spPr>
          <a:xfrm>
            <a:off x="9236684" y="4037573"/>
            <a:ext cx="1720241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 선택</a:t>
            </a:r>
          </a:p>
        </p:txBody>
      </p:sp>
      <p:cxnSp>
        <p:nvCxnSpPr>
          <p:cNvPr id="151" name="직선 화살표 연결선 22">
            <a:extLst>
              <a:ext uri="{FF2B5EF4-FFF2-40B4-BE49-F238E27FC236}">
                <a16:creationId xmlns:a16="http://schemas.microsoft.com/office/drawing/2014/main" id="{A2C68116-E807-E797-BEEA-AD08D5EAC0A9}"/>
              </a:ext>
            </a:extLst>
          </p:cNvPr>
          <p:cNvCxnSpPr>
            <a:cxnSpLocks/>
            <a:stCxn id="133" idx="3"/>
            <a:endCxn id="150" idx="1"/>
          </p:cNvCxnSpPr>
          <p:nvPr/>
        </p:nvCxnSpPr>
        <p:spPr>
          <a:xfrm>
            <a:off x="8818323" y="4267252"/>
            <a:ext cx="418361" cy="0"/>
          </a:xfrm>
          <a:prstGeom prst="straightConnector1">
            <a:avLst/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1CE7149-E03D-9426-343E-14701F03E0EF}"/>
              </a:ext>
            </a:extLst>
          </p:cNvPr>
          <p:cNvSpPr/>
          <p:nvPr/>
        </p:nvSpPr>
        <p:spPr>
          <a:xfrm>
            <a:off x="1235074" y="2399570"/>
            <a:ext cx="1265129" cy="459357"/>
          </a:xfrm>
          <a:prstGeom prst="round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로딩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2AD933E-CD69-A0E6-6698-B72EEEE025E6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1867639" y="2858927"/>
            <a:ext cx="0" cy="239452"/>
          </a:xfrm>
          <a:prstGeom prst="straightConnector1">
            <a:avLst/>
          </a:prstGeom>
          <a:ln w="38100">
            <a:solidFill>
              <a:srgbClr val="DC42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94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0E1B878-92BE-9BB3-80C5-1B02A7C9AD93}"/>
              </a:ext>
            </a:extLst>
          </p:cNvPr>
          <p:cNvSpPr/>
          <p:nvPr/>
        </p:nvSpPr>
        <p:spPr>
          <a:xfrm>
            <a:off x="4955328" y="2514600"/>
            <a:ext cx="2281344" cy="2328588"/>
          </a:xfrm>
          <a:prstGeom prst="rect">
            <a:avLst/>
          </a:prstGeom>
          <a:solidFill>
            <a:srgbClr val="408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E6483-E9AB-F50F-14F2-8E59DB84EEDA}"/>
              </a:ext>
            </a:extLst>
          </p:cNvPr>
          <p:cNvSpPr txBox="1"/>
          <p:nvPr/>
        </p:nvSpPr>
        <p:spPr>
          <a:xfrm>
            <a:off x="1299990" y="827179"/>
            <a:ext cx="389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UI </a:t>
            </a:r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9C3287-B3D9-D2B6-DE01-F7A96F1F2705}"/>
              </a:ext>
            </a:extLst>
          </p:cNvPr>
          <p:cNvSpPr/>
          <p:nvPr/>
        </p:nvSpPr>
        <p:spPr>
          <a:xfrm>
            <a:off x="1235710" y="944563"/>
            <a:ext cx="52962" cy="442699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267257D-CCDA-1B23-312E-042E86FF2DD7}"/>
              </a:ext>
            </a:extLst>
          </p:cNvPr>
          <p:cNvSpPr/>
          <p:nvPr/>
        </p:nvSpPr>
        <p:spPr>
          <a:xfrm>
            <a:off x="4955328" y="1387262"/>
            <a:ext cx="2281344" cy="4562688"/>
          </a:xfrm>
          <a:prstGeom prst="roundRect">
            <a:avLst/>
          </a:prstGeom>
          <a:noFill/>
          <a:ln>
            <a:solidFill>
              <a:srgbClr val="4086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B688E-6817-66DD-242A-A346648F60D0}"/>
              </a:ext>
            </a:extLst>
          </p:cNvPr>
          <p:cNvSpPr txBox="1"/>
          <p:nvPr/>
        </p:nvSpPr>
        <p:spPr>
          <a:xfrm>
            <a:off x="1151255" y="1712962"/>
            <a:ext cx="3040961" cy="120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로딩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미니게임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진행과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로딩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CA1D39F-0AAC-B2DA-E50C-7ECFE7F0143B}"/>
              </a:ext>
            </a:extLst>
          </p:cNvPr>
          <p:cNvSpPr/>
          <p:nvPr/>
        </p:nvSpPr>
        <p:spPr>
          <a:xfrm>
            <a:off x="5080002" y="5322400"/>
            <a:ext cx="2031998" cy="148338"/>
          </a:xfrm>
          <a:prstGeom prst="round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9F350C-4131-C8DC-186A-D8268CB06C80}"/>
              </a:ext>
            </a:extLst>
          </p:cNvPr>
          <p:cNvSpPr/>
          <p:nvPr/>
        </p:nvSpPr>
        <p:spPr>
          <a:xfrm>
            <a:off x="5199961" y="3327263"/>
            <a:ext cx="285750" cy="285750"/>
          </a:xfrm>
          <a:prstGeom prst="ellipse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312698-6D48-D906-BDBC-0E44852485E8}"/>
              </a:ext>
            </a:extLst>
          </p:cNvPr>
          <p:cNvSpPr/>
          <p:nvPr/>
        </p:nvSpPr>
        <p:spPr>
          <a:xfrm>
            <a:off x="6822448" y="2514598"/>
            <a:ext cx="285750" cy="1264921"/>
          </a:xfrm>
          <a:prstGeom prst="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DBEB3-A287-C6AF-79E5-94FFBE33F638}"/>
              </a:ext>
            </a:extLst>
          </p:cNvPr>
          <p:cNvSpPr/>
          <p:nvPr/>
        </p:nvSpPr>
        <p:spPr>
          <a:xfrm>
            <a:off x="6822448" y="4191000"/>
            <a:ext cx="285750" cy="652188"/>
          </a:xfrm>
          <a:prstGeom prst="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40C3F8-1E3B-EA10-764F-B0C553F76B42}"/>
              </a:ext>
            </a:extLst>
          </p:cNvPr>
          <p:cNvSpPr/>
          <p:nvPr/>
        </p:nvSpPr>
        <p:spPr>
          <a:xfrm>
            <a:off x="5773586" y="2514599"/>
            <a:ext cx="285750" cy="1003137"/>
          </a:xfrm>
          <a:prstGeom prst="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B6BA72-FB6F-B297-138D-2D307E118678}"/>
              </a:ext>
            </a:extLst>
          </p:cNvPr>
          <p:cNvSpPr/>
          <p:nvPr/>
        </p:nvSpPr>
        <p:spPr>
          <a:xfrm>
            <a:off x="5773586" y="3909061"/>
            <a:ext cx="285750" cy="934128"/>
          </a:xfrm>
          <a:prstGeom prst="rect">
            <a:avLst/>
          </a:prstGeom>
          <a:solidFill>
            <a:srgbClr val="069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2A06F-CA60-B619-2C45-C21663A9BAF1}"/>
              </a:ext>
            </a:extLst>
          </p:cNvPr>
          <p:cNvSpPr txBox="1"/>
          <p:nvPr/>
        </p:nvSpPr>
        <p:spPr>
          <a:xfrm>
            <a:off x="4955329" y="1912472"/>
            <a:ext cx="2281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SCORE</a:t>
            </a:r>
          </a:p>
          <a:p>
            <a:pPr algn="ctr"/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999999999999999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1063C-53EF-43EB-001D-EB3A3B274760}"/>
              </a:ext>
            </a:extLst>
          </p:cNvPr>
          <p:cNvSpPr txBox="1"/>
          <p:nvPr/>
        </p:nvSpPr>
        <p:spPr>
          <a:xfrm>
            <a:off x="5083804" y="5265764"/>
            <a:ext cx="2024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DC423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Data Initialize...</a:t>
            </a:r>
            <a:endParaRPr lang="ko-KR" altLang="en-US" sz="1100" dirty="0">
              <a:solidFill>
                <a:srgbClr val="DC4234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70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29DD73E-2734-8045-4232-17E0628A16BA}"/>
              </a:ext>
            </a:extLst>
          </p:cNvPr>
          <p:cNvSpPr/>
          <p:nvPr/>
        </p:nvSpPr>
        <p:spPr>
          <a:xfrm>
            <a:off x="4955328" y="2175441"/>
            <a:ext cx="2281344" cy="518638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Title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E6483-E9AB-F50F-14F2-8E59DB84EEDA}"/>
              </a:ext>
            </a:extLst>
          </p:cNvPr>
          <p:cNvSpPr txBox="1"/>
          <p:nvPr/>
        </p:nvSpPr>
        <p:spPr>
          <a:xfrm>
            <a:off x="1299990" y="827179"/>
            <a:ext cx="389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UI </a:t>
            </a:r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9C3287-B3D9-D2B6-DE01-F7A96F1F2705}"/>
              </a:ext>
            </a:extLst>
          </p:cNvPr>
          <p:cNvSpPr/>
          <p:nvPr/>
        </p:nvSpPr>
        <p:spPr>
          <a:xfrm>
            <a:off x="1235710" y="944563"/>
            <a:ext cx="52962" cy="442699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267257D-CCDA-1B23-312E-042E86FF2DD7}"/>
              </a:ext>
            </a:extLst>
          </p:cNvPr>
          <p:cNvSpPr/>
          <p:nvPr/>
        </p:nvSpPr>
        <p:spPr>
          <a:xfrm>
            <a:off x="4955328" y="1387262"/>
            <a:ext cx="2281344" cy="4562688"/>
          </a:xfrm>
          <a:prstGeom prst="roundRect">
            <a:avLst/>
          </a:prstGeom>
          <a:noFill/>
          <a:ln>
            <a:solidFill>
              <a:srgbClr val="4086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B688E-6817-66DD-242A-A346648F60D0}"/>
              </a:ext>
            </a:extLst>
          </p:cNvPr>
          <p:cNvSpPr txBox="1"/>
          <p:nvPr/>
        </p:nvSpPr>
        <p:spPr>
          <a:xfrm>
            <a:off x="1151255" y="1712962"/>
            <a:ext cx="3040961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메인화면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가나다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3F0EED-260A-3164-DA44-4B4E577C7102}"/>
              </a:ext>
            </a:extLst>
          </p:cNvPr>
          <p:cNvSpPr/>
          <p:nvPr/>
        </p:nvSpPr>
        <p:spPr>
          <a:xfrm>
            <a:off x="4955328" y="4196429"/>
            <a:ext cx="2281344" cy="518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Touch To Play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9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8D11F64-A665-9E3E-D6A2-41221E239255}"/>
              </a:ext>
            </a:extLst>
          </p:cNvPr>
          <p:cNvSpPr/>
          <p:nvPr/>
        </p:nvSpPr>
        <p:spPr>
          <a:xfrm>
            <a:off x="4955328" y="2948606"/>
            <a:ext cx="2281344" cy="720000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E6483-E9AB-F50F-14F2-8E59DB84EEDA}"/>
              </a:ext>
            </a:extLst>
          </p:cNvPr>
          <p:cNvSpPr txBox="1"/>
          <p:nvPr/>
        </p:nvSpPr>
        <p:spPr>
          <a:xfrm>
            <a:off x="1299990" y="827179"/>
            <a:ext cx="389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UI </a:t>
            </a:r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9C3287-B3D9-D2B6-DE01-F7A96F1F2705}"/>
              </a:ext>
            </a:extLst>
          </p:cNvPr>
          <p:cNvSpPr/>
          <p:nvPr/>
        </p:nvSpPr>
        <p:spPr>
          <a:xfrm>
            <a:off x="1235710" y="944563"/>
            <a:ext cx="52962" cy="442699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267257D-CCDA-1B23-312E-042E86FF2DD7}"/>
              </a:ext>
            </a:extLst>
          </p:cNvPr>
          <p:cNvSpPr/>
          <p:nvPr/>
        </p:nvSpPr>
        <p:spPr>
          <a:xfrm>
            <a:off x="4955328" y="1387262"/>
            <a:ext cx="2281344" cy="4562688"/>
          </a:xfrm>
          <a:prstGeom prst="roundRect">
            <a:avLst/>
          </a:prstGeom>
          <a:noFill/>
          <a:ln>
            <a:solidFill>
              <a:srgbClr val="4086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B688E-6817-66DD-242A-A346648F60D0}"/>
              </a:ext>
            </a:extLst>
          </p:cNvPr>
          <p:cNvSpPr txBox="1"/>
          <p:nvPr/>
        </p:nvSpPr>
        <p:spPr>
          <a:xfrm>
            <a:off x="1151255" y="1712962"/>
            <a:ext cx="3040961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인트로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가나다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1686C6-D9A8-F704-3085-607E797D5787}"/>
              </a:ext>
            </a:extLst>
          </p:cNvPr>
          <p:cNvSpPr/>
          <p:nvPr/>
        </p:nvSpPr>
        <p:spPr>
          <a:xfrm>
            <a:off x="6338170" y="1615858"/>
            <a:ext cx="720000" cy="720000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Skip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77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691AF40-CF11-4692-9856-FE25C788A6A0}"/>
              </a:ext>
            </a:extLst>
          </p:cNvPr>
          <p:cNvSpPr/>
          <p:nvPr/>
        </p:nvSpPr>
        <p:spPr>
          <a:xfrm>
            <a:off x="4955328" y="5199523"/>
            <a:ext cx="2281344" cy="750427"/>
          </a:xfrm>
          <a:prstGeom prst="roundRect">
            <a:avLst>
              <a:gd name="adj" fmla="val 50000"/>
            </a:avLst>
          </a:prstGeom>
          <a:solidFill>
            <a:srgbClr val="408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E6483-E9AB-F50F-14F2-8E59DB84EEDA}"/>
              </a:ext>
            </a:extLst>
          </p:cNvPr>
          <p:cNvSpPr txBox="1"/>
          <p:nvPr/>
        </p:nvSpPr>
        <p:spPr>
          <a:xfrm>
            <a:off x="1299990" y="827179"/>
            <a:ext cx="389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UI </a:t>
            </a:r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9C3287-B3D9-D2B6-DE01-F7A96F1F2705}"/>
              </a:ext>
            </a:extLst>
          </p:cNvPr>
          <p:cNvSpPr/>
          <p:nvPr/>
        </p:nvSpPr>
        <p:spPr>
          <a:xfrm>
            <a:off x="1235710" y="944563"/>
            <a:ext cx="52962" cy="442699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267257D-CCDA-1B23-312E-042E86FF2DD7}"/>
              </a:ext>
            </a:extLst>
          </p:cNvPr>
          <p:cNvSpPr/>
          <p:nvPr/>
        </p:nvSpPr>
        <p:spPr>
          <a:xfrm>
            <a:off x="4955328" y="1387262"/>
            <a:ext cx="2281344" cy="4562688"/>
          </a:xfrm>
          <a:prstGeom prst="roundRect">
            <a:avLst/>
          </a:prstGeom>
          <a:noFill/>
          <a:ln>
            <a:solidFill>
              <a:srgbClr val="4086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B688E-6817-66DD-242A-A346648F60D0}"/>
              </a:ext>
            </a:extLst>
          </p:cNvPr>
          <p:cNvSpPr txBox="1"/>
          <p:nvPr/>
        </p:nvSpPr>
        <p:spPr>
          <a:xfrm>
            <a:off x="1151255" y="1712962"/>
            <a:ext cx="3040961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인 게임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가나다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F1686C6-D9A8-F704-3085-607E797D5787}"/>
              </a:ext>
            </a:extLst>
          </p:cNvPr>
          <p:cNvSpPr/>
          <p:nvPr/>
        </p:nvSpPr>
        <p:spPr>
          <a:xfrm>
            <a:off x="6456287" y="2097088"/>
            <a:ext cx="279794" cy="279794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우편함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5563E8-84BF-BC6A-577C-471838145A8F}"/>
              </a:ext>
            </a:extLst>
          </p:cNvPr>
          <p:cNvSpPr/>
          <p:nvPr/>
        </p:nvSpPr>
        <p:spPr>
          <a:xfrm>
            <a:off x="6032500" y="1585962"/>
            <a:ext cx="127000" cy="127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CE0377-7B0B-A252-1A76-204E3FB87BA7}"/>
              </a:ext>
            </a:extLst>
          </p:cNvPr>
          <p:cNvSpPr/>
          <p:nvPr/>
        </p:nvSpPr>
        <p:spPr>
          <a:xfrm>
            <a:off x="6815458" y="2100543"/>
            <a:ext cx="279794" cy="279794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B4518C3-EE8E-2F05-D8F5-17A9C0D7F180}"/>
              </a:ext>
            </a:extLst>
          </p:cNvPr>
          <p:cNvGrpSpPr/>
          <p:nvPr/>
        </p:nvGrpSpPr>
        <p:grpSpPr>
          <a:xfrm>
            <a:off x="5131075" y="2142529"/>
            <a:ext cx="211140" cy="188911"/>
            <a:chOff x="5432424" y="2660650"/>
            <a:chExt cx="211140" cy="18891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CA93B84-8BD4-D48C-9EDD-E0A438A8EAEF}"/>
                </a:ext>
              </a:extLst>
            </p:cNvPr>
            <p:cNvSpPr/>
            <p:nvPr/>
          </p:nvSpPr>
          <p:spPr>
            <a:xfrm>
              <a:off x="5432425" y="2660650"/>
              <a:ext cx="53975" cy="53975"/>
            </a:xfrm>
            <a:prstGeom prst="rect">
              <a:avLst/>
            </a:prstGeom>
            <a:solidFill>
              <a:srgbClr val="F4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DEB921-84A3-475B-AEA7-137221517D64}"/>
                </a:ext>
              </a:extLst>
            </p:cNvPr>
            <p:cNvSpPr/>
            <p:nvPr/>
          </p:nvSpPr>
          <p:spPr>
            <a:xfrm>
              <a:off x="5510213" y="2660650"/>
              <a:ext cx="53975" cy="53975"/>
            </a:xfrm>
            <a:prstGeom prst="rect">
              <a:avLst/>
            </a:prstGeom>
            <a:solidFill>
              <a:srgbClr val="F4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4BA5773-8DE3-0F09-041B-036DEB0EDE19}"/>
                </a:ext>
              </a:extLst>
            </p:cNvPr>
            <p:cNvSpPr/>
            <p:nvPr/>
          </p:nvSpPr>
          <p:spPr>
            <a:xfrm>
              <a:off x="5589589" y="2660650"/>
              <a:ext cx="53975" cy="53975"/>
            </a:xfrm>
            <a:prstGeom prst="rect">
              <a:avLst/>
            </a:prstGeom>
            <a:solidFill>
              <a:srgbClr val="F4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836E127-5BBE-8587-37A8-0C45EFD093FA}"/>
                </a:ext>
              </a:extLst>
            </p:cNvPr>
            <p:cNvSpPr/>
            <p:nvPr/>
          </p:nvSpPr>
          <p:spPr>
            <a:xfrm>
              <a:off x="5432424" y="2728118"/>
              <a:ext cx="53975" cy="53975"/>
            </a:xfrm>
            <a:prstGeom prst="rect">
              <a:avLst/>
            </a:prstGeom>
            <a:solidFill>
              <a:srgbClr val="F4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9D0028F-5DEC-A480-B3CF-28791B8A8F4F}"/>
                </a:ext>
              </a:extLst>
            </p:cNvPr>
            <p:cNvSpPr/>
            <p:nvPr/>
          </p:nvSpPr>
          <p:spPr>
            <a:xfrm>
              <a:off x="5511801" y="2728118"/>
              <a:ext cx="53975" cy="53975"/>
            </a:xfrm>
            <a:prstGeom prst="rect">
              <a:avLst/>
            </a:prstGeom>
            <a:solidFill>
              <a:srgbClr val="F4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025221C-DE8A-79CC-958F-1F3EA07C440F}"/>
                </a:ext>
              </a:extLst>
            </p:cNvPr>
            <p:cNvSpPr/>
            <p:nvPr/>
          </p:nvSpPr>
          <p:spPr>
            <a:xfrm>
              <a:off x="5589589" y="2728118"/>
              <a:ext cx="53975" cy="53975"/>
            </a:xfrm>
            <a:prstGeom prst="rect">
              <a:avLst/>
            </a:prstGeom>
            <a:solidFill>
              <a:srgbClr val="F4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345B7D-CBF1-83FE-BE40-D848BCF05DFA}"/>
                </a:ext>
              </a:extLst>
            </p:cNvPr>
            <p:cNvSpPr/>
            <p:nvPr/>
          </p:nvSpPr>
          <p:spPr>
            <a:xfrm>
              <a:off x="5432425" y="2795586"/>
              <a:ext cx="53975" cy="53975"/>
            </a:xfrm>
            <a:prstGeom prst="rect">
              <a:avLst/>
            </a:prstGeom>
            <a:solidFill>
              <a:srgbClr val="F4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FFB8F24-F929-A292-8814-C32DB3ABC115}"/>
                </a:ext>
              </a:extLst>
            </p:cNvPr>
            <p:cNvSpPr/>
            <p:nvPr/>
          </p:nvSpPr>
          <p:spPr>
            <a:xfrm>
              <a:off x="5510213" y="2795586"/>
              <a:ext cx="53975" cy="53975"/>
            </a:xfrm>
            <a:prstGeom prst="rect">
              <a:avLst/>
            </a:prstGeom>
            <a:solidFill>
              <a:srgbClr val="F4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FEF6FAF-A3DE-31BA-8526-DAC5F56DA122}"/>
                </a:ext>
              </a:extLst>
            </p:cNvPr>
            <p:cNvSpPr/>
            <p:nvPr/>
          </p:nvSpPr>
          <p:spPr>
            <a:xfrm>
              <a:off x="5589589" y="2795586"/>
              <a:ext cx="53975" cy="53975"/>
            </a:xfrm>
            <a:prstGeom prst="rect">
              <a:avLst/>
            </a:prstGeom>
            <a:solidFill>
              <a:srgbClr val="F4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A03D9D1-A355-A819-7601-2D8B1459D04A}"/>
              </a:ext>
            </a:extLst>
          </p:cNvPr>
          <p:cNvSpPr/>
          <p:nvPr/>
        </p:nvSpPr>
        <p:spPr>
          <a:xfrm>
            <a:off x="5096748" y="4873823"/>
            <a:ext cx="279794" cy="279794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캐릭터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2A7938B-4DB0-B788-7349-C175CF3B106D}"/>
              </a:ext>
            </a:extLst>
          </p:cNvPr>
          <p:cNvSpPr/>
          <p:nvPr/>
        </p:nvSpPr>
        <p:spPr>
          <a:xfrm>
            <a:off x="5575300" y="5272038"/>
            <a:ext cx="1041400" cy="279794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모험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9AB7DDF-825B-C6E2-5BBE-20EA0C2D65F1}"/>
              </a:ext>
            </a:extLst>
          </p:cNvPr>
          <p:cNvSpPr/>
          <p:nvPr/>
        </p:nvSpPr>
        <p:spPr>
          <a:xfrm>
            <a:off x="6815458" y="4873823"/>
            <a:ext cx="279794" cy="279794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보급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BAD8F55-29AE-9E33-EFA6-A5E83853ABA2}"/>
              </a:ext>
            </a:extLst>
          </p:cNvPr>
          <p:cNvGrpSpPr/>
          <p:nvPr/>
        </p:nvGrpSpPr>
        <p:grpSpPr>
          <a:xfrm>
            <a:off x="6324446" y="1791537"/>
            <a:ext cx="770806" cy="175164"/>
            <a:chOff x="6324446" y="1791537"/>
            <a:chExt cx="770806" cy="175164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9A51034-E5DF-8F06-1EBA-E871215CE705}"/>
                </a:ext>
              </a:extLst>
            </p:cNvPr>
            <p:cNvSpPr/>
            <p:nvPr/>
          </p:nvSpPr>
          <p:spPr>
            <a:xfrm>
              <a:off x="6442170" y="1809537"/>
              <a:ext cx="653082" cy="139164"/>
            </a:xfrm>
            <a:prstGeom prst="roundRect">
              <a:avLst/>
            </a:prstGeom>
            <a:solidFill>
              <a:srgbClr val="4086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999999</a:t>
              </a:r>
              <a:endParaRPr lang="ko-KR" altLang="en-US" sz="1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E1C7753-24BB-C730-0B6A-D04D47CF7A98}"/>
                </a:ext>
              </a:extLst>
            </p:cNvPr>
            <p:cNvSpPr/>
            <p:nvPr/>
          </p:nvSpPr>
          <p:spPr>
            <a:xfrm>
              <a:off x="6324446" y="1791537"/>
              <a:ext cx="175164" cy="175164"/>
            </a:xfrm>
            <a:prstGeom prst="ellipse">
              <a:avLst/>
            </a:prstGeom>
            <a:solidFill>
              <a:srgbClr val="F4B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04DA292-EDA7-BA63-9450-80DACBBF77DC}"/>
              </a:ext>
            </a:extLst>
          </p:cNvPr>
          <p:cNvGrpSpPr/>
          <p:nvPr/>
        </p:nvGrpSpPr>
        <p:grpSpPr>
          <a:xfrm>
            <a:off x="5096748" y="1791537"/>
            <a:ext cx="740664" cy="175164"/>
            <a:chOff x="5042804" y="1791537"/>
            <a:chExt cx="740664" cy="175164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CBFD9F1-417A-FD4C-CF22-173C0D5C6162}"/>
                </a:ext>
              </a:extLst>
            </p:cNvPr>
            <p:cNvSpPr/>
            <p:nvPr/>
          </p:nvSpPr>
          <p:spPr>
            <a:xfrm>
              <a:off x="5130386" y="1809537"/>
              <a:ext cx="653082" cy="139164"/>
            </a:xfrm>
            <a:prstGeom prst="roundRect">
              <a:avLst/>
            </a:prstGeom>
            <a:solidFill>
              <a:srgbClr val="4086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999999</a:t>
              </a:r>
              <a:endParaRPr lang="ko-KR" altLang="en-US" sz="1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3CB7782-FED3-226E-37D3-7702A4B09608}"/>
                </a:ext>
              </a:extLst>
            </p:cNvPr>
            <p:cNvSpPr/>
            <p:nvPr/>
          </p:nvSpPr>
          <p:spPr>
            <a:xfrm>
              <a:off x="5042804" y="1791537"/>
              <a:ext cx="175164" cy="175164"/>
            </a:xfrm>
            <a:prstGeom prst="ellipse">
              <a:avLst/>
            </a:prstGeom>
            <a:solidFill>
              <a:srgbClr val="069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80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E6483-E9AB-F50F-14F2-8E59DB84EEDA}"/>
              </a:ext>
            </a:extLst>
          </p:cNvPr>
          <p:cNvSpPr txBox="1"/>
          <p:nvPr/>
        </p:nvSpPr>
        <p:spPr>
          <a:xfrm>
            <a:off x="1299990" y="827179"/>
            <a:ext cx="389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UI </a:t>
            </a:r>
            <a:r>
              <a:rPr lang="ko-KR" altLang="en-US" sz="36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9C3287-B3D9-D2B6-DE01-F7A96F1F2705}"/>
              </a:ext>
            </a:extLst>
          </p:cNvPr>
          <p:cNvSpPr/>
          <p:nvPr/>
        </p:nvSpPr>
        <p:spPr>
          <a:xfrm>
            <a:off x="1235710" y="944563"/>
            <a:ext cx="52962" cy="442699"/>
          </a:xfrm>
          <a:prstGeom prst="rect">
            <a:avLst/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267257D-CCDA-1B23-312E-042E86FF2DD7}"/>
              </a:ext>
            </a:extLst>
          </p:cNvPr>
          <p:cNvSpPr/>
          <p:nvPr/>
        </p:nvSpPr>
        <p:spPr>
          <a:xfrm>
            <a:off x="4955328" y="1387262"/>
            <a:ext cx="2281344" cy="4562688"/>
          </a:xfrm>
          <a:prstGeom prst="roundRect">
            <a:avLst/>
          </a:prstGeom>
          <a:noFill/>
          <a:ln>
            <a:solidFill>
              <a:srgbClr val="4086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B688E-6817-66DD-242A-A346648F60D0}"/>
              </a:ext>
            </a:extLst>
          </p:cNvPr>
          <p:cNvSpPr txBox="1"/>
          <p:nvPr/>
        </p:nvSpPr>
        <p:spPr>
          <a:xfrm>
            <a:off x="1151255" y="1712962"/>
            <a:ext cx="3040961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무한 던전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가나다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5563E8-84BF-BC6A-577C-471838145A8F}"/>
              </a:ext>
            </a:extLst>
          </p:cNvPr>
          <p:cNvSpPr/>
          <p:nvPr/>
        </p:nvSpPr>
        <p:spPr>
          <a:xfrm>
            <a:off x="6032500" y="1585962"/>
            <a:ext cx="127000" cy="127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CE0377-7B0B-A252-1A76-204E3FB87BA7}"/>
              </a:ext>
            </a:extLst>
          </p:cNvPr>
          <p:cNvSpPr/>
          <p:nvPr/>
        </p:nvSpPr>
        <p:spPr>
          <a:xfrm>
            <a:off x="6815458" y="1820749"/>
            <a:ext cx="279794" cy="279794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설정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9AB7DDF-825B-C6E2-5BBE-20EA0C2D65F1}"/>
              </a:ext>
            </a:extLst>
          </p:cNvPr>
          <p:cNvSpPr/>
          <p:nvPr/>
        </p:nvSpPr>
        <p:spPr>
          <a:xfrm>
            <a:off x="5878611" y="3311517"/>
            <a:ext cx="434777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배치 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84E8B8B-E9D1-2BDF-140A-49FC2D8B764B}"/>
              </a:ext>
            </a:extLst>
          </p:cNvPr>
          <p:cNvSpPr/>
          <p:nvPr/>
        </p:nvSpPr>
        <p:spPr>
          <a:xfrm>
            <a:off x="5878611" y="3871600"/>
            <a:ext cx="434777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배치 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94DF3F8-130A-A697-4E43-15779B23B053}"/>
              </a:ext>
            </a:extLst>
          </p:cNvPr>
          <p:cNvSpPr/>
          <p:nvPr/>
        </p:nvSpPr>
        <p:spPr>
          <a:xfrm>
            <a:off x="5878611" y="4431271"/>
            <a:ext cx="434777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배치 칸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09D0A72-0AA2-154D-61C5-3E5A4672448C}"/>
              </a:ext>
            </a:extLst>
          </p:cNvPr>
          <p:cNvSpPr/>
          <p:nvPr/>
        </p:nvSpPr>
        <p:spPr>
          <a:xfrm>
            <a:off x="6450111" y="3311517"/>
            <a:ext cx="434777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배치 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E6DCAC1-A4C5-E06F-694D-9F5DE146E416}"/>
              </a:ext>
            </a:extLst>
          </p:cNvPr>
          <p:cNvSpPr/>
          <p:nvPr/>
        </p:nvSpPr>
        <p:spPr>
          <a:xfrm>
            <a:off x="6450111" y="3871600"/>
            <a:ext cx="434777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배치 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6682942-9BD8-322A-2D19-8323C11107D2}"/>
              </a:ext>
            </a:extLst>
          </p:cNvPr>
          <p:cNvSpPr/>
          <p:nvPr/>
        </p:nvSpPr>
        <p:spPr>
          <a:xfrm>
            <a:off x="6450111" y="4431271"/>
            <a:ext cx="434777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배치 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1DAD338-502D-7880-DBB7-4595FF63FFDD}"/>
              </a:ext>
            </a:extLst>
          </p:cNvPr>
          <p:cNvSpPr/>
          <p:nvPr/>
        </p:nvSpPr>
        <p:spPr>
          <a:xfrm>
            <a:off x="5309438" y="3311517"/>
            <a:ext cx="434777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배치 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2736C72-F358-12FE-82D5-A25F21437838}"/>
              </a:ext>
            </a:extLst>
          </p:cNvPr>
          <p:cNvSpPr/>
          <p:nvPr/>
        </p:nvSpPr>
        <p:spPr>
          <a:xfrm>
            <a:off x="5309438" y="3871600"/>
            <a:ext cx="434777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배치 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6E5F25F-17F9-9A17-35CA-0CC89071F504}"/>
              </a:ext>
            </a:extLst>
          </p:cNvPr>
          <p:cNvSpPr/>
          <p:nvPr/>
        </p:nvSpPr>
        <p:spPr>
          <a:xfrm>
            <a:off x="5309438" y="4431271"/>
            <a:ext cx="434777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배치 칸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1BC7091-43B0-46FE-F959-AEE2BFD0AEF5}"/>
              </a:ext>
            </a:extLst>
          </p:cNvPr>
          <p:cNvSpPr/>
          <p:nvPr/>
        </p:nvSpPr>
        <p:spPr>
          <a:xfrm>
            <a:off x="5429249" y="5272038"/>
            <a:ext cx="1333502" cy="434777"/>
          </a:xfrm>
          <a:prstGeom prst="roundRect">
            <a:avLst>
              <a:gd name="adj" fmla="val 35881"/>
            </a:avLst>
          </a:prstGeom>
          <a:solidFill>
            <a:srgbClr val="F4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전투 시작</a:t>
            </a:r>
          </a:p>
        </p:txBody>
      </p:sp>
    </p:spTree>
    <p:extLst>
      <p:ext uri="{BB962C8B-B14F-4D97-AF65-F5344CB8AC3E}">
        <p14:creationId xmlns:p14="http://schemas.microsoft.com/office/powerpoint/2010/main" val="125761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4B600"/>
        </a:solidFill>
        <a:ln>
          <a:noFill/>
        </a:ln>
      </a:spPr>
      <a:bodyPr rtlCol="0" anchor="ctr"/>
      <a:lstStyle>
        <a:defPPr algn="ctr">
          <a:defRPr dirty="0" smtClean="0">
            <a:latin typeface="경기천년제목 Light" panose="02020403020101020101" pitchFamily="18" charset="-127"/>
            <a:ea typeface="경기천년제목 Light" panose="020204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144</Words>
  <Application>Microsoft Office PowerPoint</Application>
  <PresentationFormat>와이드스크린</PresentationFormat>
  <Paragraphs>90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경기천년제목 Bold</vt:lpstr>
      <vt:lpstr>경기천년제목 Light</vt:lpstr>
      <vt:lpstr>경기천년제목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동규</dc:creator>
  <cp:lastModifiedBy>이 동규</cp:lastModifiedBy>
  <cp:revision>34</cp:revision>
  <dcterms:created xsi:type="dcterms:W3CDTF">2022-07-04T03:14:44Z</dcterms:created>
  <dcterms:modified xsi:type="dcterms:W3CDTF">2022-07-05T00:55:48Z</dcterms:modified>
</cp:coreProperties>
</file>