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3" r:id="rId4"/>
    <p:sldId id="257" r:id="rId5"/>
    <p:sldId id="259" r:id="rId6"/>
    <p:sldId id="260" r:id="rId7"/>
    <p:sldId id="284" r:id="rId8"/>
    <p:sldId id="261" r:id="rId9"/>
    <p:sldId id="262" r:id="rId10"/>
    <p:sldId id="263" r:id="rId11"/>
    <p:sldId id="264" r:id="rId12"/>
    <p:sldId id="285" r:id="rId13"/>
    <p:sldId id="265" r:id="rId14"/>
    <p:sldId id="266" r:id="rId15"/>
    <p:sldId id="267" r:id="rId16"/>
    <p:sldId id="268" r:id="rId17"/>
    <p:sldId id="269" r:id="rId18"/>
    <p:sldId id="282" r:id="rId19"/>
    <p:sldId id="270" r:id="rId20"/>
    <p:sldId id="271" r:id="rId21"/>
    <p:sldId id="272" r:id="rId22"/>
    <p:sldId id="273" r:id="rId23"/>
    <p:sldId id="281" r:id="rId24"/>
    <p:sldId id="274" r:id="rId25"/>
    <p:sldId id="278" r:id="rId26"/>
    <p:sldId id="276" r:id="rId27"/>
    <p:sldId id="277" r:id="rId28"/>
    <p:sldId id="275" r:id="rId29"/>
    <p:sldId id="279" r:id="rId30"/>
    <p:sldId id="28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118" userDrawn="1">
          <p15:clr>
            <a:srgbClr val="A4A3A4"/>
          </p15:clr>
        </p15:guide>
        <p15:guide id="4" pos="6562" userDrawn="1">
          <p15:clr>
            <a:srgbClr val="A4A3A4"/>
          </p15:clr>
        </p15:guide>
        <p15:guide id="5" pos="5201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15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EA473B"/>
    <a:srgbClr val="F7BC32"/>
    <a:srgbClr val="6397F1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52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32" y="96"/>
      </p:cViewPr>
      <p:guideLst>
        <p:guide orient="horz" pos="2160"/>
        <p:guide pos="3840"/>
        <p:guide pos="1118"/>
        <p:guide pos="6562"/>
        <p:guide pos="5201"/>
        <p:guide orient="horz" pos="1026"/>
        <p:guide orient="horz" pos="15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동규" userId="9b45bb863a93b71c" providerId="LiveId" clId="{D6283457-673E-4BE7-B395-CB3CBBB39AEC}"/>
    <pc:docChg chg="undo redo custSel addSld delSld modSld">
      <pc:chgData name="이 동규" userId="9b45bb863a93b71c" providerId="LiveId" clId="{D6283457-673E-4BE7-B395-CB3CBBB39AEC}" dt="2022-06-25T04:10:03.258" v="1039" actId="478"/>
      <pc:docMkLst>
        <pc:docMk/>
      </pc:docMkLst>
      <pc:sldChg chg="addSp delSp modSp mod setBg">
        <pc:chgData name="이 동규" userId="9b45bb863a93b71c" providerId="LiveId" clId="{D6283457-673E-4BE7-B395-CB3CBBB39AEC}" dt="2022-06-25T03:54:47.373" v="1019" actId="1076"/>
        <pc:sldMkLst>
          <pc:docMk/>
          <pc:sldMk cId="2206289246" sldId="256"/>
        </pc:sldMkLst>
        <pc:spChg chg="add del">
          <ac:chgData name="이 동규" userId="9b45bb863a93b71c" providerId="LiveId" clId="{D6283457-673E-4BE7-B395-CB3CBBB39AEC}" dt="2022-06-25T03:25:57.959" v="146" actId="11529"/>
          <ac:spMkLst>
            <pc:docMk/>
            <pc:sldMk cId="2206289246" sldId="256"/>
            <ac:spMk id="2" creationId="{CCAB8EC0-4079-C6CA-D8AE-A5FD3C17BFF2}"/>
          </ac:spMkLst>
        </pc:spChg>
        <pc:spChg chg="del mod">
          <ac:chgData name="이 동규" userId="9b45bb863a93b71c" providerId="LiveId" clId="{D6283457-673E-4BE7-B395-CB3CBBB39AEC}" dt="2022-06-25T03:22:10.382" v="121" actId="478"/>
          <ac:spMkLst>
            <pc:docMk/>
            <pc:sldMk cId="2206289246" sldId="256"/>
            <ac:spMk id="5" creationId="{F0CC7753-A9BC-935C-A181-124030139EE4}"/>
          </ac:spMkLst>
        </pc:spChg>
        <pc:spChg chg="mod">
          <ac:chgData name="이 동규" userId="9b45bb863a93b71c" providerId="LiveId" clId="{D6283457-673E-4BE7-B395-CB3CBBB39AEC}" dt="2022-06-25T03:47:03.504" v="500" actId="2711"/>
          <ac:spMkLst>
            <pc:docMk/>
            <pc:sldMk cId="2206289246" sldId="256"/>
            <ac:spMk id="8" creationId="{768AC003-367C-1874-7232-632BD05CFB98}"/>
          </ac:spMkLst>
        </pc:spChg>
        <pc:spChg chg="add mod">
          <ac:chgData name="이 동규" userId="9b45bb863a93b71c" providerId="LiveId" clId="{D6283457-673E-4BE7-B395-CB3CBBB39AEC}" dt="2022-06-25T03:23:30.274" v="132" actId="207"/>
          <ac:spMkLst>
            <pc:docMk/>
            <pc:sldMk cId="2206289246" sldId="256"/>
            <ac:spMk id="9" creationId="{4E707784-5444-2737-5DA0-353E1C7C17F0}"/>
          </ac:spMkLst>
        </pc:spChg>
        <pc:spChg chg="add del mod">
          <ac:chgData name="이 동규" userId="9b45bb863a93b71c" providerId="LiveId" clId="{D6283457-673E-4BE7-B395-CB3CBBB39AEC}" dt="2022-06-25T03:23:14.999" v="130" actId="478"/>
          <ac:spMkLst>
            <pc:docMk/>
            <pc:sldMk cId="2206289246" sldId="256"/>
            <ac:spMk id="10" creationId="{CCFE9001-6AF1-EDA4-90A4-7F1C23972E9C}"/>
          </ac:spMkLst>
        </pc:spChg>
        <pc:picChg chg="add del mod">
          <ac:chgData name="이 동규" userId="9b45bb863a93b71c" providerId="LiveId" clId="{D6283457-673E-4BE7-B395-CB3CBBB39AEC}" dt="2022-06-25T03:16:54.901" v="32" actId="478"/>
          <ac:picMkLst>
            <pc:docMk/>
            <pc:sldMk cId="2206289246" sldId="256"/>
            <ac:picMk id="7" creationId="{093EB7D9-8DE3-4843-C6D9-87CB27D3238E}"/>
          </ac:picMkLst>
        </pc:picChg>
        <pc:picChg chg="add mod">
          <ac:chgData name="이 동규" userId="9b45bb863a93b71c" providerId="LiveId" clId="{D6283457-673E-4BE7-B395-CB3CBBB39AEC}" dt="2022-06-25T03:54:47.373" v="1019" actId="1076"/>
          <ac:picMkLst>
            <pc:docMk/>
            <pc:sldMk cId="2206289246" sldId="256"/>
            <ac:picMk id="12" creationId="{E7FF4666-183E-0CFD-A99C-1F930A472093}"/>
          </ac:picMkLst>
        </pc:picChg>
      </pc:sldChg>
      <pc:sldChg chg="delSp modSp add del mod">
        <pc:chgData name="이 동규" userId="9b45bb863a93b71c" providerId="LiveId" clId="{D6283457-673E-4BE7-B395-CB3CBBB39AEC}" dt="2022-06-25T03:24:54.707" v="142" actId="47"/>
        <pc:sldMkLst>
          <pc:docMk/>
          <pc:sldMk cId="1567033060" sldId="257"/>
        </pc:sldMkLst>
        <pc:spChg chg="del mod">
          <ac:chgData name="이 동규" userId="9b45bb863a93b71c" providerId="LiveId" clId="{D6283457-673E-4BE7-B395-CB3CBBB39AEC}" dt="2022-06-25T03:23:05.915" v="127" actId="21"/>
          <ac:spMkLst>
            <pc:docMk/>
            <pc:sldMk cId="1567033060" sldId="257"/>
            <ac:spMk id="5" creationId="{F0CC7753-A9BC-935C-A181-124030139EE4}"/>
          </ac:spMkLst>
        </pc:spChg>
        <pc:spChg chg="del mod">
          <ac:chgData name="이 동규" userId="9b45bb863a93b71c" providerId="LiveId" clId="{D6283457-673E-4BE7-B395-CB3CBBB39AEC}" dt="2022-06-25T03:17:01.927" v="36" actId="478"/>
          <ac:spMkLst>
            <pc:docMk/>
            <pc:sldMk cId="1567033060" sldId="257"/>
            <ac:spMk id="8" creationId="{768AC003-367C-1874-7232-632BD05CFB98}"/>
          </ac:spMkLst>
        </pc:spChg>
        <pc:picChg chg="del">
          <ac:chgData name="이 동규" userId="9b45bb863a93b71c" providerId="LiveId" clId="{D6283457-673E-4BE7-B395-CB3CBBB39AEC}" dt="2022-06-25T03:16:58.420" v="33" actId="478"/>
          <ac:picMkLst>
            <pc:docMk/>
            <pc:sldMk cId="1567033060" sldId="257"/>
            <ac:picMk id="7" creationId="{093EB7D9-8DE3-4843-C6D9-87CB27D3238E}"/>
          </ac:picMkLst>
        </pc:picChg>
      </pc:sldChg>
      <pc:sldChg chg="add del setBg">
        <pc:chgData name="이 동규" userId="9b45bb863a93b71c" providerId="LiveId" clId="{D6283457-673E-4BE7-B395-CB3CBBB39AEC}" dt="2022-06-25T03:25:46.642" v="144"/>
        <pc:sldMkLst>
          <pc:docMk/>
          <pc:sldMk cId="2295747357" sldId="257"/>
        </pc:sldMkLst>
      </pc:sldChg>
      <pc:sldChg chg="addSp delSp modSp add mod setBg">
        <pc:chgData name="이 동규" userId="9b45bb863a93b71c" providerId="LiveId" clId="{D6283457-673E-4BE7-B395-CB3CBBB39AEC}" dt="2022-06-25T04:00:31.762" v="1034" actId="478"/>
        <pc:sldMkLst>
          <pc:docMk/>
          <pc:sldMk cId="3065419491" sldId="257"/>
        </pc:sldMkLst>
        <pc:spChg chg="add mod">
          <ac:chgData name="이 동규" userId="9b45bb863a93b71c" providerId="LiveId" clId="{D6283457-673E-4BE7-B395-CB3CBBB39AEC}" dt="2022-06-25T03:30:02.208" v="176" actId="164"/>
          <ac:spMkLst>
            <pc:docMk/>
            <pc:sldMk cId="3065419491" sldId="257"/>
            <ac:spMk id="4" creationId="{FD0D7BC3-6704-70BB-BA67-D39469D864CF}"/>
          </ac:spMkLst>
        </pc:spChg>
        <pc:spChg chg="add del mod">
          <ac:chgData name="이 동규" userId="9b45bb863a93b71c" providerId="LiveId" clId="{D6283457-673E-4BE7-B395-CB3CBBB39AEC}" dt="2022-06-25T03:31:21.935" v="209" actId="478"/>
          <ac:spMkLst>
            <pc:docMk/>
            <pc:sldMk cId="3065419491" sldId="257"/>
            <ac:spMk id="6" creationId="{3182112C-A7CA-ACF5-7D41-9BD4D2FB74DF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7" creationId="{5884A8A7-1058-0E3D-BD2D-DAE4F6F9C091}"/>
          </ac:spMkLst>
        </pc:spChg>
        <pc:spChg chg="del">
          <ac:chgData name="이 동규" userId="9b45bb863a93b71c" providerId="LiveId" clId="{D6283457-673E-4BE7-B395-CB3CBBB39AEC}" dt="2022-06-25T03:26:01.811" v="148" actId="478"/>
          <ac:spMkLst>
            <pc:docMk/>
            <pc:sldMk cId="3065419491" sldId="257"/>
            <ac:spMk id="8" creationId="{768AC003-367C-1874-7232-632BD05CFB98}"/>
          </ac:spMkLst>
        </pc:spChg>
        <pc:spChg chg="del">
          <ac:chgData name="이 동규" userId="9b45bb863a93b71c" providerId="LiveId" clId="{D6283457-673E-4BE7-B395-CB3CBBB39AEC}" dt="2022-06-25T03:26:01.811" v="148" actId="478"/>
          <ac:spMkLst>
            <pc:docMk/>
            <pc:sldMk cId="3065419491" sldId="257"/>
            <ac:spMk id="9" creationId="{4E707784-5444-2737-5DA0-353E1C7C17F0}"/>
          </ac:spMkLst>
        </pc:spChg>
        <pc:spChg chg="add mod">
          <ac:chgData name="이 동규" userId="9b45bb863a93b71c" providerId="LiveId" clId="{D6283457-673E-4BE7-B395-CB3CBBB39AEC}" dt="2022-06-25T03:30:09.499" v="177" actId="14100"/>
          <ac:spMkLst>
            <pc:docMk/>
            <pc:sldMk cId="3065419491" sldId="257"/>
            <ac:spMk id="10" creationId="{21914378-CEF3-B99D-A153-4B893541DEB2}"/>
          </ac:spMkLst>
        </pc:spChg>
        <pc:spChg chg="add mod">
          <ac:chgData name="이 동규" userId="9b45bb863a93b71c" providerId="LiveId" clId="{D6283457-673E-4BE7-B395-CB3CBBB39AEC}" dt="2022-06-25T03:30:50.178" v="184" actId="14100"/>
          <ac:spMkLst>
            <pc:docMk/>
            <pc:sldMk cId="3065419491" sldId="257"/>
            <ac:spMk id="11" creationId="{6D25C70F-277E-4881-0D31-43B8D391526F}"/>
          </ac:spMkLst>
        </pc:spChg>
        <pc:spChg chg="add mod">
          <ac:chgData name="이 동규" userId="9b45bb863a93b71c" providerId="LiveId" clId="{D6283457-673E-4BE7-B395-CB3CBBB39AEC}" dt="2022-06-25T03:48:14.769" v="630"/>
          <ac:spMkLst>
            <pc:docMk/>
            <pc:sldMk cId="3065419491" sldId="257"/>
            <ac:spMk id="13" creationId="{392364D4-A383-F31E-052A-017FB0B7FC6E}"/>
          </ac:spMkLst>
        </pc:spChg>
        <pc:spChg chg="add mod">
          <ac:chgData name="이 동규" userId="9b45bb863a93b71c" providerId="LiveId" clId="{D6283457-673E-4BE7-B395-CB3CBBB39AEC}" dt="2022-06-25T03:43:50.458" v="396" actId="571"/>
          <ac:spMkLst>
            <pc:docMk/>
            <pc:sldMk cId="3065419491" sldId="257"/>
            <ac:spMk id="14" creationId="{1849C8D8-7C14-6563-BCE3-A0555D1E3C4E}"/>
          </ac:spMkLst>
        </pc:spChg>
        <pc:spChg chg="add mod">
          <ac:chgData name="이 동규" userId="9b45bb863a93b71c" providerId="LiveId" clId="{D6283457-673E-4BE7-B395-CB3CBBB39AEC}" dt="2022-06-25T03:47:12.632" v="502" actId="2711"/>
          <ac:spMkLst>
            <pc:docMk/>
            <pc:sldMk cId="3065419491" sldId="257"/>
            <ac:spMk id="15" creationId="{BA04418A-3697-DF14-5B90-D9AC7CE43E2B}"/>
          </ac:spMkLst>
        </pc:spChg>
        <pc:spChg chg="add mod">
          <ac:chgData name="이 동규" userId="9b45bb863a93b71c" providerId="LiveId" clId="{D6283457-673E-4BE7-B395-CB3CBBB39AEC}" dt="2022-06-25T03:45:05.061" v="448"/>
          <ac:spMkLst>
            <pc:docMk/>
            <pc:sldMk cId="3065419491" sldId="257"/>
            <ac:spMk id="16" creationId="{06D4D73C-002A-B871-4E9F-3C2F2EFA95F6}"/>
          </ac:spMkLst>
        </pc:spChg>
        <pc:spChg chg="add mod">
          <ac:chgData name="이 동규" userId="9b45bb863a93b71c" providerId="LiveId" clId="{D6283457-673E-4BE7-B395-CB3CBBB39AEC}" dt="2022-06-25T03:48:10.581" v="609"/>
          <ac:spMkLst>
            <pc:docMk/>
            <pc:sldMk cId="3065419491" sldId="257"/>
            <ac:spMk id="17" creationId="{69D1C196-D385-1967-A927-EF749D7E2E3C}"/>
          </ac:spMkLst>
        </pc:spChg>
        <pc:spChg chg="add mod">
          <ac:chgData name="이 동규" userId="9b45bb863a93b71c" providerId="LiveId" clId="{D6283457-673E-4BE7-B395-CB3CBBB39AEC}" dt="2022-06-25T03:49:28.340" v="653" actId="20577"/>
          <ac:spMkLst>
            <pc:docMk/>
            <pc:sldMk cId="3065419491" sldId="257"/>
            <ac:spMk id="18" creationId="{CFBF49EB-FDEC-9E8B-5B7A-31DA3C683BEA}"/>
          </ac:spMkLst>
        </pc:spChg>
        <pc:spChg chg="add mod">
          <ac:chgData name="이 동규" userId="9b45bb863a93b71c" providerId="LiveId" clId="{D6283457-673E-4BE7-B395-CB3CBBB39AEC}" dt="2022-06-25T03:49:33.801" v="677"/>
          <ac:spMkLst>
            <pc:docMk/>
            <pc:sldMk cId="3065419491" sldId="257"/>
            <ac:spMk id="19" creationId="{7F7364AC-97C1-BF11-B79C-86C2210EC502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20" creationId="{BD1E06C9-95D3-74F6-8B04-D02F81B7236C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21" creationId="{A91F9B0C-E60F-06CF-0331-9ABA4B69B601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22" creationId="{9A0E8FB4-DA05-3CFB-0F1F-C9244BD96308}"/>
          </ac:spMkLst>
        </pc:spChg>
        <pc:spChg chg="add del mod ord">
          <ac:chgData name="이 동규" userId="9b45bb863a93b71c" providerId="LiveId" clId="{D6283457-673E-4BE7-B395-CB3CBBB39AEC}" dt="2022-06-25T04:00:31.762" v="1034" actId="478"/>
          <ac:spMkLst>
            <pc:docMk/>
            <pc:sldMk cId="3065419491" sldId="257"/>
            <ac:spMk id="25" creationId="{DA4FEE3A-CD0E-9428-6220-35C5F97418EC}"/>
          </ac:spMkLst>
        </pc:spChg>
        <pc:grpChg chg="add mod">
          <ac:chgData name="이 동규" userId="9b45bb863a93b71c" providerId="LiveId" clId="{D6283457-673E-4BE7-B395-CB3CBBB39AEC}" dt="2022-06-25T03:46:24.750" v="499" actId="1076"/>
          <ac:grpSpMkLst>
            <pc:docMk/>
            <pc:sldMk cId="3065419491" sldId="257"/>
            <ac:grpSpMk id="5" creationId="{0585C11F-4D3D-ECB6-9542-6771D92F5206}"/>
          </ac:grpSpMkLst>
        </pc:grpChg>
        <pc:picChg chg="add del mod">
          <ac:chgData name="이 동규" userId="9b45bb863a93b71c" providerId="LiveId" clId="{D6283457-673E-4BE7-B395-CB3CBBB39AEC}" dt="2022-06-25T03:28:27.401" v="158" actId="478"/>
          <ac:picMkLst>
            <pc:docMk/>
            <pc:sldMk cId="3065419491" sldId="257"/>
            <ac:picMk id="3" creationId="{B2F73245-F3B6-60E8-D731-DFE5D96C88D8}"/>
          </ac:picMkLst>
        </pc:picChg>
        <pc:picChg chg="del">
          <ac:chgData name="이 동규" userId="9b45bb863a93b71c" providerId="LiveId" clId="{D6283457-673E-4BE7-B395-CB3CBBB39AEC}" dt="2022-06-25T03:26:01.811" v="148" actId="478"/>
          <ac:picMkLst>
            <pc:docMk/>
            <pc:sldMk cId="3065419491" sldId="257"/>
            <ac:picMk id="12" creationId="{E7FF4666-183E-0CFD-A99C-1F930A472093}"/>
          </ac:picMkLst>
        </pc:picChg>
        <pc:picChg chg="add del mod">
          <ac:chgData name="이 동규" userId="9b45bb863a93b71c" providerId="LiveId" clId="{D6283457-673E-4BE7-B395-CB3CBBB39AEC}" dt="2022-06-25T03:59:56.735" v="1025" actId="478"/>
          <ac:picMkLst>
            <pc:docMk/>
            <pc:sldMk cId="3065419491" sldId="257"/>
            <ac:picMk id="24" creationId="{5417E3B7-5A3A-7FFD-241B-BC2C69EA27D8}"/>
          </ac:picMkLst>
        </pc:picChg>
      </pc:sldChg>
      <pc:sldChg chg="addSp delSp modSp add mod setBg">
        <pc:chgData name="이 동규" userId="9b45bb863a93b71c" providerId="LiveId" clId="{D6283457-673E-4BE7-B395-CB3CBBB39AEC}" dt="2022-06-25T03:47:09.249" v="501" actId="2711"/>
        <pc:sldMkLst>
          <pc:docMk/>
          <pc:sldMk cId="969725119" sldId="258"/>
        </pc:sldMkLst>
        <pc:spChg chg="add mod">
          <ac:chgData name="이 동규" userId="9b45bb863a93b71c" providerId="LiveId" clId="{D6283457-673E-4BE7-B395-CB3CBBB39AEC}" dt="2022-06-25T03:37:14.374" v="273" actId="14100"/>
          <ac:spMkLst>
            <pc:docMk/>
            <pc:sldMk cId="969725119" sldId="258"/>
            <ac:spMk id="4" creationId="{962E33DB-78D2-EA4C-6A59-6C404F3D6DEC}"/>
          </ac:spMkLst>
        </pc:spChg>
        <pc:spChg chg="add mod modCrop">
          <ac:chgData name="이 동규" userId="9b45bb863a93b71c" providerId="LiveId" clId="{D6283457-673E-4BE7-B395-CB3CBBB39AEC}" dt="2022-06-25T03:37:26.557" v="275" actId="14100"/>
          <ac:spMkLst>
            <pc:docMk/>
            <pc:sldMk cId="969725119" sldId="258"/>
            <ac:spMk id="5" creationId="{BCE5F529-D948-BE22-4C12-D16D46B4F9E1}"/>
          </ac:spMkLst>
        </pc:spChg>
        <pc:spChg chg="add mod">
          <ac:chgData name="이 동규" userId="9b45bb863a93b71c" providerId="LiveId" clId="{D6283457-673E-4BE7-B395-CB3CBBB39AEC}" dt="2022-06-25T03:42:54.628" v="392" actId="1076"/>
          <ac:spMkLst>
            <pc:docMk/>
            <pc:sldMk cId="969725119" sldId="258"/>
            <ac:spMk id="6" creationId="{2959AA77-862C-B436-6493-505E7EA06E88}"/>
          </ac:spMkLst>
        </pc:spChg>
        <pc:spChg chg="add mod">
          <ac:chgData name="이 동규" userId="9b45bb863a93b71c" providerId="LiveId" clId="{D6283457-673E-4BE7-B395-CB3CBBB39AEC}" dt="2022-06-25T03:45:00.190" v="447" actId="14100"/>
          <ac:spMkLst>
            <pc:docMk/>
            <pc:sldMk cId="969725119" sldId="258"/>
            <ac:spMk id="7" creationId="{DD0EE6A4-8504-3D0D-C261-12830FA36930}"/>
          </ac:spMkLst>
        </pc:spChg>
        <pc:spChg chg="mod">
          <ac:chgData name="이 동규" userId="9b45bb863a93b71c" providerId="LiveId" clId="{D6283457-673E-4BE7-B395-CB3CBBB39AEC}" dt="2022-06-25T03:47:09.249" v="501" actId="2711"/>
          <ac:spMkLst>
            <pc:docMk/>
            <pc:sldMk cId="969725119" sldId="258"/>
            <ac:spMk id="8" creationId="{768AC003-367C-1874-7232-632BD05CFB98}"/>
          </ac:spMkLst>
        </pc:spChg>
        <pc:spChg chg="del">
          <ac:chgData name="이 동규" userId="9b45bb863a93b71c" providerId="LiveId" clId="{D6283457-673E-4BE7-B395-CB3CBBB39AEC}" dt="2022-06-25T03:31:35.523" v="215" actId="478"/>
          <ac:spMkLst>
            <pc:docMk/>
            <pc:sldMk cId="969725119" sldId="258"/>
            <ac:spMk id="9" creationId="{4E707784-5444-2737-5DA0-353E1C7C17F0}"/>
          </ac:spMkLst>
        </pc:spChg>
        <pc:picChg chg="add del mod">
          <ac:chgData name="이 동규" userId="9b45bb863a93b71c" providerId="LiveId" clId="{D6283457-673E-4BE7-B395-CB3CBBB39AEC}" dt="2022-06-25T03:36:04.402" v="256" actId="478"/>
          <ac:picMkLst>
            <pc:docMk/>
            <pc:sldMk cId="969725119" sldId="258"/>
            <ac:picMk id="3" creationId="{B5329EE3-3B0D-C7F9-6372-F92AE3161D84}"/>
          </ac:picMkLst>
        </pc:picChg>
        <pc:picChg chg="del">
          <ac:chgData name="이 동규" userId="9b45bb863a93b71c" providerId="LiveId" clId="{D6283457-673E-4BE7-B395-CB3CBBB39AEC}" dt="2022-06-25T03:31:32.052" v="214" actId="478"/>
          <ac:picMkLst>
            <pc:docMk/>
            <pc:sldMk cId="969725119" sldId="258"/>
            <ac:picMk id="12" creationId="{E7FF4666-183E-0CFD-A99C-1F930A472093}"/>
          </ac:picMkLst>
        </pc:picChg>
      </pc:sldChg>
      <pc:sldChg chg="add del setBg">
        <pc:chgData name="이 동규" userId="9b45bb863a93b71c" providerId="LiveId" clId="{D6283457-673E-4BE7-B395-CB3CBBB39AEC}" dt="2022-06-25T03:31:24.607" v="211"/>
        <pc:sldMkLst>
          <pc:docMk/>
          <pc:sldMk cId="2973299447" sldId="258"/>
        </pc:sldMkLst>
      </pc:sldChg>
      <pc:sldChg chg="delSp add mod setBg">
        <pc:chgData name="이 동규" userId="9b45bb863a93b71c" providerId="LiveId" clId="{D6283457-673E-4BE7-B395-CB3CBBB39AEC}" dt="2022-06-25T04:10:03.258" v="1039" actId="478"/>
        <pc:sldMkLst>
          <pc:docMk/>
          <pc:sldMk cId="3327519466" sldId="259"/>
        </pc:sldMkLst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7" creationId="{5884A8A7-1058-0E3D-BD2D-DAE4F6F9C091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13" creationId="{392364D4-A383-F31E-052A-017FB0B7FC6E}"/>
          </ac:spMkLst>
        </pc:spChg>
        <pc:spChg chg="del">
          <ac:chgData name="이 동규" userId="9b45bb863a93b71c" providerId="LiveId" clId="{D6283457-673E-4BE7-B395-CB3CBBB39AEC}" dt="2022-06-25T04:09:51.657" v="1038" actId="478"/>
          <ac:spMkLst>
            <pc:docMk/>
            <pc:sldMk cId="3327519466" sldId="259"/>
            <ac:spMk id="17" creationId="{69D1C196-D385-1967-A927-EF749D7E2E3C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18" creationId="{CFBF49EB-FDEC-9E8B-5B7A-31DA3C683BEA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19" creationId="{7F7364AC-97C1-BF11-B79C-86C2210EC502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20" creationId="{BD1E06C9-95D3-74F6-8B04-D02F81B7236C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21" creationId="{A91F9B0C-E60F-06CF-0331-9ABA4B69B601}"/>
          </ac:spMkLst>
        </pc:spChg>
        <pc:spChg chg="del">
          <ac:chgData name="이 동규" userId="9b45bb863a93b71c" providerId="LiveId" clId="{D6283457-673E-4BE7-B395-CB3CBBB39AEC}" dt="2022-06-25T04:09:51.657" v="1038" actId="478"/>
          <ac:spMkLst>
            <pc:docMk/>
            <pc:sldMk cId="3327519466" sldId="259"/>
            <ac:spMk id="22" creationId="{9A0E8FB4-DA05-3CFB-0F1F-C9244BD96308}"/>
          </ac:spMkLst>
        </pc:spChg>
        <pc:grpChg chg="del">
          <ac:chgData name="이 동규" userId="9b45bb863a93b71c" providerId="LiveId" clId="{D6283457-673E-4BE7-B395-CB3CBBB39AEC}" dt="2022-06-25T04:10:03.258" v="1039" actId="478"/>
          <ac:grpSpMkLst>
            <pc:docMk/>
            <pc:sldMk cId="3327519466" sldId="259"/>
            <ac:grpSpMk id="5" creationId="{0585C11F-4D3D-ECB6-9542-6771D92F5206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C2345-66A1-7BB9-584F-6C1B05C56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170528-4565-94D7-1D05-87DE40A75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AD360-A253-4823-2CC5-CD29F049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9994-FBDC-7CDB-8143-B50D8CC8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6DE4F-FAB0-1067-4B38-8EFE7EEF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3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E697E-92F7-A9D8-91F6-813008C4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3108B5-331D-2271-F568-630E73CD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0DB7A-7C42-B1DA-E36F-9D7FA351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A1E20-5A3B-3E8C-5ED8-F5967566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8BD51-EF87-203D-8FD5-58F35486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785196-C1DF-D854-EF21-28E7CC6F1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DE7939-02F7-B255-CEAC-9433665EE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F0813-F46A-C80D-540A-A2BB8F69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3A06D-25E7-AE05-2BE1-5D7F4E56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AFCA9-2A1C-DB75-3406-E38EA656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46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D93B5-ABD3-7D9B-F0C6-5E9D65C9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5EAD9-8C3C-9271-8912-DC1B06C9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4DE73-AA1D-BBC7-51F8-BA4C5284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DD6A8-1312-AA56-C6A6-A9C60CDA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91FF1-BC4A-FBCC-573C-65FAC8E9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85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4BF84-8363-A0C0-23D4-43B2787D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D446CF-5691-748C-E27C-333F634B1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F04B4-3366-0CC5-8CBF-2A3FD02A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B8B9C-AEDD-CEA8-126C-3C3E2588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14E13-AD4E-A493-3961-8B8BEE95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35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B368F-A23E-F2AF-A285-FAFC877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4068F-1DC2-5FB4-BBF9-79045F3B3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2D731D-5410-A02D-58A8-2AB1B4A8D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DE5DF2-B63E-8375-5469-49D11D36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7D9F4-229C-0E02-FDFE-A86B3FD1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05E89E-DFCE-B850-93CF-400ED68B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7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0A195-42EB-C80A-056B-80DEB90D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ABC150-3304-24C6-4AEA-3B03CD29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89CD8-ED8A-3720-4BB2-85AED10BF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58139F-32D4-7F16-F667-751A601E0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EBBCC6-C429-8951-702A-D45DE6E9E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4EB41E-81EE-E91C-5A50-65E9F72A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E8AA73-FCC1-25E8-2759-1AE65DA4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7E050-8FC9-73BE-807A-61D8B013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8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E859-750C-1E4B-44F4-107BB9D0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E37A71-B587-1B22-5C06-CBAAD260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74D026-6194-F281-407C-17E8B024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20960-EBE0-B788-2D72-81D640A0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9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EB45B3-EC66-1888-D0C6-1158172C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17D81B-774B-D403-3220-B44DB211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5360B-0846-963B-FF46-F3EA235A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02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2A2E6-DD30-11ED-8361-458F19E5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D5ACA-CEBD-4245-DB29-9A31207F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99538E-6FEF-D50F-A90A-67541DFF0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F43A5-F060-DC03-4AD2-7FB4B25D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24224-D96A-8217-A73D-780DD954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0CAF7-9A4C-27EC-CC9B-38EED1FD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1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39890-058D-C669-ACDA-6408106A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789BF1-549B-A13B-ADA5-57BDB64C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268808-65E6-0005-65BA-4E0742867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A17622-ABEF-3324-739E-384C1DEA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3B228-F97C-E109-699A-145A2B3A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140A34-9A89-FFE5-95DF-F88A7DE3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8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16A22C-2540-0568-3018-EAFD1B6C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BD9EBE-A8D5-B3DD-766C-CDCA81A0B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13761-598A-8293-858C-87383B1CA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1E7B6-AAC5-4D87-B0BB-B467B133FA42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D80FA-9041-3865-8336-09930A4F3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44E09-4738-E4FC-B65A-08BF1449A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7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Hoye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hyperlink" Target="https://drive.google.com/drive/folders/1l-CSpGe1R6aA_Kqtv_YR1_xi0fa0-tFl?usp=shar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8AC003-367C-1874-7232-632BD05CFB98}"/>
              </a:ext>
            </a:extLst>
          </p:cNvPr>
          <p:cNvSpPr txBox="1"/>
          <p:nvPr/>
        </p:nvSpPr>
        <p:spPr>
          <a:xfrm>
            <a:off x="1680310" y="1460729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TAB HERO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07784-5444-2737-5DA0-353E1C7C17F0}"/>
              </a:ext>
            </a:extLst>
          </p:cNvPr>
          <p:cNvSpPr txBox="1"/>
          <p:nvPr/>
        </p:nvSpPr>
        <p:spPr>
          <a:xfrm>
            <a:off x="1664435" y="2180119"/>
            <a:ext cx="295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PORTFOLIO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7FF4666-183E-0CFD-A99C-1F930A472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82163" y="1628775"/>
            <a:ext cx="3735012" cy="4514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C24415-34FE-3060-C2AE-9A60834E5F09}"/>
              </a:ext>
            </a:extLst>
          </p:cNvPr>
          <p:cNvSpPr/>
          <p:nvPr/>
        </p:nvSpPr>
        <p:spPr>
          <a:xfrm>
            <a:off x="1774825" y="2549451"/>
            <a:ext cx="2403443" cy="2159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플레이 영상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클릭 시 링크 이동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289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상점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010C73-03E3-3017-7D44-D2B03005B5D3}"/>
              </a:ext>
            </a:extLst>
          </p:cNvPr>
          <p:cNvSpPr/>
          <p:nvPr/>
        </p:nvSpPr>
        <p:spPr>
          <a:xfrm>
            <a:off x="7835901" y="580606"/>
            <a:ext cx="2581274" cy="5191125"/>
          </a:xfrm>
          <a:prstGeom prst="roundRect">
            <a:avLst>
              <a:gd name="adj" fmla="val 5142"/>
            </a:avLst>
          </a:prstGeom>
          <a:blipFill dpi="0" rotWithShape="1">
            <a:blip r:embed="rId2"/>
            <a:srcRect/>
            <a:stretch>
              <a:fillRect l="-277" r="-2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BAA03E1-06EA-66EC-8AC8-20C3BC7198EF}"/>
              </a:ext>
            </a:extLst>
          </p:cNvPr>
          <p:cNvSpPr/>
          <p:nvPr/>
        </p:nvSpPr>
        <p:spPr>
          <a:xfrm>
            <a:off x="4800600" y="3429000"/>
            <a:ext cx="1295400" cy="1592580"/>
          </a:xfrm>
          <a:prstGeom prst="roundRect">
            <a:avLst>
              <a:gd name="adj" fmla="val 13999"/>
            </a:avLst>
          </a:prstGeom>
          <a:blipFill dpi="0" rotWithShape="1">
            <a:blip r:embed="rId2"/>
            <a:srcRect/>
            <a:stretch>
              <a:fillRect l="-135968" t="-204589" r="-31727" b="-130887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68CBFA-D385-373D-11DE-AF6FD0AE4425}"/>
              </a:ext>
            </a:extLst>
          </p:cNvPr>
          <p:cNvGrpSpPr/>
          <p:nvPr/>
        </p:nvGrpSpPr>
        <p:grpSpPr>
          <a:xfrm>
            <a:off x="4922521" y="3503618"/>
            <a:ext cx="1832196" cy="855022"/>
            <a:chOff x="2200696" y="4375677"/>
            <a:chExt cx="764757" cy="35688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452411-D1DD-6AB2-6640-56A37F8D377A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1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A2223AA-260B-91C5-F215-2C4DFF00276B}"/>
                </a:ext>
              </a:extLst>
            </p:cNvPr>
            <p:cNvSpPr/>
            <p:nvPr/>
          </p:nvSpPr>
          <p:spPr>
            <a:xfrm>
              <a:off x="2200696" y="4375677"/>
              <a:ext cx="764757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61B6032-3040-5C51-4CA5-0020789C12C7}"/>
              </a:ext>
            </a:extLst>
          </p:cNvPr>
          <p:cNvSpPr txBox="1"/>
          <p:nvPr/>
        </p:nvSpPr>
        <p:spPr>
          <a:xfrm>
            <a:off x="1680310" y="4636584"/>
            <a:ext cx="4415690" cy="154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구매 버튼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터치 시 비용지불 하며 보상을 받는다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비용지불</a:t>
            </a:r>
            <a:r>
              <a:rPr lang="en-US" altLang="ko-KR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(ex: </a:t>
            </a:r>
            <a:r>
              <a:rPr lang="ko-KR" altLang="en-US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광고</a:t>
            </a:r>
            <a:r>
              <a:rPr lang="en-US" altLang="ko-KR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결제</a:t>
            </a:r>
            <a:r>
              <a:rPr lang="en-US" altLang="ko-KR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10" y="2074745"/>
            <a:ext cx="4415690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보상형 광고를 통해 재화를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수급할 수 있는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상점입니다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A65224-9A99-13A9-B5C7-C87E06652DA5}"/>
              </a:ext>
            </a:extLst>
          </p:cNvPr>
          <p:cNvSpPr txBox="1"/>
          <p:nvPr/>
        </p:nvSpPr>
        <p:spPr>
          <a:xfrm>
            <a:off x="1680310" y="3429000"/>
            <a:ext cx="4415690" cy="1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상품 정보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상품의 이름과 이미지를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출력한다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61D5C79-CDDF-8376-6DCF-F1B7A42F93A9}"/>
              </a:ext>
            </a:extLst>
          </p:cNvPr>
          <p:cNvGrpSpPr/>
          <p:nvPr/>
        </p:nvGrpSpPr>
        <p:grpSpPr>
          <a:xfrm>
            <a:off x="4922521" y="4399258"/>
            <a:ext cx="1516379" cy="501394"/>
            <a:chOff x="1886115" y="4375677"/>
            <a:chExt cx="1079338" cy="35688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E2C2D94-89F1-DF7D-1F08-BE077CC992F5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2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A7E28F4-02F9-4F93-0272-81918E4EC33D}"/>
                </a:ext>
              </a:extLst>
            </p:cNvPr>
            <p:cNvSpPr/>
            <p:nvPr/>
          </p:nvSpPr>
          <p:spPr>
            <a:xfrm>
              <a:off x="1886115" y="4375677"/>
              <a:ext cx="1079338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5600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일정</a:t>
            </a:r>
            <a:r>
              <a:rPr lang="en-US" altLang="ko-KR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/</a:t>
            </a:r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데이터 관리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A1302-F34C-6112-2BB3-EF054A096FF3}"/>
              </a:ext>
            </a:extLst>
          </p:cNvPr>
          <p:cNvSpPr txBox="1"/>
          <p:nvPr/>
        </p:nvSpPr>
        <p:spPr>
          <a:xfrm>
            <a:off x="1657349" y="3143250"/>
            <a:ext cx="4321175" cy="224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진행 일정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테이블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자동화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749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진행 일정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C6548-9E18-0CD8-1215-4C722DADA3F9}"/>
              </a:ext>
            </a:extLst>
          </p:cNvPr>
          <p:cNvSpPr txBox="1"/>
          <p:nvPr/>
        </p:nvSpPr>
        <p:spPr>
          <a:xfrm>
            <a:off x="1680309" y="2074745"/>
            <a:ext cx="8736865" cy="269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관리이유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팀프로젝트 팀장 경험을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해보며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마감일이 있을 때와 없을 때의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차이를 알게 되었고 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마감일 까지 완료 하기 위해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관리를 시작하게 되었습니다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831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진행 일정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2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조건부 서식과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MATCH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함수를 이용해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일정의 시작과 목표 일정을 표시하고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진행함에 따라 진행과 완료 표시를 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DFE45A6-F658-401A-7182-DB82338E0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5" y="3429000"/>
            <a:ext cx="8642350" cy="24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2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테이블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2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엑셀로 작업한 이후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csv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파일로 저장 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ScriptableObject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변환하여 사용하였고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사용 이유는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어드레서블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에셋을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이용하기 위해 사용하였다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F7C9BE-A3FC-104F-5DAA-0713D2D4B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9"/>
          <a:stretch/>
        </p:blipFill>
        <p:spPr>
          <a:xfrm>
            <a:off x="1774826" y="3429000"/>
            <a:ext cx="6481762" cy="239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9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자동화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자동화 하게 된 이유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개발을 하다 보니 엑셀에 수정사항이 생길 때가 많은데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그때 마다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csv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파일로 변경 하다 보니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시간이 오래 걸리게 되어 작업을 효율적으로 하기위해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엑셀을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csv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파일로 저장하는 작업을 자동화 하기로 결정했습니다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813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자동화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4415691" cy="162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개선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C#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을 이용해 엑셀을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csv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파일로 저장하는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프로그램을 만들고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유니티 메뉴에 추가하여 사용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33EF10-61C0-C522-3FA3-A91B948DA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534" y="1262063"/>
            <a:ext cx="3977640" cy="46022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782B55-7E80-F5B0-936A-E529A3B4D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23" t="24698" r="505" b="6741"/>
          <a:stretch/>
        </p:blipFill>
        <p:spPr>
          <a:xfrm>
            <a:off x="8802367" y="1262063"/>
            <a:ext cx="1614807" cy="6400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D2DD34-CE71-1250-C614-885C4738E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826" y="3778084"/>
            <a:ext cx="3353268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17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자동화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269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자동화 도중 생긴 문제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유니티에서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Microsoft.Office.Interop.Excel.dll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호환되지 않는 문제를 겪었습니다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이것을 해결하기 위해 유니티에서는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프로그램만 실행하는 방법을 택하였고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C#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을 프로그램을 제작하여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exe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빌드하여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유니티 에서 실행하였습니다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5615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로컬라이징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53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다양한 사람이 즐길 수 있도록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언어별 데이터를 관리하여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인 게임 설정에 따라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언어 변경이 가능하게 제작 하였습니다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50A901-D24C-D2CD-731C-30B966CF1E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1088"/>
          <a:stretch/>
        </p:blipFill>
        <p:spPr>
          <a:xfrm>
            <a:off x="1774826" y="3733439"/>
            <a:ext cx="4321174" cy="221016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DCF00B3-3C8F-94D6-5376-62FC61FF794F}"/>
              </a:ext>
            </a:extLst>
          </p:cNvPr>
          <p:cNvSpPr/>
          <p:nvPr/>
        </p:nvSpPr>
        <p:spPr>
          <a:xfrm>
            <a:off x="7177881" y="1628775"/>
            <a:ext cx="2157413" cy="4314825"/>
          </a:xfrm>
          <a:prstGeom prst="roundRect">
            <a:avLst>
              <a:gd name="adj" fmla="val 7635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31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스크립트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A1302-F34C-6112-2BB3-EF054A096FF3}"/>
              </a:ext>
            </a:extLst>
          </p:cNvPr>
          <p:cNvSpPr txBox="1"/>
          <p:nvPr/>
        </p:nvSpPr>
        <p:spPr>
          <a:xfrm>
            <a:off x="1657349" y="3143250"/>
            <a:ext cx="4321175" cy="2984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세이브</a:t>
            </a:r>
            <a:r>
              <a:rPr lang="en-US" altLang="ko-KR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/</a:t>
            </a: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로드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싱글 톤 사용 이유</a:t>
            </a:r>
          </a:p>
        </p:txBody>
      </p:sp>
    </p:spTree>
    <p:extLst>
      <p:ext uri="{BB962C8B-B14F-4D97-AF65-F5344CB8AC3E}">
        <p14:creationId xmlns:p14="http://schemas.microsoft.com/office/powerpoint/2010/main" val="283913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8AC003-367C-1874-7232-632BD05CFB98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게임 소개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62E33DB-78D2-EA4C-6A59-6C404F3D6DEC}"/>
              </a:ext>
            </a:extLst>
          </p:cNvPr>
          <p:cNvSpPr/>
          <p:nvPr/>
        </p:nvSpPr>
        <p:spPr>
          <a:xfrm>
            <a:off x="7323808" y="683394"/>
            <a:ext cx="2676840" cy="5650030"/>
          </a:xfrm>
          <a:prstGeom prst="roundRect">
            <a:avLst>
              <a:gd name="adj" fmla="val 875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CE5F529-D948-BE22-4C12-D16D46B4F9E1}"/>
              </a:ext>
            </a:extLst>
          </p:cNvPr>
          <p:cNvSpPr/>
          <p:nvPr/>
        </p:nvSpPr>
        <p:spPr>
          <a:xfrm>
            <a:off x="7460507" y="825723"/>
            <a:ext cx="2403443" cy="5346902"/>
          </a:xfrm>
          <a:prstGeom prst="roundRect">
            <a:avLst>
              <a:gd name="adj" fmla="val 425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55" b="5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0EE6A4-8504-3D0D-C261-12830FA36930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FD757C-7C2F-58B8-748A-9E3955F13273}"/>
              </a:ext>
            </a:extLst>
          </p:cNvPr>
          <p:cNvSpPr txBox="1"/>
          <p:nvPr/>
        </p:nvSpPr>
        <p:spPr>
          <a:xfrm>
            <a:off x="1680310" y="2074745"/>
            <a:ext cx="4415690" cy="153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무기를 조합하여 강화하고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스탯을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업그레이드 하며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점점 강한 몬스터를 클리어 하는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성장형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클리커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게임 입니다</a:t>
            </a:r>
          </a:p>
        </p:txBody>
      </p:sp>
    </p:spTree>
    <p:extLst>
      <p:ext uri="{BB962C8B-B14F-4D97-AF65-F5344CB8AC3E}">
        <p14:creationId xmlns:p14="http://schemas.microsoft.com/office/powerpoint/2010/main" val="969725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플레이어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22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플레이어의 정보를 가지고 있으며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변경에 따른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이벤트를 발생시키는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클래스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코인의 값이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0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밑으로 내려가지 않도록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Max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함수를 이용해 처리하며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이후 이벤트를 발생시킨다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5CEB0A-B6C1-C993-2921-E0F6BDB78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1" y="1628774"/>
            <a:ext cx="3738973" cy="45080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6A5C31E-73AD-B758-FB1B-EEA83E88CFF8}"/>
              </a:ext>
            </a:extLst>
          </p:cNvPr>
          <p:cNvSpPr/>
          <p:nvPr/>
        </p:nvSpPr>
        <p:spPr>
          <a:xfrm>
            <a:off x="7378700" y="4133850"/>
            <a:ext cx="2927350" cy="523875"/>
          </a:xfrm>
          <a:prstGeom prst="rect">
            <a:avLst/>
          </a:prstGeom>
          <a:noFill/>
          <a:ln>
            <a:solidFill>
              <a:srgbClr val="EA4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51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FBCEAC-FCFE-5140-5A8E-0EB02D10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692" y="1628775"/>
            <a:ext cx="2934109" cy="32008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전투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53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공격이 끝난 이후 턴종료를 알리기 위해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TurnEnd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함수를 콜 백 하도록 만들었으며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 또는 적이 죽을 때까지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재귀적으로 번갈아 가며 호출하며 작동한다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A5C31E-73AD-B758-FB1B-EEA83E88CFF8}"/>
              </a:ext>
            </a:extLst>
          </p:cNvPr>
          <p:cNvSpPr/>
          <p:nvPr/>
        </p:nvSpPr>
        <p:spPr>
          <a:xfrm>
            <a:off x="8083550" y="2457450"/>
            <a:ext cx="1929130" cy="523875"/>
          </a:xfrm>
          <a:prstGeom prst="rect">
            <a:avLst/>
          </a:prstGeom>
          <a:noFill/>
          <a:ln>
            <a:solidFill>
              <a:srgbClr val="EA4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58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세이브</a:t>
            </a:r>
            <a:r>
              <a:rPr lang="en-US" altLang="ko-KR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/</a:t>
            </a:r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로드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10" y="2074745"/>
            <a:ext cx="4414322" cy="301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플레이어 데이터</a:t>
            </a:r>
            <a:endParaRPr lang="en-US" altLang="ko-KR" sz="1600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json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으로 저장하기 위해 필요한 데이터들을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직렬화 하고 인벤토리 내 아이템들을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아이템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ID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가 담긴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List&lt;int&gt;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를 직렬화 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로드가 되도록 하였으며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반환 값을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bool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로드 성공 실패 여부를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판단하고 새로운 파일을 만들도록 작성하였습니다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B530E4-3CBE-B7C7-4C74-7B77C5A3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370" y="1631757"/>
            <a:ext cx="4339589" cy="335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74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세이브</a:t>
            </a:r>
            <a:r>
              <a:rPr lang="en-US" altLang="ko-KR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/</a:t>
            </a:r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로드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10" y="2074745"/>
            <a:ext cx="4414322" cy="153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인 게임 데이터</a:t>
            </a:r>
            <a:endParaRPr lang="en-US" altLang="ko-KR" sz="1600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데이터를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아마존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S3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저장소에 업로드하여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관리하였고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데이터를 불러오고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완료한 이후 게임을 시작합니다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50194C1-D7D2-5628-D6AD-1E37E812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5" y="4043322"/>
            <a:ext cx="4086795" cy="2467319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C81A3B-6E98-E2F8-0A06-EE85094708B1}"/>
              </a:ext>
            </a:extLst>
          </p:cNvPr>
          <p:cNvSpPr/>
          <p:nvPr/>
        </p:nvSpPr>
        <p:spPr>
          <a:xfrm>
            <a:off x="7013575" y="1534781"/>
            <a:ext cx="2486025" cy="4975860"/>
          </a:xfrm>
          <a:prstGeom prst="roundRect">
            <a:avLst>
              <a:gd name="adj" fmla="val 5473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19" b="-1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975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싱글 톤 사용 이유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22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와 데이터를 분리하기 위해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싱글 톤 방식을 사용했습니다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값이 변함에 따라 이벤트를 발생시키고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가 구독하여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보이는 값을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변경할 수 있도록 작성하였습니다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676198-673D-6105-2CB8-C2E9A689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74745"/>
            <a:ext cx="4321174" cy="11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80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최적화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A1302-F34C-6112-2BB3-EF054A096FF3}"/>
              </a:ext>
            </a:extLst>
          </p:cNvPr>
          <p:cNvSpPr txBox="1"/>
          <p:nvPr/>
        </p:nvSpPr>
        <p:spPr>
          <a:xfrm>
            <a:off x="1657349" y="3143250"/>
            <a:ext cx="4321175" cy="15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캔버스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 </a:t>
            </a: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요소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681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캔버스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C716B-EEC4-0292-2A32-8BA3449ACD32}"/>
              </a:ext>
            </a:extLst>
          </p:cNvPr>
          <p:cNvSpPr txBox="1"/>
          <p:nvPr/>
        </p:nvSpPr>
        <p:spPr>
          <a:xfrm>
            <a:off x="1680309" y="2074745"/>
            <a:ext cx="8736865" cy="347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캔버스 나누기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처음 개발을 할 때 하나의 캔버스로 작업을 하였는데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오브젝트가 하나 움직일 때 마다 스파이크가 생기는 것을 확인하였고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이후 동적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는 캔버스를 나누는 형태를 사용하며 최적화를 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UI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숨기기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게임 오브젝트를 비활성화 하는 대신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캔버스 컴포넌트만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비활성화 하여 숨겼습니다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이로 인해 활성화 시 메시와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버텍스를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재구성하지 않게 되었습니다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391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UI </a:t>
            </a:r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요소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C716B-EEC4-0292-2A32-8BA3449ACD32}"/>
              </a:ext>
            </a:extLst>
          </p:cNvPr>
          <p:cNvSpPr txBox="1"/>
          <p:nvPr/>
        </p:nvSpPr>
        <p:spPr>
          <a:xfrm>
            <a:off x="1680309" y="2074745"/>
            <a:ext cx="8736865" cy="347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Layout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Group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레이아웃 그룹 사용 이후 컴포넌트를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비활성화하여 추가적인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성능 저하를 막았습니다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Tween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애니메이터를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사용할 경우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애니메이션이 사용 중이 아니더라도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다시 그리게 되는 문제를 해결하기위해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Tween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을 사용하여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간단한 애니메이션을 적용하였습니다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308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8777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마치며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FC7C27-A4D6-0A9C-F61B-6AA1144DE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82163" y="1628775"/>
            <a:ext cx="3735012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71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48A8572-A022-8604-EB47-900C9790D061}"/>
              </a:ext>
            </a:extLst>
          </p:cNvPr>
          <p:cNvSpPr/>
          <p:nvPr/>
        </p:nvSpPr>
        <p:spPr>
          <a:xfrm>
            <a:off x="6095999" y="1628774"/>
            <a:ext cx="4321175" cy="4581526"/>
          </a:xfrm>
          <a:prstGeom prst="roundRect">
            <a:avLst>
              <a:gd name="adj" fmla="val 4323"/>
            </a:avLst>
          </a:prstGeom>
          <a:solidFill>
            <a:srgbClr val="639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729CA-938F-1B19-4148-3D25572B502C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아쉬운 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22A0C-AD0C-D44C-27C3-48DBF1982000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B952CFDB-8BB3-2429-7671-6DE83F7AC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0776" y="1841425"/>
            <a:ext cx="4111624" cy="39524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CDC810-10FA-861E-33DE-CA666F3543F7}"/>
              </a:ext>
            </a:extLst>
          </p:cNvPr>
          <p:cNvSpPr txBox="1"/>
          <p:nvPr/>
        </p:nvSpPr>
        <p:spPr>
          <a:xfrm>
            <a:off x="1680309" y="2074745"/>
            <a:ext cx="8736865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UML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활용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계속해서 좋은 구조를 찾아보며 작업하다 보니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처음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UML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만들어 둔 구조에서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변형된 것이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있어서 앞으로 구조에 대해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더욱 신경 쓰면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좋을 것 같습니다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64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8AC003-367C-1874-7232-632BD05CFB98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개발 목적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0EE6A4-8504-3D0D-C261-12830FA36930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FD757C-7C2F-58B8-748A-9E3955F13273}"/>
              </a:ext>
            </a:extLst>
          </p:cNvPr>
          <p:cNvSpPr txBox="1"/>
          <p:nvPr/>
        </p:nvSpPr>
        <p:spPr>
          <a:xfrm>
            <a:off x="1680309" y="2074745"/>
            <a:ext cx="8772787" cy="338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많은 양의 데이터 관리와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방치형 게임 개발 방법에 대해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이해를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하기 위해 개발을 시작하게 되었고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엑셀로 관리된 데이터를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게임내 적용하는 것과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외부 저장소에서 리소스를 관리하기 위해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Addressable Assets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사용법을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익히고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와 데이터의 의존성을 줄이는 방법에 대해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생각하며 개발하게 되었습니다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7468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0" y="1484436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감사합니다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D9CAF46-D785-4087-6AB7-ECE2B34C1006}"/>
              </a:ext>
            </a:extLst>
          </p:cNvPr>
          <p:cNvSpPr/>
          <p:nvPr/>
        </p:nvSpPr>
        <p:spPr>
          <a:xfrm>
            <a:off x="8256588" y="5139267"/>
            <a:ext cx="2160587" cy="960966"/>
          </a:xfrm>
          <a:prstGeom prst="roundRect">
            <a:avLst>
              <a:gd name="adj" fmla="val 50000"/>
            </a:avLst>
          </a:prstGeom>
          <a:solidFill>
            <a:srgbClr val="639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097F3146-8181-046A-D341-87687997E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819" y="5293541"/>
            <a:ext cx="652417" cy="652417"/>
          </a:xfrm>
          <a:prstGeom prst="rect">
            <a:avLst/>
          </a:prstGeom>
        </p:spPr>
      </p:pic>
      <p:pic>
        <p:nvPicPr>
          <p:cNvPr id="12" name="그림 11">
            <a:hlinkClick r:id="rId4"/>
            <a:extLst>
              <a:ext uri="{FF2B5EF4-FFF2-40B4-BE49-F238E27FC236}">
                <a16:creationId xmlns:a16="http://schemas.microsoft.com/office/drawing/2014/main" id="{C5D3A7D1-47CB-23AC-4DAB-7E03E9365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18" y="5306970"/>
            <a:ext cx="697972" cy="62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3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585C11F-4D3D-ECB6-9542-6771D92F5206}"/>
              </a:ext>
            </a:extLst>
          </p:cNvPr>
          <p:cNvGrpSpPr/>
          <p:nvPr/>
        </p:nvGrpSpPr>
        <p:grpSpPr>
          <a:xfrm>
            <a:off x="1774825" y="2470149"/>
            <a:ext cx="8642350" cy="78741"/>
            <a:chOff x="1774825" y="2489199"/>
            <a:chExt cx="8642350" cy="20958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D0D7BC3-6704-70BB-BA67-D39469D864CF}"/>
                </a:ext>
              </a:extLst>
            </p:cNvPr>
            <p:cNvSpPr/>
            <p:nvPr/>
          </p:nvSpPr>
          <p:spPr>
            <a:xfrm>
              <a:off x="1774825" y="2489200"/>
              <a:ext cx="8642350" cy="209582"/>
            </a:xfrm>
            <a:prstGeom prst="rect">
              <a:avLst/>
            </a:prstGeom>
            <a:solidFill>
              <a:srgbClr val="F7B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1914378-CEF3-B99D-A153-4B893541DEB2}"/>
                </a:ext>
              </a:extLst>
            </p:cNvPr>
            <p:cNvSpPr/>
            <p:nvPr/>
          </p:nvSpPr>
          <p:spPr>
            <a:xfrm>
              <a:off x="1774825" y="2489199"/>
              <a:ext cx="4321175" cy="209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25C70F-277E-4881-0D31-43B8D391526F}"/>
                </a:ext>
              </a:extLst>
            </p:cNvPr>
            <p:cNvSpPr/>
            <p:nvPr/>
          </p:nvSpPr>
          <p:spPr>
            <a:xfrm>
              <a:off x="8256588" y="2489199"/>
              <a:ext cx="2160587" cy="209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92364D4-A383-F31E-052A-017FB0B7FC6E}"/>
              </a:ext>
            </a:extLst>
          </p:cNvPr>
          <p:cNvSpPr txBox="1"/>
          <p:nvPr/>
        </p:nvSpPr>
        <p:spPr>
          <a:xfrm>
            <a:off x="6096000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스크립트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목차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D1C196-D385-1967-A927-EF749D7E2E3C}"/>
              </a:ext>
            </a:extLst>
          </p:cNvPr>
          <p:cNvSpPr txBox="1"/>
          <p:nvPr/>
        </p:nvSpPr>
        <p:spPr>
          <a:xfrm>
            <a:off x="8256587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최적화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BF49EB-FDEC-9E8B-5B7A-31DA3C683BEA}"/>
              </a:ext>
            </a:extLst>
          </p:cNvPr>
          <p:cNvSpPr txBox="1"/>
          <p:nvPr/>
        </p:nvSpPr>
        <p:spPr>
          <a:xfrm>
            <a:off x="3935411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일정</a:t>
            </a: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데이터 관리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364AC-97C1-BF11-B79C-86C2210EC502}"/>
              </a:ext>
            </a:extLst>
          </p:cNvPr>
          <p:cNvSpPr txBox="1"/>
          <p:nvPr/>
        </p:nvSpPr>
        <p:spPr>
          <a:xfrm>
            <a:off x="1774822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시스템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4A8A7-1058-0E3D-BD2D-DAE4F6F9C091}"/>
              </a:ext>
            </a:extLst>
          </p:cNvPr>
          <p:cNvSpPr txBox="1"/>
          <p:nvPr/>
        </p:nvSpPr>
        <p:spPr>
          <a:xfrm>
            <a:off x="1774825" y="2548890"/>
            <a:ext cx="2162175" cy="1719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업그레이드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제작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상점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E06C9-95D3-74F6-8B04-D02F81B7236C}"/>
              </a:ext>
            </a:extLst>
          </p:cNvPr>
          <p:cNvSpPr txBox="1"/>
          <p:nvPr/>
        </p:nvSpPr>
        <p:spPr>
          <a:xfrm>
            <a:off x="3933031" y="2548890"/>
            <a:ext cx="2162175" cy="1719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진행 일정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테이블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자동화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로컬라이징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1F9B0C-E60F-06CF-0331-9ABA4B69B601}"/>
              </a:ext>
            </a:extLst>
          </p:cNvPr>
          <p:cNvSpPr txBox="1"/>
          <p:nvPr/>
        </p:nvSpPr>
        <p:spPr>
          <a:xfrm>
            <a:off x="6096000" y="2548890"/>
            <a:ext cx="2162175" cy="1719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세이브</a:t>
            </a:r>
            <a:r>
              <a:rPr lang="en-US" altLang="ko-KR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로드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싱글 톤 사용 이유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0E8FB4-DA05-3CFB-0F1F-C9244BD96308}"/>
              </a:ext>
            </a:extLst>
          </p:cNvPr>
          <p:cNvSpPr txBox="1"/>
          <p:nvPr/>
        </p:nvSpPr>
        <p:spPr>
          <a:xfrm>
            <a:off x="8256588" y="2548890"/>
            <a:ext cx="2162175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06541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시스템 소개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A1302-F34C-6112-2BB3-EF054A096FF3}"/>
              </a:ext>
            </a:extLst>
          </p:cNvPr>
          <p:cNvSpPr txBox="1"/>
          <p:nvPr/>
        </p:nvSpPr>
        <p:spPr>
          <a:xfrm>
            <a:off x="1657349" y="3143250"/>
            <a:ext cx="4321175" cy="2984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업그레이드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제작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상점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51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전투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848E6E-07AE-4E44-8EAE-EBF02698A6F5}"/>
              </a:ext>
            </a:extLst>
          </p:cNvPr>
          <p:cNvSpPr txBox="1"/>
          <p:nvPr/>
        </p:nvSpPr>
        <p:spPr>
          <a:xfrm>
            <a:off x="1680310" y="2074745"/>
            <a:ext cx="4415690" cy="116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적의 능력치를 보고 선택하여 전투를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시작할 수 있고 한번씩 번갈아 가며 공격합니다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010C73-03E3-3017-7D44-D2B03005B5D3}"/>
              </a:ext>
            </a:extLst>
          </p:cNvPr>
          <p:cNvSpPr/>
          <p:nvPr/>
        </p:nvSpPr>
        <p:spPr>
          <a:xfrm>
            <a:off x="7835901" y="580606"/>
            <a:ext cx="2581274" cy="5191125"/>
          </a:xfrm>
          <a:prstGeom prst="roundRect">
            <a:avLst>
              <a:gd name="adj" fmla="val 514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77" r="-2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0A376CB-22F3-D5F1-0D7B-358BA4CB5001}"/>
              </a:ext>
            </a:extLst>
          </p:cNvPr>
          <p:cNvSpPr/>
          <p:nvPr/>
        </p:nvSpPr>
        <p:spPr>
          <a:xfrm>
            <a:off x="1774825" y="3429000"/>
            <a:ext cx="2998470" cy="667588"/>
          </a:xfrm>
          <a:prstGeom prst="roundRect">
            <a:avLst>
              <a:gd name="adj" fmla="val 16557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901" t="-504958" r="-9901" b="-471215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774F55D-A4B6-5A33-4554-C2CAE8B9282D}"/>
              </a:ext>
            </a:extLst>
          </p:cNvPr>
          <p:cNvGrpSpPr/>
          <p:nvPr/>
        </p:nvGrpSpPr>
        <p:grpSpPr>
          <a:xfrm>
            <a:off x="1854201" y="3485416"/>
            <a:ext cx="1693010" cy="561212"/>
            <a:chOff x="1888836" y="4375677"/>
            <a:chExt cx="1076617" cy="35688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5F343A0-773F-65B0-9951-25941B23AB1A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1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7988C9-5CCC-92B2-E80D-B2D80B285F1C}"/>
                </a:ext>
              </a:extLst>
            </p:cNvPr>
            <p:cNvSpPr/>
            <p:nvPr/>
          </p:nvSpPr>
          <p:spPr>
            <a:xfrm>
              <a:off x="1888836" y="4375677"/>
              <a:ext cx="1076617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53039B1-3993-8A7D-EEB7-D18A09394208}"/>
              </a:ext>
            </a:extLst>
          </p:cNvPr>
          <p:cNvGrpSpPr/>
          <p:nvPr/>
        </p:nvGrpSpPr>
        <p:grpSpPr>
          <a:xfrm>
            <a:off x="3795713" y="3485416"/>
            <a:ext cx="1489810" cy="561212"/>
            <a:chOff x="2018054" y="4375677"/>
            <a:chExt cx="947398" cy="35688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BA4E630-1CBA-EAD3-4592-08D4DFF68221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2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D9D35F0-D0C4-AEA6-AE91-7FFC894992DC}"/>
                </a:ext>
              </a:extLst>
            </p:cNvPr>
            <p:cNvSpPr/>
            <p:nvPr/>
          </p:nvSpPr>
          <p:spPr>
            <a:xfrm>
              <a:off x="2018054" y="4375677"/>
              <a:ext cx="947398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05308B1-6189-2275-8215-E77096048B44}"/>
              </a:ext>
            </a:extLst>
          </p:cNvPr>
          <p:cNvSpPr txBox="1"/>
          <p:nvPr/>
        </p:nvSpPr>
        <p:spPr>
          <a:xfrm>
            <a:off x="1680310" y="4096588"/>
            <a:ext cx="4415690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몬스터 정보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보스의 능력치를 불러오며 표기한다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1A9A78-A1B5-1F74-279F-E3313EE7B340}"/>
              </a:ext>
            </a:extLst>
          </p:cNvPr>
          <p:cNvSpPr txBox="1"/>
          <p:nvPr/>
        </p:nvSpPr>
        <p:spPr>
          <a:xfrm>
            <a:off x="1680310" y="4942461"/>
            <a:ext cx="4415690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전투 시작 버튼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터치 시 몬스터를 소환한다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7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전투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4790289A-7C40-A1E3-552A-64EDE4DDB356}"/>
              </a:ext>
            </a:extLst>
          </p:cNvPr>
          <p:cNvSpPr/>
          <p:nvPr/>
        </p:nvSpPr>
        <p:spPr>
          <a:xfrm>
            <a:off x="7680325" y="1933575"/>
            <a:ext cx="1787937" cy="445971"/>
          </a:xfrm>
          <a:prstGeom prst="flowChartTerminator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전투 버튼 터치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2DC8A992-CEE5-7804-EE51-1511300055B8}"/>
              </a:ext>
            </a:extLst>
          </p:cNvPr>
          <p:cNvSpPr/>
          <p:nvPr/>
        </p:nvSpPr>
        <p:spPr>
          <a:xfrm>
            <a:off x="7202694" y="2565074"/>
            <a:ext cx="2743200" cy="709974"/>
          </a:xfrm>
          <a:prstGeom prst="flowChartDecision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전투중인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몬스터가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같은 몬스터인가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?</a:t>
            </a:r>
          </a:p>
        </p:txBody>
      </p: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92C454C4-8006-3DA8-6A1E-6A4D8660B413}"/>
              </a:ext>
            </a:extLst>
          </p:cNvPr>
          <p:cNvSpPr/>
          <p:nvPr/>
        </p:nvSpPr>
        <p:spPr>
          <a:xfrm>
            <a:off x="7202694" y="3410946"/>
            <a:ext cx="2743200" cy="709974"/>
          </a:xfrm>
          <a:prstGeom prst="flowChartDecision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A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의 체력이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0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보다 큰가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?</a:t>
            </a: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A5722748-3D39-1058-4D88-3BCA262D8F94}"/>
              </a:ext>
            </a:extLst>
          </p:cNvPr>
          <p:cNvSpPr/>
          <p:nvPr/>
        </p:nvSpPr>
        <p:spPr>
          <a:xfrm>
            <a:off x="7202694" y="4256818"/>
            <a:ext cx="2743200" cy="384641"/>
          </a:xfrm>
          <a:prstGeom prst="flowChartProcess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A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의 공격력에서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B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의 방어력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값을 감소시킨 값 만큼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B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의 체력 감소</a:t>
            </a:r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66086CB9-72B0-F08E-4CEB-276780103ED1}"/>
              </a:ext>
            </a:extLst>
          </p:cNvPr>
          <p:cNvSpPr/>
          <p:nvPr/>
        </p:nvSpPr>
        <p:spPr>
          <a:xfrm>
            <a:off x="7202694" y="4777357"/>
            <a:ext cx="2743200" cy="238591"/>
          </a:xfrm>
          <a:prstGeom prst="flowChartProcess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A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와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B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를 변경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(A,B) = (B,A)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D8C249-70AE-231A-C94A-FC9B69446F7B}"/>
              </a:ext>
            </a:extLst>
          </p:cNvPr>
          <p:cNvCxnSpPr>
            <a:stCxn id="5" idx="2"/>
            <a:endCxn id="31" idx="0"/>
          </p:cNvCxnSpPr>
          <p:nvPr/>
        </p:nvCxnSpPr>
        <p:spPr>
          <a:xfrm>
            <a:off x="8574294" y="3275048"/>
            <a:ext cx="0" cy="135898"/>
          </a:xfrm>
          <a:prstGeom prst="straightConnector1">
            <a:avLst/>
          </a:prstGeom>
          <a:ln w="12700">
            <a:solidFill>
              <a:srgbClr val="E8E8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EA681DD-D499-3047-58EB-D0A4E5D27475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8574294" y="4120920"/>
            <a:ext cx="0" cy="135898"/>
          </a:xfrm>
          <a:prstGeom prst="straightConnector1">
            <a:avLst/>
          </a:prstGeom>
          <a:ln w="12700">
            <a:solidFill>
              <a:srgbClr val="E8E8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9CF215D-9545-15DC-4A8A-A4F23D5FCDA8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8574294" y="4641459"/>
            <a:ext cx="0" cy="135898"/>
          </a:xfrm>
          <a:prstGeom prst="straightConnector1">
            <a:avLst/>
          </a:prstGeom>
          <a:ln w="12700">
            <a:solidFill>
              <a:srgbClr val="E8E8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FCB7D01-BD78-E5D9-5C39-B0B79B7ACFB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8574294" y="2379546"/>
            <a:ext cx="0" cy="185528"/>
          </a:xfrm>
          <a:prstGeom prst="straightConnector1">
            <a:avLst/>
          </a:prstGeom>
          <a:ln w="12700">
            <a:solidFill>
              <a:srgbClr val="E8E8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54B6AA8A-2781-4E6A-44AE-F777BE1AE7F3}"/>
              </a:ext>
            </a:extLst>
          </p:cNvPr>
          <p:cNvCxnSpPr>
            <a:cxnSpLocks/>
            <a:stCxn id="35" idx="3"/>
            <a:endCxn id="31" idx="3"/>
          </p:cNvCxnSpPr>
          <p:nvPr/>
        </p:nvCxnSpPr>
        <p:spPr>
          <a:xfrm flipV="1">
            <a:off x="9945894" y="3765933"/>
            <a:ext cx="12700" cy="1130720"/>
          </a:xfrm>
          <a:prstGeom prst="bentConnector3">
            <a:avLst>
              <a:gd name="adj1" fmla="val 1800000"/>
            </a:avLst>
          </a:prstGeom>
          <a:ln w="12700">
            <a:solidFill>
              <a:srgbClr val="E8E8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수행의 시작/종료 65">
            <a:extLst>
              <a:ext uri="{FF2B5EF4-FFF2-40B4-BE49-F238E27FC236}">
                <a16:creationId xmlns:a16="http://schemas.microsoft.com/office/drawing/2014/main" id="{A02E9250-16AD-6545-FC06-A0C15BA7DFF9}"/>
              </a:ext>
            </a:extLst>
          </p:cNvPr>
          <p:cNvSpPr/>
          <p:nvPr/>
        </p:nvSpPr>
        <p:spPr>
          <a:xfrm>
            <a:off x="7680325" y="5411037"/>
            <a:ext cx="1787937" cy="445971"/>
          </a:xfrm>
          <a:prstGeom prst="flowChartTerminator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종료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D74D7BED-45EE-0C27-21CF-2CF660273351}"/>
              </a:ext>
            </a:extLst>
          </p:cNvPr>
          <p:cNvCxnSpPr>
            <a:cxnSpLocks/>
            <a:stCxn id="31" idx="1"/>
            <a:endCxn id="74" idx="0"/>
          </p:cNvCxnSpPr>
          <p:nvPr/>
        </p:nvCxnSpPr>
        <p:spPr>
          <a:xfrm rot="10800000" flipV="1">
            <a:off x="5624720" y="3765933"/>
            <a:ext cx="1577975" cy="135898"/>
          </a:xfrm>
          <a:prstGeom prst="bentConnector2">
            <a:avLst/>
          </a:prstGeom>
          <a:ln w="12700">
            <a:solidFill>
              <a:srgbClr val="E8E8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판단 73">
            <a:extLst>
              <a:ext uri="{FF2B5EF4-FFF2-40B4-BE49-F238E27FC236}">
                <a16:creationId xmlns:a16="http://schemas.microsoft.com/office/drawing/2014/main" id="{0D9DD107-43D1-FA1D-04A4-47AA8581D25D}"/>
              </a:ext>
            </a:extLst>
          </p:cNvPr>
          <p:cNvSpPr/>
          <p:nvPr/>
        </p:nvSpPr>
        <p:spPr>
          <a:xfrm>
            <a:off x="4253119" y="3901831"/>
            <a:ext cx="2743200" cy="709974"/>
          </a:xfrm>
          <a:prstGeom prst="flowChartDecision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A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가 몬스터인가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?</a:t>
            </a:r>
          </a:p>
        </p:txBody>
      </p: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184E3F72-8570-ED8A-1EB8-F21F891AF196}"/>
              </a:ext>
            </a:extLst>
          </p:cNvPr>
          <p:cNvSpPr/>
          <p:nvPr/>
        </p:nvSpPr>
        <p:spPr>
          <a:xfrm>
            <a:off x="4253119" y="5207851"/>
            <a:ext cx="2743200" cy="238591"/>
          </a:xfrm>
          <a:prstGeom prst="flowChartProcess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몬스터의 </a:t>
            </a:r>
            <a:r>
              <a:rPr lang="en-US" altLang="ko-KR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DropGold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만큼의 보상 지급</a:t>
            </a: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13F48890-53B9-3A91-D8AB-74029FF1BBD2}"/>
              </a:ext>
            </a:extLst>
          </p:cNvPr>
          <p:cNvCxnSpPr>
            <a:cxnSpLocks/>
            <a:stCxn id="74" idx="2"/>
            <a:endCxn id="84" idx="0"/>
          </p:cNvCxnSpPr>
          <p:nvPr/>
        </p:nvCxnSpPr>
        <p:spPr>
          <a:xfrm>
            <a:off x="5624719" y="4611805"/>
            <a:ext cx="0" cy="596046"/>
          </a:xfrm>
          <a:prstGeom prst="straightConnector1">
            <a:avLst/>
          </a:prstGeom>
          <a:ln w="12700">
            <a:solidFill>
              <a:srgbClr val="E8E8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처리 90">
            <a:extLst>
              <a:ext uri="{FF2B5EF4-FFF2-40B4-BE49-F238E27FC236}">
                <a16:creationId xmlns:a16="http://schemas.microsoft.com/office/drawing/2014/main" id="{FC4FA9CE-953F-82E9-E898-9FA19FD3D31B}"/>
              </a:ext>
            </a:extLst>
          </p:cNvPr>
          <p:cNvSpPr/>
          <p:nvPr/>
        </p:nvSpPr>
        <p:spPr>
          <a:xfrm>
            <a:off x="4253119" y="5857008"/>
            <a:ext cx="2743200" cy="238591"/>
          </a:xfrm>
          <a:prstGeom prst="flowChartProcess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몬스터 제거 플레이어 골드 감소 후 부활</a:t>
            </a: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00055B03-6242-3E52-2842-9368DEF785C0}"/>
              </a:ext>
            </a:extLst>
          </p:cNvPr>
          <p:cNvCxnSpPr>
            <a:cxnSpLocks/>
            <a:stCxn id="74" idx="1"/>
            <a:endCxn id="91" idx="1"/>
          </p:cNvCxnSpPr>
          <p:nvPr/>
        </p:nvCxnSpPr>
        <p:spPr>
          <a:xfrm rot="10800000" flipV="1">
            <a:off x="4253119" y="4256818"/>
            <a:ext cx="12700" cy="1719486"/>
          </a:xfrm>
          <a:prstGeom prst="bentConnector3">
            <a:avLst>
              <a:gd name="adj1" fmla="val 1800000"/>
            </a:avLst>
          </a:prstGeom>
          <a:ln w="12700">
            <a:solidFill>
              <a:srgbClr val="E8E8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8C53BF6D-7462-1B3B-9488-44644F17FB9D}"/>
              </a:ext>
            </a:extLst>
          </p:cNvPr>
          <p:cNvCxnSpPr>
            <a:cxnSpLocks/>
            <a:stCxn id="84" idx="3"/>
            <a:endCxn id="66" idx="1"/>
          </p:cNvCxnSpPr>
          <p:nvPr/>
        </p:nvCxnSpPr>
        <p:spPr>
          <a:xfrm>
            <a:off x="6996319" y="5327147"/>
            <a:ext cx="684006" cy="306876"/>
          </a:xfrm>
          <a:prstGeom prst="bentConnector3">
            <a:avLst>
              <a:gd name="adj1" fmla="val 50000"/>
            </a:avLst>
          </a:prstGeom>
          <a:ln w="12700">
            <a:solidFill>
              <a:srgbClr val="E8E8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9AC85651-2B2F-BB03-977B-AA8C0C6E9B04}"/>
              </a:ext>
            </a:extLst>
          </p:cNvPr>
          <p:cNvCxnSpPr>
            <a:cxnSpLocks/>
            <a:stCxn id="91" idx="3"/>
            <a:endCxn id="66" idx="1"/>
          </p:cNvCxnSpPr>
          <p:nvPr/>
        </p:nvCxnSpPr>
        <p:spPr>
          <a:xfrm flipV="1">
            <a:off x="6996319" y="5634023"/>
            <a:ext cx="684006" cy="342281"/>
          </a:xfrm>
          <a:prstGeom prst="bentConnector3">
            <a:avLst>
              <a:gd name="adj1" fmla="val 50000"/>
            </a:avLst>
          </a:prstGeom>
          <a:ln w="12700">
            <a:solidFill>
              <a:srgbClr val="E8E8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B793D16-D94B-D5E4-D385-51364172B74C}"/>
              </a:ext>
            </a:extLst>
          </p:cNvPr>
          <p:cNvSpPr txBox="1"/>
          <p:nvPr/>
        </p:nvSpPr>
        <p:spPr>
          <a:xfrm>
            <a:off x="1680309" y="2074745"/>
            <a:ext cx="4415691" cy="1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로직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클리커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게임에 대한 공부를 해보기 위해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제작되어 간단한 로직으로 작성되었습니다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5CABF97-E570-9B64-A198-56CB24C980D4}"/>
              </a:ext>
            </a:extLst>
          </p:cNvPr>
          <p:cNvCxnSpPr>
            <a:cxnSpLocks/>
            <a:stCxn id="5" idx="3"/>
            <a:endCxn id="66" idx="3"/>
          </p:cNvCxnSpPr>
          <p:nvPr/>
        </p:nvCxnSpPr>
        <p:spPr>
          <a:xfrm flipH="1">
            <a:off x="9468262" y="2920061"/>
            <a:ext cx="477632" cy="2713962"/>
          </a:xfrm>
          <a:prstGeom prst="bentConnector3">
            <a:avLst>
              <a:gd name="adj1" fmla="val -94127"/>
            </a:avLst>
          </a:prstGeom>
          <a:ln w="12700">
            <a:solidFill>
              <a:srgbClr val="E8E8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0DA8FC-D612-E4D1-6903-42DAB2B5FA34}"/>
              </a:ext>
            </a:extLst>
          </p:cNvPr>
          <p:cNvSpPr txBox="1"/>
          <p:nvPr/>
        </p:nvSpPr>
        <p:spPr>
          <a:xfrm>
            <a:off x="9939542" y="2673576"/>
            <a:ext cx="47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NO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0D44D9-991C-AF8C-E7CD-F6470A19E01A}"/>
              </a:ext>
            </a:extLst>
          </p:cNvPr>
          <p:cNvSpPr txBox="1"/>
          <p:nvPr/>
        </p:nvSpPr>
        <p:spPr>
          <a:xfrm>
            <a:off x="6807722" y="3511776"/>
            <a:ext cx="47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NO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376441-3E8B-BD25-7293-24283EF8A0EE}"/>
              </a:ext>
            </a:extLst>
          </p:cNvPr>
          <p:cNvSpPr txBox="1"/>
          <p:nvPr/>
        </p:nvSpPr>
        <p:spPr>
          <a:xfrm>
            <a:off x="3936303" y="4007076"/>
            <a:ext cx="47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NO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427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업그레이드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010C73-03E3-3017-7D44-D2B03005B5D3}"/>
              </a:ext>
            </a:extLst>
          </p:cNvPr>
          <p:cNvSpPr/>
          <p:nvPr/>
        </p:nvSpPr>
        <p:spPr>
          <a:xfrm>
            <a:off x="7835901" y="580606"/>
            <a:ext cx="2581274" cy="5191125"/>
          </a:xfrm>
          <a:prstGeom prst="roundRect">
            <a:avLst>
              <a:gd name="adj" fmla="val 5142"/>
            </a:avLst>
          </a:prstGeom>
          <a:blipFill dpi="0" rotWithShape="1">
            <a:blip r:embed="rId2"/>
            <a:srcRect/>
            <a:stretch>
              <a:fillRect l="-277" r="-2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BAA03E1-06EA-66EC-8AC8-20C3BC7198EF}"/>
              </a:ext>
            </a:extLst>
          </p:cNvPr>
          <p:cNvSpPr/>
          <p:nvPr/>
        </p:nvSpPr>
        <p:spPr>
          <a:xfrm>
            <a:off x="1774825" y="3429000"/>
            <a:ext cx="2878931" cy="641830"/>
          </a:xfrm>
          <a:prstGeom prst="roundRect">
            <a:avLst>
              <a:gd name="adj" fmla="val 13999"/>
            </a:avLst>
          </a:prstGeom>
          <a:blipFill dpi="0" rotWithShape="1">
            <a:blip r:embed="rId2"/>
            <a:srcRect/>
            <a:stretch>
              <a:fillRect l="-10222" t="-507649" r="-10229" b="-472903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68CBFA-D385-373D-11DE-AF6FD0AE4425}"/>
              </a:ext>
            </a:extLst>
          </p:cNvPr>
          <p:cNvGrpSpPr/>
          <p:nvPr/>
        </p:nvGrpSpPr>
        <p:grpSpPr>
          <a:xfrm>
            <a:off x="1847849" y="3485416"/>
            <a:ext cx="1546961" cy="561212"/>
            <a:chOff x="1981711" y="4375677"/>
            <a:chExt cx="983742" cy="35688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452411-D1DD-6AB2-6640-56A37F8D377A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1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A2223AA-260B-91C5-F215-2C4DFF00276B}"/>
                </a:ext>
              </a:extLst>
            </p:cNvPr>
            <p:cNvSpPr/>
            <p:nvPr/>
          </p:nvSpPr>
          <p:spPr>
            <a:xfrm>
              <a:off x="1981711" y="4375677"/>
              <a:ext cx="983742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AA1FD8D-86A9-6A01-67D5-7564C61D2773}"/>
              </a:ext>
            </a:extLst>
          </p:cNvPr>
          <p:cNvGrpSpPr/>
          <p:nvPr/>
        </p:nvGrpSpPr>
        <p:grpSpPr>
          <a:xfrm>
            <a:off x="3467834" y="3485416"/>
            <a:ext cx="1614901" cy="561212"/>
            <a:chOff x="1938506" y="4375677"/>
            <a:chExt cx="1026946" cy="35688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401AF05-D07B-333D-6425-A80359A3360D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2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F6A8DC-8954-6F62-95A3-5A60475EF7F1}"/>
                </a:ext>
              </a:extLst>
            </p:cNvPr>
            <p:cNvSpPr/>
            <p:nvPr/>
          </p:nvSpPr>
          <p:spPr>
            <a:xfrm>
              <a:off x="1938506" y="4375677"/>
              <a:ext cx="1026946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4BA65DE-A38B-1FEA-6B86-36390C1FB8FF}"/>
              </a:ext>
            </a:extLst>
          </p:cNvPr>
          <p:cNvSpPr txBox="1"/>
          <p:nvPr/>
        </p:nvSpPr>
        <p:spPr>
          <a:xfrm>
            <a:off x="1680310" y="4096588"/>
            <a:ext cx="4415690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캐릭터 정보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강화 수치와 현재 능력치와 강화되는 값을 출력한다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1B6032-3040-5C51-4CA5-0020789C12C7}"/>
              </a:ext>
            </a:extLst>
          </p:cNvPr>
          <p:cNvSpPr txBox="1"/>
          <p:nvPr/>
        </p:nvSpPr>
        <p:spPr>
          <a:xfrm>
            <a:off x="1680310" y="4942461"/>
            <a:ext cx="4415690" cy="158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업그레이드 버튼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업그레이드 비용을 표기하고 터치 시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비용이 현재 재화의 양과 같거나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작다면 업그레이드한다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A0467A-AF8A-FD35-B5D9-B14646BD5234}"/>
              </a:ext>
            </a:extLst>
          </p:cNvPr>
          <p:cNvSpPr txBox="1"/>
          <p:nvPr/>
        </p:nvSpPr>
        <p:spPr>
          <a:xfrm>
            <a:off x="1680310" y="2074745"/>
            <a:ext cx="4415690" cy="12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전투를 하며 쌓인 재화를 이용하여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업그레이드를 합니다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7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제작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010C73-03E3-3017-7D44-D2B03005B5D3}"/>
              </a:ext>
            </a:extLst>
          </p:cNvPr>
          <p:cNvSpPr/>
          <p:nvPr/>
        </p:nvSpPr>
        <p:spPr>
          <a:xfrm>
            <a:off x="7835901" y="580606"/>
            <a:ext cx="2581274" cy="5191125"/>
          </a:xfrm>
          <a:prstGeom prst="roundRect">
            <a:avLst>
              <a:gd name="adj" fmla="val 5142"/>
            </a:avLst>
          </a:prstGeom>
          <a:blipFill dpi="0" rotWithShape="1">
            <a:blip r:embed="rId2"/>
            <a:srcRect/>
            <a:stretch>
              <a:fillRect l="-277" r="-2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BAA03E1-06EA-66EC-8AC8-20C3BC7198EF}"/>
              </a:ext>
            </a:extLst>
          </p:cNvPr>
          <p:cNvSpPr/>
          <p:nvPr/>
        </p:nvSpPr>
        <p:spPr>
          <a:xfrm>
            <a:off x="1774826" y="3429000"/>
            <a:ext cx="1340908" cy="641830"/>
          </a:xfrm>
          <a:prstGeom prst="roundRect">
            <a:avLst>
              <a:gd name="adj" fmla="val 13999"/>
            </a:avLst>
          </a:prstGeom>
          <a:blipFill dpi="0" rotWithShape="1">
            <a:blip r:embed="rId3"/>
            <a:srcRect/>
            <a:stretch>
              <a:fillRect l="-150122" t="-507649" r="-8486" b="-472903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68CBFA-D385-373D-11DE-AF6FD0AE4425}"/>
              </a:ext>
            </a:extLst>
          </p:cNvPr>
          <p:cNvGrpSpPr/>
          <p:nvPr/>
        </p:nvGrpSpPr>
        <p:grpSpPr>
          <a:xfrm>
            <a:off x="1798320" y="3469309"/>
            <a:ext cx="1797785" cy="561212"/>
            <a:chOff x="1822207" y="4375677"/>
            <a:chExt cx="1143246" cy="35688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452411-D1DD-6AB2-6640-56A37F8D377A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1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A2223AA-260B-91C5-F215-2C4DFF00276B}"/>
                </a:ext>
              </a:extLst>
            </p:cNvPr>
            <p:cNvSpPr/>
            <p:nvPr/>
          </p:nvSpPr>
          <p:spPr>
            <a:xfrm>
              <a:off x="1822207" y="4375677"/>
              <a:ext cx="1143246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4BA65DE-A38B-1FEA-6B86-36390C1FB8FF}"/>
              </a:ext>
            </a:extLst>
          </p:cNvPr>
          <p:cNvSpPr txBox="1"/>
          <p:nvPr/>
        </p:nvSpPr>
        <p:spPr>
          <a:xfrm>
            <a:off x="1680310" y="4096588"/>
            <a:ext cx="4415690" cy="1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아이템 슬롯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강화 수치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잠김 여부를 출력하고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같은 레벨의 아이템을 합칠 경우 업그레이드 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1B6032-3040-5C51-4CA5-0020789C12C7}"/>
              </a:ext>
            </a:extLst>
          </p:cNvPr>
          <p:cNvSpPr txBox="1"/>
          <p:nvPr/>
        </p:nvSpPr>
        <p:spPr>
          <a:xfrm>
            <a:off x="1680310" y="5146891"/>
            <a:ext cx="4415690" cy="1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제작 버튼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게이지가 가득 차 있을 때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모루를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터치 시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 레벨에 따른 아이템을 생성한다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66BDC93-456B-4D80-6023-F5EB0CA8F123}"/>
              </a:ext>
            </a:extLst>
          </p:cNvPr>
          <p:cNvSpPr/>
          <p:nvPr/>
        </p:nvSpPr>
        <p:spPr>
          <a:xfrm>
            <a:off x="3804504" y="3429000"/>
            <a:ext cx="1340908" cy="641830"/>
          </a:xfrm>
          <a:prstGeom prst="roundRect">
            <a:avLst>
              <a:gd name="adj" fmla="val 13999"/>
            </a:avLst>
          </a:prstGeom>
          <a:blipFill dpi="0" rotWithShape="1">
            <a:blip r:embed="rId4"/>
            <a:srcRect/>
            <a:stretch>
              <a:fillRect l="-79333" t="-904984" r="-79275" b="-75568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AA1FD8D-86A9-6A01-67D5-7564C61D2773}"/>
              </a:ext>
            </a:extLst>
          </p:cNvPr>
          <p:cNvGrpSpPr/>
          <p:nvPr/>
        </p:nvGrpSpPr>
        <p:grpSpPr>
          <a:xfrm>
            <a:off x="3825240" y="3469309"/>
            <a:ext cx="1889184" cy="561212"/>
            <a:chOff x="1764085" y="4375677"/>
            <a:chExt cx="1201368" cy="35688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401AF05-D07B-333D-6425-A80359A3360D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2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F6A8DC-8954-6F62-95A3-5A60475EF7F1}"/>
                </a:ext>
              </a:extLst>
            </p:cNvPr>
            <p:cNvSpPr/>
            <p:nvPr/>
          </p:nvSpPr>
          <p:spPr>
            <a:xfrm>
              <a:off x="1764085" y="4375677"/>
              <a:ext cx="1201368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10" y="2074745"/>
            <a:ext cx="4415690" cy="12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일정 시간이 지난 후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모루를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터치시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아이템을 생성하고 아이템을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드래그 드롭 하여 업그레이드 합니다 </a:t>
            </a:r>
          </a:p>
        </p:txBody>
      </p:sp>
    </p:spTree>
    <p:extLst>
      <p:ext uri="{BB962C8B-B14F-4D97-AF65-F5344CB8AC3E}">
        <p14:creationId xmlns:p14="http://schemas.microsoft.com/office/powerpoint/2010/main" val="3792264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8E8E8"/>
        </a:solidFill>
        <a:ln>
          <a:noFill/>
        </a:ln>
      </a:spPr>
      <a:bodyPr rtlCol="0" anchor="ctr"/>
      <a:lstStyle>
        <a:defPPr algn="ctr">
          <a:defRPr sz="1200" dirty="0" smtClean="0">
            <a:solidFill>
              <a:schemeClr val="tx1">
                <a:lumMod val="95000"/>
                <a:lumOff val="5000"/>
              </a:schemeClr>
            </a:solidFill>
            <a:latin typeface="넥슨Lv2고딕 Medium" panose="00000600000000000000" pitchFamily="2" charset="-127"/>
            <a:ea typeface="넥슨Lv2고딕 Medium" panose="00000600000000000000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781</Words>
  <Application>Microsoft Office PowerPoint</Application>
  <PresentationFormat>와이드스크린</PresentationFormat>
  <Paragraphs>217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넥슨Lv2고딕 Bold</vt:lpstr>
      <vt:lpstr>이사만루체 Bold</vt:lpstr>
      <vt:lpstr>Arial</vt:lpstr>
      <vt:lpstr>넥슨Lv2고딕 Light</vt:lpstr>
      <vt:lpstr>넥슨Lv2고딕 Medium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동규</dc:creator>
  <cp:lastModifiedBy>이 동규</cp:lastModifiedBy>
  <cp:revision>67</cp:revision>
  <dcterms:created xsi:type="dcterms:W3CDTF">2022-06-25T03:07:33Z</dcterms:created>
  <dcterms:modified xsi:type="dcterms:W3CDTF">2022-07-02T03:35:33Z</dcterms:modified>
</cp:coreProperties>
</file>