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57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70" r:id="rId19"/>
    <p:sldId id="271" r:id="rId20"/>
    <p:sldId id="272" r:id="rId21"/>
    <p:sldId id="273" r:id="rId22"/>
    <p:sldId id="281" r:id="rId23"/>
    <p:sldId id="274" r:id="rId24"/>
    <p:sldId id="278" r:id="rId25"/>
    <p:sldId id="276" r:id="rId26"/>
    <p:sldId id="277" r:id="rId27"/>
    <p:sldId id="275" r:id="rId28"/>
    <p:sldId id="279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7BC32"/>
    <a:srgbClr val="6397F1"/>
    <a:srgbClr val="EA473B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76" y="60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호환되지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프로그램만 실행하는 방법을 택하였고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프로그램을 제작하여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에서 실행하였습니다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로컬라이징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다양한 사람이 즐길 수 있도록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언어별 데이터를 관리하여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인 게임 설정에 따라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 변경이 가능하게 제작 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0A901-D24C-D2CD-731C-30B966CF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1088"/>
          <a:stretch/>
        </p:blipFill>
        <p:spPr>
          <a:xfrm>
            <a:off x="1774826" y="3733439"/>
            <a:ext cx="4321174" cy="22101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CF00B3-3C8F-94D6-5376-62FC61FF794F}"/>
              </a:ext>
            </a:extLst>
          </p:cNvPr>
          <p:cNvSpPr/>
          <p:nvPr/>
        </p:nvSpPr>
        <p:spPr>
          <a:xfrm>
            <a:off x="7177881" y="1628775"/>
            <a:ext cx="2157413" cy="4314825"/>
          </a:xfrm>
          <a:prstGeom prst="roundRect">
            <a:avLst>
              <a:gd name="adj" fmla="val 76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3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플레이어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인 게임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아마존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S3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저장소에 업로드하여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관리하였고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 불러오고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완료한 이후 게임을 시작합니다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0194C1-D7D2-5628-D6AD-1E37E81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4043322"/>
            <a:ext cx="4086795" cy="246731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C81A3B-6E98-E2F8-0A06-EE85094708B1}"/>
              </a:ext>
            </a:extLst>
          </p:cNvPr>
          <p:cNvSpPr/>
          <p:nvPr/>
        </p:nvSpPr>
        <p:spPr>
          <a:xfrm>
            <a:off x="7013575" y="1534781"/>
            <a:ext cx="2486025" cy="4975860"/>
          </a:xfrm>
          <a:prstGeom prst="roundRect">
            <a:avLst>
              <a:gd name="adj" fmla="val 547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9" b="-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7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만들어 둔 구조에서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변형된 것이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있어서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목적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09" y="2074745"/>
            <a:ext cx="8772787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많은 양의 데이터 관리와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방치형 게임 개발 방법에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이해를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하기 위해 개발을 시작하게 되었고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관리된 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게임내 적용하는 것과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외부 저장소에서 리소스를 관리하기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Addressable Assets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사용법을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익히고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데이터의 의존성을 줄이는 방법에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생각하며 개발하게 되었습니다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6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로컬라이징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능력치를 보고 선택하여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4790289A-7C40-A1E3-552A-64EDE4DDB356}"/>
              </a:ext>
            </a:extLst>
          </p:cNvPr>
          <p:cNvSpPr/>
          <p:nvPr/>
        </p:nvSpPr>
        <p:spPr>
          <a:xfrm>
            <a:off x="6974416" y="1628775"/>
            <a:ext cx="1787937" cy="445971"/>
          </a:xfrm>
          <a:prstGeom prst="flowChartTerminator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버튼 터치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DC8A992-CEE5-7804-EE51-1511300055B8}"/>
              </a:ext>
            </a:extLst>
          </p:cNvPr>
          <p:cNvSpPr/>
          <p:nvPr/>
        </p:nvSpPr>
        <p:spPr>
          <a:xfrm>
            <a:off x="6496785" y="2260274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전투중인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같은 몬스터인가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92C454C4-8006-3DA8-6A1E-6A4D8660B413}"/>
              </a:ext>
            </a:extLst>
          </p:cNvPr>
          <p:cNvSpPr/>
          <p:nvPr/>
        </p:nvSpPr>
        <p:spPr>
          <a:xfrm>
            <a:off x="6496785" y="3106146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체력이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0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보다 큰가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5722748-3D39-1058-4D88-3BCA262D8F94}"/>
              </a:ext>
            </a:extLst>
          </p:cNvPr>
          <p:cNvSpPr/>
          <p:nvPr/>
        </p:nvSpPr>
        <p:spPr>
          <a:xfrm>
            <a:off x="6496785" y="3952018"/>
            <a:ext cx="2743200" cy="38464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공격력에서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방어력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값을 감소시킨 후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체력 감소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6086CB9-72B0-F08E-4CEB-276780103ED1}"/>
              </a:ext>
            </a:extLst>
          </p:cNvPr>
          <p:cNvSpPr/>
          <p:nvPr/>
        </p:nvSpPr>
        <p:spPr>
          <a:xfrm>
            <a:off x="6496785" y="4472557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변경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(A,B) = (B,A)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D8C249-70AE-231A-C94A-FC9B69446F7B}"/>
              </a:ext>
            </a:extLst>
          </p:cNvPr>
          <p:cNvCxnSpPr>
            <a:stCxn id="5" idx="2"/>
            <a:endCxn id="31" idx="0"/>
          </p:cNvCxnSpPr>
          <p:nvPr/>
        </p:nvCxnSpPr>
        <p:spPr>
          <a:xfrm>
            <a:off x="7868385" y="2970248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A681DD-D499-3047-58EB-D0A4E5D274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7868385" y="3816120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F215D-9545-15DC-4A8A-A4F23D5FCDA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868385" y="4336659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FCB7D01-BD78-E5D9-5C39-B0B79B7ACFB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7868385" y="2074746"/>
            <a:ext cx="0" cy="18552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4B6AA8A-2781-4E6A-44AE-F777BE1AE7F3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9239985" y="3461133"/>
            <a:ext cx="12700" cy="1130720"/>
          </a:xfrm>
          <a:prstGeom prst="bentConnector3">
            <a:avLst>
              <a:gd name="adj1" fmla="val 180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02E9250-16AD-6545-FC06-A0C15BA7DFF9}"/>
              </a:ext>
            </a:extLst>
          </p:cNvPr>
          <p:cNvSpPr/>
          <p:nvPr/>
        </p:nvSpPr>
        <p:spPr>
          <a:xfrm>
            <a:off x="6974416" y="5106237"/>
            <a:ext cx="1787937" cy="445971"/>
          </a:xfrm>
          <a:prstGeom prst="flowChartTerminator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종료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74D7BED-45EE-0C27-21CF-2CF660273351}"/>
              </a:ext>
            </a:extLst>
          </p:cNvPr>
          <p:cNvCxnSpPr>
            <a:cxnSpLocks/>
            <a:stCxn id="31" idx="1"/>
            <a:endCxn id="74" idx="0"/>
          </p:cNvCxnSpPr>
          <p:nvPr/>
        </p:nvCxnSpPr>
        <p:spPr>
          <a:xfrm rot="10800000" flipV="1">
            <a:off x="4918811" y="3461133"/>
            <a:ext cx="1577975" cy="135898"/>
          </a:xfrm>
          <a:prstGeom prst="bentConnector2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0D9DD107-43D1-FA1D-04A4-47AA8581D25D}"/>
              </a:ext>
            </a:extLst>
          </p:cNvPr>
          <p:cNvSpPr/>
          <p:nvPr/>
        </p:nvSpPr>
        <p:spPr>
          <a:xfrm>
            <a:off x="3547210" y="3597031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가 몬스터인가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184E3F72-8570-ED8A-1EB8-F21F891AF196}"/>
              </a:ext>
            </a:extLst>
          </p:cNvPr>
          <p:cNvSpPr/>
          <p:nvPr/>
        </p:nvSpPr>
        <p:spPr>
          <a:xfrm>
            <a:off x="3547210" y="4903051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몬스터의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DropGold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만큼의 보상 지급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F48890-53B9-3A91-D8AB-74029FF1BBD2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>
            <a:off x="4918810" y="4307005"/>
            <a:ext cx="0" cy="596046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FC4FA9CE-953F-82E9-E898-9FA19FD3D31B}"/>
              </a:ext>
            </a:extLst>
          </p:cNvPr>
          <p:cNvSpPr/>
          <p:nvPr/>
        </p:nvSpPr>
        <p:spPr>
          <a:xfrm>
            <a:off x="3547210" y="5552208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제거 플레이어 골드 감소 후 부활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0055B03-6242-3E52-2842-9368DEF785C0}"/>
              </a:ext>
            </a:extLst>
          </p:cNvPr>
          <p:cNvCxnSpPr>
            <a:cxnSpLocks/>
            <a:stCxn id="74" idx="1"/>
            <a:endCxn id="91" idx="1"/>
          </p:cNvCxnSpPr>
          <p:nvPr/>
        </p:nvCxnSpPr>
        <p:spPr>
          <a:xfrm rot="10800000" flipV="1">
            <a:off x="3547210" y="3952018"/>
            <a:ext cx="12700" cy="1719486"/>
          </a:xfrm>
          <a:prstGeom prst="bentConnector3">
            <a:avLst>
              <a:gd name="adj1" fmla="val 180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C53BF6D-7462-1B3B-9488-44644F17FB9D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6290410" y="5022347"/>
            <a:ext cx="684006" cy="306876"/>
          </a:xfrm>
          <a:prstGeom prst="bentConnector3">
            <a:avLst>
              <a:gd name="adj1" fmla="val 5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C85651-2B2F-BB03-977B-AA8C0C6E9B04}"/>
              </a:ext>
            </a:extLst>
          </p:cNvPr>
          <p:cNvCxnSpPr>
            <a:cxnSpLocks/>
            <a:stCxn id="91" idx="3"/>
            <a:endCxn id="66" idx="1"/>
          </p:cNvCxnSpPr>
          <p:nvPr/>
        </p:nvCxnSpPr>
        <p:spPr>
          <a:xfrm flipV="1">
            <a:off x="6290410" y="5329223"/>
            <a:ext cx="684006" cy="342281"/>
          </a:xfrm>
          <a:prstGeom prst="bentConnector3">
            <a:avLst>
              <a:gd name="adj1" fmla="val 5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8E8"/>
        </a:solidFill>
        <a:ln>
          <a:noFill/>
        </a:ln>
      </a:spPr>
      <a:bodyPr rtlCol="0" anchor="ctr"/>
      <a:lstStyle>
        <a:defPPr algn="ctr">
          <a:defRPr sz="1200" dirty="0" smtClean="0">
            <a:solidFill>
              <a:schemeClr val="tx1">
                <a:lumMod val="95000"/>
                <a:lumOff val="5000"/>
              </a:schemeClr>
            </a:solidFill>
            <a:latin typeface="넥슨Lv2고딕 Medium" panose="00000600000000000000" pitchFamily="2" charset="-127"/>
            <a:ea typeface="넥슨Lv2고딕 Medium" panose="000006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735</Words>
  <Application>Microsoft Office PowerPoint</Application>
  <PresentationFormat>와이드스크린</PresentationFormat>
  <Paragraphs>202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넥슨Lv2고딕 Bold</vt:lpstr>
      <vt:lpstr>이사만루체 Bold</vt:lpstr>
      <vt:lpstr>Arial</vt:lpstr>
      <vt:lpstr>넥슨Lv2고딕 Light</vt:lpstr>
      <vt:lpstr>넥슨Lv2고딕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55</cp:revision>
  <dcterms:created xsi:type="dcterms:W3CDTF">2022-06-25T03:07:33Z</dcterms:created>
  <dcterms:modified xsi:type="dcterms:W3CDTF">2022-07-01T12:19:04Z</dcterms:modified>
</cp:coreProperties>
</file>