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6" r:id="rId22"/>
    <p:sldId id="277" r:id="rId23"/>
    <p:sldId id="275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18" userDrawn="1">
          <p15:clr>
            <a:srgbClr val="A4A3A4"/>
          </p15:clr>
        </p15:guide>
        <p15:guide id="4" pos="6562" userDrawn="1">
          <p15:clr>
            <a:srgbClr val="A4A3A4"/>
          </p15:clr>
        </p15:guide>
        <p15:guide id="5" pos="5201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15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F1"/>
    <a:srgbClr val="E8E8E8"/>
    <a:srgbClr val="F7BC32"/>
    <a:srgbClr val="EA473B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46" y="366"/>
      </p:cViewPr>
      <p:guideLst>
        <p:guide orient="horz" pos="2160"/>
        <p:guide pos="3840"/>
        <p:guide pos="1118"/>
        <p:guide pos="6562"/>
        <p:guide pos="5201"/>
        <p:guide orient="horz" pos="1026"/>
        <p:guide orient="horz" pos="1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규" userId="9b45bb863a93b71c" providerId="LiveId" clId="{D6283457-673E-4BE7-B395-CB3CBBB39AEC}"/>
    <pc:docChg chg="undo redo custSel addSld delSld modSld">
      <pc:chgData name="이 동규" userId="9b45bb863a93b71c" providerId="LiveId" clId="{D6283457-673E-4BE7-B395-CB3CBBB39AEC}" dt="2022-06-25T04:10:03.258" v="1039" actId="478"/>
      <pc:docMkLst>
        <pc:docMk/>
      </pc:docMkLst>
      <pc:sldChg chg="addSp delSp modSp mod setBg">
        <pc:chgData name="이 동규" userId="9b45bb863a93b71c" providerId="LiveId" clId="{D6283457-673E-4BE7-B395-CB3CBBB39AEC}" dt="2022-06-25T03:54:47.373" v="1019" actId="1076"/>
        <pc:sldMkLst>
          <pc:docMk/>
          <pc:sldMk cId="2206289246" sldId="256"/>
        </pc:sldMkLst>
        <pc:spChg chg="add del">
          <ac:chgData name="이 동규" userId="9b45bb863a93b71c" providerId="LiveId" clId="{D6283457-673E-4BE7-B395-CB3CBBB39AEC}" dt="2022-06-25T03:25:57.959" v="146" actId="11529"/>
          <ac:spMkLst>
            <pc:docMk/>
            <pc:sldMk cId="2206289246" sldId="256"/>
            <ac:spMk id="2" creationId="{CCAB8EC0-4079-C6CA-D8AE-A5FD3C17BFF2}"/>
          </ac:spMkLst>
        </pc:spChg>
        <pc:spChg chg="del mod">
          <ac:chgData name="이 동규" userId="9b45bb863a93b71c" providerId="LiveId" clId="{D6283457-673E-4BE7-B395-CB3CBBB39AEC}" dt="2022-06-25T03:22:10.382" v="121" actId="478"/>
          <ac:spMkLst>
            <pc:docMk/>
            <pc:sldMk cId="2206289246" sldId="256"/>
            <ac:spMk id="5" creationId="{F0CC7753-A9BC-935C-A181-124030139EE4}"/>
          </ac:spMkLst>
        </pc:spChg>
        <pc:spChg chg="mod">
          <ac:chgData name="이 동규" userId="9b45bb863a93b71c" providerId="LiveId" clId="{D6283457-673E-4BE7-B395-CB3CBBB39AEC}" dt="2022-06-25T03:47:03.504" v="500" actId="2711"/>
          <ac:spMkLst>
            <pc:docMk/>
            <pc:sldMk cId="2206289246" sldId="256"/>
            <ac:spMk id="8" creationId="{768AC003-367C-1874-7232-632BD05CFB98}"/>
          </ac:spMkLst>
        </pc:spChg>
        <pc:spChg chg="add mod">
          <ac:chgData name="이 동규" userId="9b45bb863a93b71c" providerId="LiveId" clId="{D6283457-673E-4BE7-B395-CB3CBBB39AEC}" dt="2022-06-25T03:23:30.274" v="132" actId="207"/>
          <ac:spMkLst>
            <pc:docMk/>
            <pc:sldMk cId="2206289246" sldId="256"/>
            <ac:spMk id="9" creationId="{4E707784-5444-2737-5DA0-353E1C7C17F0}"/>
          </ac:spMkLst>
        </pc:spChg>
        <pc:spChg chg="add del mod">
          <ac:chgData name="이 동규" userId="9b45bb863a93b71c" providerId="LiveId" clId="{D6283457-673E-4BE7-B395-CB3CBBB39AEC}" dt="2022-06-25T03:23:14.999" v="130" actId="478"/>
          <ac:spMkLst>
            <pc:docMk/>
            <pc:sldMk cId="2206289246" sldId="256"/>
            <ac:spMk id="10" creationId="{CCFE9001-6AF1-EDA4-90A4-7F1C23972E9C}"/>
          </ac:spMkLst>
        </pc:spChg>
        <pc:picChg chg="add del mod">
          <ac:chgData name="이 동규" userId="9b45bb863a93b71c" providerId="LiveId" clId="{D6283457-673E-4BE7-B395-CB3CBBB39AEC}" dt="2022-06-25T03:16:54.901" v="32" actId="478"/>
          <ac:picMkLst>
            <pc:docMk/>
            <pc:sldMk cId="2206289246" sldId="256"/>
            <ac:picMk id="7" creationId="{093EB7D9-8DE3-4843-C6D9-87CB27D3238E}"/>
          </ac:picMkLst>
        </pc:picChg>
        <pc:picChg chg="add mod">
          <ac:chgData name="이 동규" userId="9b45bb863a93b71c" providerId="LiveId" clId="{D6283457-673E-4BE7-B395-CB3CBBB39AEC}" dt="2022-06-25T03:54:47.373" v="1019" actId="1076"/>
          <ac:picMkLst>
            <pc:docMk/>
            <pc:sldMk cId="2206289246" sldId="256"/>
            <ac:picMk id="12" creationId="{E7FF4666-183E-0CFD-A99C-1F930A472093}"/>
          </ac:picMkLst>
        </pc:picChg>
      </pc:sldChg>
      <pc:sldChg chg="delSp modSp add del mod">
        <pc:chgData name="이 동규" userId="9b45bb863a93b71c" providerId="LiveId" clId="{D6283457-673E-4BE7-B395-CB3CBBB39AEC}" dt="2022-06-25T03:24:54.707" v="142" actId="47"/>
        <pc:sldMkLst>
          <pc:docMk/>
          <pc:sldMk cId="1567033060" sldId="257"/>
        </pc:sldMkLst>
        <pc:spChg chg="del mod">
          <ac:chgData name="이 동규" userId="9b45bb863a93b71c" providerId="LiveId" clId="{D6283457-673E-4BE7-B395-CB3CBBB39AEC}" dt="2022-06-25T03:23:05.915" v="127" actId="21"/>
          <ac:spMkLst>
            <pc:docMk/>
            <pc:sldMk cId="1567033060" sldId="257"/>
            <ac:spMk id="5" creationId="{F0CC7753-A9BC-935C-A181-124030139EE4}"/>
          </ac:spMkLst>
        </pc:spChg>
        <pc:spChg chg="del mod">
          <ac:chgData name="이 동규" userId="9b45bb863a93b71c" providerId="LiveId" clId="{D6283457-673E-4BE7-B395-CB3CBBB39AEC}" dt="2022-06-25T03:17:01.927" v="36" actId="478"/>
          <ac:spMkLst>
            <pc:docMk/>
            <pc:sldMk cId="1567033060" sldId="257"/>
            <ac:spMk id="8" creationId="{768AC003-367C-1874-7232-632BD05CFB98}"/>
          </ac:spMkLst>
        </pc:spChg>
        <pc:picChg chg="del">
          <ac:chgData name="이 동규" userId="9b45bb863a93b71c" providerId="LiveId" clId="{D6283457-673E-4BE7-B395-CB3CBBB39AEC}" dt="2022-06-25T03:16:58.420" v="33" actId="478"/>
          <ac:picMkLst>
            <pc:docMk/>
            <pc:sldMk cId="1567033060" sldId="257"/>
            <ac:picMk id="7" creationId="{093EB7D9-8DE3-4843-C6D9-87CB27D3238E}"/>
          </ac:picMkLst>
        </pc:picChg>
      </pc:sldChg>
      <pc:sldChg chg="add del setBg">
        <pc:chgData name="이 동규" userId="9b45bb863a93b71c" providerId="LiveId" clId="{D6283457-673E-4BE7-B395-CB3CBBB39AEC}" dt="2022-06-25T03:25:46.642" v="144"/>
        <pc:sldMkLst>
          <pc:docMk/>
          <pc:sldMk cId="2295747357" sldId="257"/>
        </pc:sldMkLst>
      </pc:sldChg>
      <pc:sldChg chg="addSp delSp modSp add mod setBg">
        <pc:chgData name="이 동규" userId="9b45bb863a93b71c" providerId="LiveId" clId="{D6283457-673E-4BE7-B395-CB3CBBB39AEC}" dt="2022-06-25T04:00:31.762" v="1034" actId="478"/>
        <pc:sldMkLst>
          <pc:docMk/>
          <pc:sldMk cId="3065419491" sldId="257"/>
        </pc:sldMkLst>
        <pc:spChg chg="add mod">
          <ac:chgData name="이 동규" userId="9b45bb863a93b71c" providerId="LiveId" clId="{D6283457-673E-4BE7-B395-CB3CBBB39AEC}" dt="2022-06-25T03:30:02.208" v="176" actId="164"/>
          <ac:spMkLst>
            <pc:docMk/>
            <pc:sldMk cId="3065419491" sldId="257"/>
            <ac:spMk id="4" creationId="{FD0D7BC3-6704-70BB-BA67-D39469D864CF}"/>
          </ac:spMkLst>
        </pc:spChg>
        <pc:spChg chg="add del mod">
          <ac:chgData name="이 동규" userId="9b45bb863a93b71c" providerId="LiveId" clId="{D6283457-673E-4BE7-B395-CB3CBBB39AEC}" dt="2022-06-25T03:31:21.935" v="209" actId="478"/>
          <ac:spMkLst>
            <pc:docMk/>
            <pc:sldMk cId="3065419491" sldId="257"/>
            <ac:spMk id="6" creationId="{3182112C-A7CA-ACF5-7D41-9BD4D2FB74DF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9" creationId="{4E707784-5444-2737-5DA0-353E1C7C17F0}"/>
          </ac:spMkLst>
        </pc:spChg>
        <pc:spChg chg="add mod">
          <ac:chgData name="이 동규" userId="9b45bb863a93b71c" providerId="LiveId" clId="{D6283457-673E-4BE7-B395-CB3CBBB39AEC}" dt="2022-06-25T03:30:09.499" v="177" actId="14100"/>
          <ac:spMkLst>
            <pc:docMk/>
            <pc:sldMk cId="3065419491" sldId="257"/>
            <ac:spMk id="10" creationId="{21914378-CEF3-B99D-A153-4B893541DEB2}"/>
          </ac:spMkLst>
        </pc:spChg>
        <pc:spChg chg="add mod">
          <ac:chgData name="이 동규" userId="9b45bb863a93b71c" providerId="LiveId" clId="{D6283457-673E-4BE7-B395-CB3CBBB39AEC}" dt="2022-06-25T03:30:50.178" v="184" actId="14100"/>
          <ac:spMkLst>
            <pc:docMk/>
            <pc:sldMk cId="3065419491" sldId="257"/>
            <ac:spMk id="11" creationId="{6D25C70F-277E-4881-0D31-43B8D391526F}"/>
          </ac:spMkLst>
        </pc:spChg>
        <pc:spChg chg="add mod">
          <ac:chgData name="이 동규" userId="9b45bb863a93b71c" providerId="LiveId" clId="{D6283457-673E-4BE7-B395-CB3CBBB39AEC}" dt="2022-06-25T03:48:14.769" v="630"/>
          <ac:spMkLst>
            <pc:docMk/>
            <pc:sldMk cId="3065419491" sldId="257"/>
            <ac:spMk id="13" creationId="{392364D4-A383-F31E-052A-017FB0B7FC6E}"/>
          </ac:spMkLst>
        </pc:spChg>
        <pc:spChg chg="add mod">
          <ac:chgData name="이 동규" userId="9b45bb863a93b71c" providerId="LiveId" clId="{D6283457-673E-4BE7-B395-CB3CBBB39AEC}" dt="2022-06-25T03:43:50.458" v="396" actId="571"/>
          <ac:spMkLst>
            <pc:docMk/>
            <pc:sldMk cId="3065419491" sldId="257"/>
            <ac:spMk id="14" creationId="{1849C8D8-7C14-6563-BCE3-A0555D1E3C4E}"/>
          </ac:spMkLst>
        </pc:spChg>
        <pc:spChg chg="add mod">
          <ac:chgData name="이 동규" userId="9b45bb863a93b71c" providerId="LiveId" clId="{D6283457-673E-4BE7-B395-CB3CBBB39AEC}" dt="2022-06-25T03:47:12.632" v="502" actId="2711"/>
          <ac:spMkLst>
            <pc:docMk/>
            <pc:sldMk cId="3065419491" sldId="257"/>
            <ac:spMk id="15" creationId="{BA04418A-3697-DF14-5B90-D9AC7CE43E2B}"/>
          </ac:spMkLst>
        </pc:spChg>
        <pc:spChg chg="add mod">
          <ac:chgData name="이 동규" userId="9b45bb863a93b71c" providerId="LiveId" clId="{D6283457-673E-4BE7-B395-CB3CBBB39AEC}" dt="2022-06-25T03:45:05.061" v="448"/>
          <ac:spMkLst>
            <pc:docMk/>
            <pc:sldMk cId="3065419491" sldId="257"/>
            <ac:spMk id="16" creationId="{06D4D73C-002A-B871-4E9F-3C2F2EFA95F6}"/>
          </ac:spMkLst>
        </pc:spChg>
        <pc:spChg chg="add mod">
          <ac:chgData name="이 동규" userId="9b45bb863a93b71c" providerId="LiveId" clId="{D6283457-673E-4BE7-B395-CB3CBBB39AEC}" dt="2022-06-25T03:48:10.581" v="609"/>
          <ac:spMkLst>
            <pc:docMk/>
            <pc:sldMk cId="3065419491" sldId="257"/>
            <ac:spMk id="17" creationId="{69D1C196-D385-1967-A927-EF749D7E2E3C}"/>
          </ac:spMkLst>
        </pc:spChg>
        <pc:spChg chg="add mod">
          <ac:chgData name="이 동규" userId="9b45bb863a93b71c" providerId="LiveId" clId="{D6283457-673E-4BE7-B395-CB3CBBB39AEC}" dt="2022-06-25T03:49:28.340" v="653" actId="20577"/>
          <ac:spMkLst>
            <pc:docMk/>
            <pc:sldMk cId="3065419491" sldId="257"/>
            <ac:spMk id="18" creationId="{CFBF49EB-FDEC-9E8B-5B7A-31DA3C683BEA}"/>
          </ac:spMkLst>
        </pc:spChg>
        <pc:spChg chg="add mod">
          <ac:chgData name="이 동규" userId="9b45bb863a93b71c" providerId="LiveId" clId="{D6283457-673E-4BE7-B395-CB3CBBB39AEC}" dt="2022-06-25T03:49:33.801" v="677"/>
          <ac:spMkLst>
            <pc:docMk/>
            <pc:sldMk cId="3065419491" sldId="257"/>
            <ac:spMk id="19" creationId="{7F7364AC-97C1-BF11-B79C-86C2210EC502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0" creationId="{BD1E06C9-95D3-74F6-8B04-D02F81B7236C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1" creationId="{A91F9B0C-E60F-06CF-0331-9ABA4B69B601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2" creationId="{9A0E8FB4-DA05-3CFB-0F1F-C9244BD96308}"/>
          </ac:spMkLst>
        </pc:spChg>
        <pc:spChg chg="add del mod ord">
          <ac:chgData name="이 동규" userId="9b45bb863a93b71c" providerId="LiveId" clId="{D6283457-673E-4BE7-B395-CB3CBBB39AEC}" dt="2022-06-25T04:00:31.762" v="1034" actId="478"/>
          <ac:spMkLst>
            <pc:docMk/>
            <pc:sldMk cId="3065419491" sldId="257"/>
            <ac:spMk id="25" creationId="{DA4FEE3A-CD0E-9428-6220-35C5F97418EC}"/>
          </ac:spMkLst>
        </pc:spChg>
        <pc:grpChg chg="add mod">
          <ac:chgData name="이 동규" userId="9b45bb863a93b71c" providerId="LiveId" clId="{D6283457-673E-4BE7-B395-CB3CBBB39AEC}" dt="2022-06-25T03:46:24.750" v="499" actId="1076"/>
          <ac:grpSpMkLst>
            <pc:docMk/>
            <pc:sldMk cId="3065419491" sldId="257"/>
            <ac:grpSpMk id="5" creationId="{0585C11F-4D3D-ECB6-9542-6771D92F5206}"/>
          </ac:grpSpMkLst>
        </pc:grpChg>
        <pc:picChg chg="add del mod">
          <ac:chgData name="이 동규" userId="9b45bb863a93b71c" providerId="LiveId" clId="{D6283457-673E-4BE7-B395-CB3CBBB39AEC}" dt="2022-06-25T03:28:27.401" v="158" actId="478"/>
          <ac:picMkLst>
            <pc:docMk/>
            <pc:sldMk cId="3065419491" sldId="257"/>
            <ac:picMk id="3" creationId="{B2F73245-F3B6-60E8-D731-DFE5D96C88D8}"/>
          </ac:picMkLst>
        </pc:picChg>
        <pc:picChg chg="del">
          <ac:chgData name="이 동규" userId="9b45bb863a93b71c" providerId="LiveId" clId="{D6283457-673E-4BE7-B395-CB3CBBB39AEC}" dt="2022-06-25T03:26:01.811" v="148" actId="478"/>
          <ac:picMkLst>
            <pc:docMk/>
            <pc:sldMk cId="3065419491" sldId="257"/>
            <ac:picMk id="12" creationId="{E7FF4666-183E-0CFD-A99C-1F930A472093}"/>
          </ac:picMkLst>
        </pc:picChg>
        <pc:picChg chg="add del mod">
          <ac:chgData name="이 동규" userId="9b45bb863a93b71c" providerId="LiveId" clId="{D6283457-673E-4BE7-B395-CB3CBBB39AEC}" dt="2022-06-25T03:59:56.735" v="1025" actId="478"/>
          <ac:picMkLst>
            <pc:docMk/>
            <pc:sldMk cId="3065419491" sldId="257"/>
            <ac:picMk id="24" creationId="{5417E3B7-5A3A-7FFD-241B-BC2C69EA27D8}"/>
          </ac:picMkLst>
        </pc:picChg>
      </pc:sldChg>
      <pc:sldChg chg="addSp delSp modSp add mod setBg">
        <pc:chgData name="이 동규" userId="9b45bb863a93b71c" providerId="LiveId" clId="{D6283457-673E-4BE7-B395-CB3CBBB39AEC}" dt="2022-06-25T03:47:09.249" v="501" actId="2711"/>
        <pc:sldMkLst>
          <pc:docMk/>
          <pc:sldMk cId="969725119" sldId="258"/>
        </pc:sldMkLst>
        <pc:spChg chg="add mod">
          <ac:chgData name="이 동규" userId="9b45bb863a93b71c" providerId="LiveId" clId="{D6283457-673E-4BE7-B395-CB3CBBB39AEC}" dt="2022-06-25T03:37:14.374" v="273" actId="14100"/>
          <ac:spMkLst>
            <pc:docMk/>
            <pc:sldMk cId="969725119" sldId="258"/>
            <ac:spMk id="4" creationId="{962E33DB-78D2-EA4C-6A59-6C404F3D6DEC}"/>
          </ac:spMkLst>
        </pc:spChg>
        <pc:spChg chg="add mod modCrop">
          <ac:chgData name="이 동규" userId="9b45bb863a93b71c" providerId="LiveId" clId="{D6283457-673E-4BE7-B395-CB3CBBB39AEC}" dt="2022-06-25T03:37:26.557" v="275" actId="14100"/>
          <ac:spMkLst>
            <pc:docMk/>
            <pc:sldMk cId="969725119" sldId="258"/>
            <ac:spMk id="5" creationId="{BCE5F529-D948-BE22-4C12-D16D46B4F9E1}"/>
          </ac:spMkLst>
        </pc:spChg>
        <pc:spChg chg="add mod">
          <ac:chgData name="이 동규" userId="9b45bb863a93b71c" providerId="LiveId" clId="{D6283457-673E-4BE7-B395-CB3CBBB39AEC}" dt="2022-06-25T03:42:54.628" v="392" actId="1076"/>
          <ac:spMkLst>
            <pc:docMk/>
            <pc:sldMk cId="969725119" sldId="258"/>
            <ac:spMk id="6" creationId="{2959AA77-862C-B436-6493-505E7EA06E88}"/>
          </ac:spMkLst>
        </pc:spChg>
        <pc:spChg chg="add mod">
          <ac:chgData name="이 동규" userId="9b45bb863a93b71c" providerId="LiveId" clId="{D6283457-673E-4BE7-B395-CB3CBBB39AEC}" dt="2022-06-25T03:45:00.190" v="447" actId="14100"/>
          <ac:spMkLst>
            <pc:docMk/>
            <pc:sldMk cId="969725119" sldId="258"/>
            <ac:spMk id="7" creationId="{DD0EE6A4-8504-3D0D-C261-12830FA36930}"/>
          </ac:spMkLst>
        </pc:spChg>
        <pc:spChg chg="mod">
          <ac:chgData name="이 동규" userId="9b45bb863a93b71c" providerId="LiveId" clId="{D6283457-673E-4BE7-B395-CB3CBBB39AEC}" dt="2022-06-25T03:47:09.249" v="501" actId="2711"/>
          <ac:spMkLst>
            <pc:docMk/>
            <pc:sldMk cId="969725119" sldId="258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31:35.523" v="215" actId="478"/>
          <ac:spMkLst>
            <pc:docMk/>
            <pc:sldMk cId="969725119" sldId="258"/>
            <ac:spMk id="9" creationId="{4E707784-5444-2737-5DA0-353E1C7C17F0}"/>
          </ac:spMkLst>
        </pc:spChg>
        <pc:picChg chg="add del mod">
          <ac:chgData name="이 동규" userId="9b45bb863a93b71c" providerId="LiveId" clId="{D6283457-673E-4BE7-B395-CB3CBBB39AEC}" dt="2022-06-25T03:36:04.402" v="256" actId="478"/>
          <ac:picMkLst>
            <pc:docMk/>
            <pc:sldMk cId="969725119" sldId="258"/>
            <ac:picMk id="3" creationId="{B5329EE3-3B0D-C7F9-6372-F92AE3161D84}"/>
          </ac:picMkLst>
        </pc:picChg>
        <pc:picChg chg="del">
          <ac:chgData name="이 동규" userId="9b45bb863a93b71c" providerId="LiveId" clId="{D6283457-673E-4BE7-B395-CB3CBBB39AEC}" dt="2022-06-25T03:31:32.052" v="214" actId="478"/>
          <ac:picMkLst>
            <pc:docMk/>
            <pc:sldMk cId="969725119" sldId="258"/>
            <ac:picMk id="12" creationId="{E7FF4666-183E-0CFD-A99C-1F930A472093}"/>
          </ac:picMkLst>
        </pc:picChg>
      </pc:sldChg>
      <pc:sldChg chg="add del setBg">
        <pc:chgData name="이 동규" userId="9b45bb863a93b71c" providerId="LiveId" clId="{D6283457-673E-4BE7-B395-CB3CBBB39AEC}" dt="2022-06-25T03:31:24.607" v="211"/>
        <pc:sldMkLst>
          <pc:docMk/>
          <pc:sldMk cId="2973299447" sldId="258"/>
        </pc:sldMkLst>
      </pc:sldChg>
      <pc:sldChg chg="delSp add mod setBg">
        <pc:chgData name="이 동규" userId="9b45bb863a93b71c" providerId="LiveId" clId="{D6283457-673E-4BE7-B395-CB3CBBB39AEC}" dt="2022-06-25T04:10:03.258" v="1039" actId="478"/>
        <pc:sldMkLst>
          <pc:docMk/>
          <pc:sldMk cId="3327519466" sldId="259"/>
        </pc:sldMkLst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3" creationId="{392364D4-A383-F31E-052A-017FB0B7FC6E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17" creationId="{69D1C196-D385-1967-A927-EF749D7E2E3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8" creationId="{CFBF49EB-FDEC-9E8B-5B7A-31DA3C683BEA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9" creationId="{7F7364AC-97C1-BF11-B79C-86C2210EC502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0" creationId="{BD1E06C9-95D3-74F6-8B04-D02F81B7236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1" creationId="{A91F9B0C-E60F-06CF-0331-9ABA4B69B601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22" creationId="{9A0E8FB4-DA05-3CFB-0F1F-C9244BD96308}"/>
          </ac:spMkLst>
        </pc:spChg>
        <pc:grpChg chg="del">
          <ac:chgData name="이 동규" userId="9b45bb863a93b71c" providerId="LiveId" clId="{D6283457-673E-4BE7-B395-CB3CBBB39AEC}" dt="2022-06-25T04:10:03.258" v="1039" actId="478"/>
          <ac:grpSpMkLst>
            <pc:docMk/>
            <pc:sldMk cId="3327519466" sldId="259"/>
            <ac:grpSpMk id="5" creationId="{0585C11F-4D3D-ECB6-9542-6771D92F520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C2345-66A1-7BB9-584F-6C1B05C5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70528-4565-94D7-1D05-87DE40A7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AD360-A253-4823-2CC5-CD29F04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9994-FBDC-7CDB-8143-B50D8CC8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6DE4F-FAB0-1067-4B38-8EFE7EEF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E697E-92F7-A9D8-91F6-813008C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108B5-331D-2271-F568-630E73CD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0DB7A-7C42-B1DA-E36F-9D7FA351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A1E20-5A3B-3E8C-5ED8-F5967566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8BD51-EF87-203D-8FD5-58F3548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85196-C1DF-D854-EF21-28E7CC6F1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E7939-02F7-B255-CEAC-9433665EE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F0813-F46A-C80D-540A-A2BB8F69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3A06D-25E7-AE05-2BE1-5D7F4E56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AFCA9-2A1C-DB75-3406-E38EA656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D93B5-ABD3-7D9B-F0C6-5E9D65C9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5EAD9-8C3C-9271-8912-DC1B06C9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4DE73-AA1D-BBC7-51F8-BA4C528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DD6A8-1312-AA56-C6A6-A9C60CD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91FF1-BC4A-FBCC-573C-65FAC8E9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4BF84-8363-A0C0-23D4-43B2787D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446CF-5691-748C-E27C-333F634B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F04B4-3366-0CC5-8CBF-2A3FD02A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B8B9C-AEDD-CEA8-126C-3C3E2588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14E13-AD4E-A493-3961-8B8BEE9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368F-A23E-F2AF-A285-FAFC877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4068F-1DC2-5FB4-BBF9-79045F3B3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D731D-5410-A02D-58A8-2AB1B4A8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E5DF2-B63E-8375-5469-49D11D3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7D9F4-229C-0E02-FDFE-A86B3FD1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5E89E-DFCE-B850-93CF-400ED68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7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0A195-42EB-C80A-056B-80DEB90D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BC150-3304-24C6-4AEA-3B03CD29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89CD8-ED8A-3720-4BB2-85AED10B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8139F-32D4-7F16-F667-751A601E0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BBCC6-C429-8951-702A-D45DE6E9E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EB41E-81EE-E91C-5A50-65E9F72A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8AA73-FCC1-25E8-2759-1AE65DA4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7E050-8FC9-73BE-807A-61D8B01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E859-750C-1E4B-44F4-107BB9D0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E37A71-B587-1B22-5C06-CBAAD260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74D026-6194-F281-407C-17E8B02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20960-EBE0-B788-2D72-81D640A0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B45B3-EC66-1888-D0C6-1158172C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17D81B-774B-D403-3220-B44DB211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5360B-0846-963B-FF46-F3EA235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2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2A2E6-DD30-11ED-8361-458F19E5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D5ACA-CEBD-4245-DB29-9A31207F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9538E-6FEF-D50F-A90A-67541DFF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F43A5-F060-DC03-4AD2-7FB4B25D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4224-D96A-8217-A73D-780DD954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0CAF7-9A4C-27EC-CC9B-38EED1F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9890-058D-C669-ACDA-6408106A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89BF1-549B-A13B-ADA5-57BDB64C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68808-65E6-0005-65BA-4E074286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17622-ABEF-3324-739E-384C1DEA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3B228-F97C-E109-699A-145A2B3A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40A34-9A89-FFE5-95DF-F88A7DE3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8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16A22C-2540-0568-3018-EAFD1B6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D9EBE-A8D5-B3DD-766C-CDCA81A0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13761-598A-8293-858C-87383B1CA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E7B6-AAC5-4D87-B0BB-B467B133FA42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D80FA-9041-3865-8336-09930A4F3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44E09-4738-E4FC-B65A-08BF1449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Hoye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drive.google.com/drive/folders/1l-CSpGe1R6aA_Kqtv_YR1_xi0fa0-tFl?usp=sha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460729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TAB HERO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07784-5444-2737-5DA0-353E1C7C17F0}"/>
              </a:ext>
            </a:extLst>
          </p:cNvPr>
          <p:cNvSpPr txBox="1"/>
          <p:nvPr/>
        </p:nvSpPr>
        <p:spPr>
          <a:xfrm>
            <a:off x="1664435" y="2180119"/>
            <a:ext cx="295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PORTFOLIO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FF4666-183E-0CFD-A99C-1F930A472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조건부 서식과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MATCH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일정의 시작과 목표 일정을 표시하고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진행함에 따라 진행과 완료 표시를 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FE45A6-F658-401A-7182-DB82338E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429000"/>
            <a:ext cx="8642350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엑셀로 작업한 이후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 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ScriptableObject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변환하여 사용하였다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사용 이유는 이후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어드레서블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에셋을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이용하기 위해 사용하였다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7C9BE-A3FC-104F-5DAA-0713D2D4B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"/>
          <a:stretch/>
        </p:blipFill>
        <p:spPr>
          <a:xfrm>
            <a:off x="1774826" y="3429000"/>
            <a:ext cx="6481762" cy="23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하게 된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개발을 하다 보니 엑셀에 수정사항이 생길 때가 많은데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그때 마다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변경 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시간이 오래 걸리게 되어 작업을 효율적으로 하기위해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 작업을 자동화 하기로 결정했습니다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81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4415691" cy="162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개선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이용해 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프로그램을 만들고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메뉴에 추가하여 사용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3EF10-61C0-C522-3FA3-A91B948D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34" y="1262063"/>
            <a:ext cx="3977640" cy="4602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782B55-7E80-F5B0-936A-E529A3B4D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23" t="24698" r="505" b="6741"/>
          <a:stretch/>
        </p:blipFill>
        <p:spPr>
          <a:xfrm>
            <a:off x="8802367" y="1262063"/>
            <a:ext cx="1614807" cy="640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D2DD34-CE71-1250-C614-885C4738E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26" y="3778084"/>
            <a:ext cx="335326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69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도중 생긴 문제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유니티에서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Microsoft.Office.Interop.Excel.dll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이 적용되지 않는 문제를 겪었습니다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이것을 해결하기 위해 유니티에서 실행하는 방법을 찾아보다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여러 방법들이 작동이 안되어서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이용해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exe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빌드하여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에서 실행하는 방법으로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해결하게 되었습니다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61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스크립트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</a:p>
        </p:txBody>
      </p:sp>
    </p:spTree>
    <p:extLst>
      <p:ext uri="{BB962C8B-B14F-4D97-AF65-F5344CB8AC3E}">
        <p14:creationId xmlns:p14="http://schemas.microsoft.com/office/powerpoint/2010/main" val="283913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플레이어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플레이어의 정보를 가지고 있으며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변경에 따른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이벤트를 발생시키는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클래스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코인의 값이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0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밑으로 내려가지 않도록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Max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 처리하며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이벤트를 발생시킨다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5CEB0A-B6C1-C993-2921-E0F6BDB7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1" y="1628774"/>
            <a:ext cx="3738973" cy="45080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7378700" y="4133850"/>
            <a:ext cx="292735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5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BCEAC-FCFE-5140-5A8E-0EB02D10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692" y="1628775"/>
            <a:ext cx="2934109" cy="32008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공격이 끝난 이후 턴종료를 알리기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TurnEnd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콜 백 하도록 만들었으며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또는 적이 죽을 때까지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재귀적으로 번갈아 가며 호출하며 작동한다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8083550" y="2457450"/>
            <a:ext cx="192913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5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4322" cy="264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json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으로 저장하기 위해 필요한 데이터들을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직렬화 하고 인벤토리 내 아이템들을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ID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담긴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List&lt;int&gt;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직렬화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로드가 되도록 하였으며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반환 값을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bool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 성공 실패 여부를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판단하고 새로운 파일을 만들도록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B530E4-3CBE-B7C7-4C74-7B77C5A3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70" y="1631757"/>
            <a:ext cx="4339589" cy="33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싱글 톤 사용 이유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와 데이터를 분리하기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방식을 사용했습니다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값이 변함에 따라 이벤트를 발생시키고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구독하여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보이는 값을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변경할 수 있도록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76198-673D-6105-2CB8-C2E9A689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4745"/>
            <a:ext cx="4321174" cy="11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게임 소개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2E33DB-78D2-EA4C-6A59-6C404F3D6DEC}"/>
              </a:ext>
            </a:extLst>
          </p:cNvPr>
          <p:cNvSpPr/>
          <p:nvPr/>
        </p:nvSpPr>
        <p:spPr>
          <a:xfrm>
            <a:off x="7323808" y="683394"/>
            <a:ext cx="2676840" cy="5650030"/>
          </a:xfrm>
          <a:prstGeom prst="roundRect">
            <a:avLst>
              <a:gd name="adj" fmla="val 87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E5F529-D948-BE22-4C12-D16D46B4F9E1}"/>
              </a:ext>
            </a:extLst>
          </p:cNvPr>
          <p:cNvSpPr/>
          <p:nvPr/>
        </p:nvSpPr>
        <p:spPr>
          <a:xfrm>
            <a:off x="7460507" y="825723"/>
            <a:ext cx="2403443" cy="5346902"/>
          </a:xfrm>
          <a:prstGeom prst="roundRect">
            <a:avLst>
              <a:gd name="adj" fmla="val 425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55" b="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E6A4-8504-3D0D-C261-12830FA3693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D757C-7C2F-58B8-748A-9E3955F13273}"/>
              </a:ext>
            </a:extLst>
          </p:cNvPr>
          <p:cNvSpPr txBox="1"/>
          <p:nvPr/>
        </p:nvSpPr>
        <p:spPr>
          <a:xfrm>
            <a:off x="1680310" y="2074745"/>
            <a:ext cx="4415690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무기를 조합하여 강화하고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스탯을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업그레이드 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점점 강한 몬스터를 클리어 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성장형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클리커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게임 입니다</a:t>
            </a:r>
          </a:p>
        </p:txBody>
      </p:sp>
    </p:spTree>
    <p:extLst>
      <p:ext uri="{BB962C8B-B14F-4D97-AF65-F5344CB8AC3E}">
        <p14:creationId xmlns:p14="http://schemas.microsoft.com/office/powerpoint/2010/main" val="96972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최적화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15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요소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68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캔버스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캔버스 나누기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개발을 할 때 하나의 캔버스로 작업을 하였는데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오브젝트가 하나 움직일 때 마다 스파이크가 생기는 것을 확인하였고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동적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는 캔버스를 나누는 형태를 사용하며 최적화를 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숨기기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게임 오브젝트를 비활성화 하는 대신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 컴포넌트만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 하여 숨겼습니다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이로 인해 활성화 시 메시와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버텍스를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재구성하지 않게 되었습니다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9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요소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Layout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Group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레이아웃 그룹 사용 이후 컴포넌트를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비활성화하여 추가적인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성능 저하를 막았습니다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Tween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애니메이터를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사용할 경우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애니메이션이 사용 중이 아니더라도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다시 그리게 되는 문제를 해결하기위해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Tween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사용하여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간단한 애니메이션을 적용하였습니다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08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8777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마치며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FC7C27-A4D6-0A9C-F61B-6AA1144D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8A8572-A022-8604-EB47-900C9790D061}"/>
              </a:ext>
            </a:extLst>
          </p:cNvPr>
          <p:cNvSpPr/>
          <p:nvPr/>
        </p:nvSpPr>
        <p:spPr>
          <a:xfrm>
            <a:off x="6095999" y="1628774"/>
            <a:ext cx="4321175" cy="4581526"/>
          </a:xfrm>
          <a:prstGeom prst="roundRect">
            <a:avLst>
              <a:gd name="adj" fmla="val 4323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729CA-938F-1B19-4148-3D25572B502C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아쉬운 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22A0C-AD0C-D44C-27C3-48DBF198200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952CFDB-8BB3-2429-7671-6DE83F7AC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0776" y="1841425"/>
            <a:ext cx="4111624" cy="3952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DC810-10FA-861E-33DE-CA666F3543F7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UML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활용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계속해서 좋은 구조를 찾아보며 작업하다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UML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만들어 둔 구조에서 변형된 것이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보여서 앞으로 구조에 대해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더욱 신경 쓰면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좋을 것 같다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49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0" y="148443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감사합니다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9CAF46-D785-4087-6AB7-ECE2B34C1006}"/>
              </a:ext>
            </a:extLst>
          </p:cNvPr>
          <p:cNvSpPr/>
          <p:nvPr/>
        </p:nvSpPr>
        <p:spPr>
          <a:xfrm>
            <a:off x="8256588" y="5139267"/>
            <a:ext cx="2160587" cy="960966"/>
          </a:xfrm>
          <a:prstGeom prst="roundRect">
            <a:avLst>
              <a:gd name="adj" fmla="val 50000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097F3146-8181-046A-D341-87687997E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819" y="5293541"/>
            <a:ext cx="652417" cy="652417"/>
          </a:xfrm>
          <a:prstGeom prst="rect">
            <a:avLst/>
          </a:prstGeom>
        </p:spPr>
      </p:pic>
      <p:pic>
        <p:nvPicPr>
          <p:cNvPr id="12" name="그림 11">
            <a:hlinkClick r:id="rId4"/>
            <a:extLst>
              <a:ext uri="{FF2B5EF4-FFF2-40B4-BE49-F238E27FC236}">
                <a16:creationId xmlns:a16="http://schemas.microsoft.com/office/drawing/2014/main" id="{C5D3A7D1-47CB-23AC-4DAB-7E03E9365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18" y="5306970"/>
            <a:ext cx="697972" cy="6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3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585C11F-4D3D-ECB6-9542-6771D92F5206}"/>
              </a:ext>
            </a:extLst>
          </p:cNvPr>
          <p:cNvGrpSpPr/>
          <p:nvPr/>
        </p:nvGrpSpPr>
        <p:grpSpPr>
          <a:xfrm>
            <a:off x="1774825" y="2470149"/>
            <a:ext cx="8642350" cy="78741"/>
            <a:chOff x="1774825" y="2489199"/>
            <a:chExt cx="8642350" cy="2095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D0D7BC3-6704-70BB-BA67-D39469D864CF}"/>
                </a:ext>
              </a:extLst>
            </p:cNvPr>
            <p:cNvSpPr/>
            <p:nvPr/>
          </p:nvSpPr>
          <p:spPr>
            <a:xfrm>
              <a:off x="1774825" y="2489200"/>
              <a:ext cx="8642350" cy="209582"/>
            </a:xfrm>
            <a:prstGeom prst="rect">
              <a:avLst/>
            </a:prstGeom>
            <a:solidFill>
              <a:srgbClr val="F7B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914378-CEF3-B99D-A153-4B893541DEB2}"/>
                </a:ext>
              </a:extLst>
            </p:cNvPr>
            <p:cNvSpPr/>
            <p:nvPr/>
          </p:nvSpPr>
          <p:spPr>
            <a:xfrm>
              <a:off x="1774825" y="2489199"/>
              <a:ext cx="4321175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25C70F-277E-4881-0D31-43B8D391526F}"/>
                </a:ext>
              </a:extLst>
            </p:cNvPr>
            <p:cNvSpPr/>
            <p:nvPr/>
          </p:nvSpPr>
          <p:spPr>
            <a:xfrm>
              <a:off x="8256588" y="2489199"/>
              <a:ext cx="2160587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2364D4-A383-F31E-052A-017FB0B7FC6E}"/>
              </a:ext>
            </a:extLst>
          </p:cNvPr>
          <p:cNvSpPr txBox="1"/>
          <p:nvPr/>
        </p:nvSpPr>
        <p:spPr>
          <a:xfrm>
            <a:off x="6096000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스크립트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목차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1C196-D385-1967-A927-EF749D7E2E3C}"/>
              </a:ext>
            </a:extLst>
          </p:cNvPr>
          <p:cNvSpPr txBox="1"/>
          <p:nvPr/>
        </p:nvSpPr>
        <p:spPr>
          <a:xfrm>
            <a:off x="8256587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최적화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F49EB-FDEC-9E8B-5B7A-31DA3C683BEA}"/>
              </a:ext>
            </a:extLst>
          </p:cNvPr>
          <p:cNvSpPr txBox="1"/>
          <p:nvPr/>
        </p:nvSpPr>
        <p:spPr>
          <a:xfrm>
            <a:off x="3935411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일정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데이터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364AC-97C1-BF11-B79C-86C2210EC502}"/>
              </a:ext>
            </a:extLst>
          </p:cNvPr>
          <p:cNvSpPr txBox="1"/>
          <p:nvPr/>
        </p:nvSpPr>
        <p:spPr>
          <a:xfrm>
            <a:off x="1774822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시스템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4A8A7-1058-0E3D-BD2D-DAE4F6F9C091}"/>
              </a:ext>
            </a:extLst>
          </p:cNvPr>
          <p:cNvSpPr txBox="1"/>
          <p:nvPr/>
        </p:nvSpPr>
        <p:spPr>
          <a:xfrm>
            <a:off x="1774825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E06C9-95D3-74F6-8B04-D02F81B7236C}"/>
              </a:ext>
            </a:extLst>
          </p:cNvPr>
          <p:cNvSpPr txBox="1"/>
          <p:nvPr/>
        </p:nvSpPr>
        <p:spPr>
          <a:xfrm>
            <a:off x="3933031" y="2548890"/>
            <a:ext cx="2162175" cy="130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F9B0C-E60F-06CF-0331-9ABA4B69B601}"/>
              </a:ext>
            </a:extLst>
          </p:cNvPr>
          <p:cNvSpPr txBox="1"/>
          <p:nvPr/>
        </p:nvSpPr>
        <p:spPr>
          <a:xfrm>
            <a:off x="6096000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E8FB4-DA05-3CFB-0F1F-C9244BD96308}"/>
              </a:ext>
            </a:extLst>
          </p:cNvPr>
          <p:cNvSpPr txBox="1"/>
          <p:nvPr/>
        </p:nvSpPr>
        <p:spPr>
          <a:xfrm>
            <a:off x="8256588" y="2548890"/>
            <a:ext cx="2162175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06541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시스템 소개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51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48E6E-07AE-4E44-8EAE-EBF02698A6F5}"/>
              </a:ext>
            </a:extLst>
          </p:cNvPr>
          <p:cNvSpPr txBox="1"/>
          <p:nvPr/>
        </p:nvSpPr>
        <p:spPr>
          <a:xfrm>
            <a:off x="1680310" y="2074745"/>
            <a:ext cx="4415690" cy="116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적의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스탯을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보고 골라서 전투를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시작할 수 있고 한번씩 번갈아 가며 공격합니다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A376CB-22F3-D5F1-0D7B-358BA4CB5001}"/>
              </a:ext>
            </a:extLst>
          </p:cNvPr>
          <p:cNvSpPr/>
          <p:nvPr/>
        </p:nvSpPr>
        <p:spPr>
          <a:xfrm>
            <a:off x="1774825" y="3429000"/>
            <a:ext cx="2998470" cy="667588"/>
          </a:xfrm>
          <a:prstGeom prst="roundRect">
            <a:avLst>
              <a:gd name="adj" fmla="val 1655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901" t="-504958" r="-9901" b="-471215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74F55D-A4B6-5A33-4554-C2CAE8B9282D}"/>
              </a:ext>
            </a:extLst>
          </p:cNvPr>
          <p:cNvGrpSpPr/>
          <p:nvPr/>
        </p:nvGrpSpPr>
        <p:grpSpPr>
          <a:xfrm>
            <a:off x="1854201" y="3485416"/>
            <a:ext cx="1693010" cy="561212"/>
            <a:chOff x="1888836" y="4375677"/>
            <a:chExt cx="1076617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F343A0-773F-65B0-9951-25941B23AB1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7988C9-5CCC-92B2-E80D-B2D80B285F1C}"/>
                </a:ext>
              </a:extLst>
            </p:cNvPr>
            <p:cNvSpPr/>
            <p:nvPr/>
          </p:nvSpPr>
          <p:spPr>
            <a:xfrm>
              <a:off x="1888836" y="4375677"/>
              <a:ext cx="107661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53039B1-3993-8A7D-EEB7-D18A09394208}"/>
              </a:ext>
            </a:extLst>
          </p:cNvPr>
          <p:cNvGrpSpPr/>
          <p:nvPr/>
        </p:nvGrpSpPr>
        <p:grpSpPr>
          <a:xfrm>
            <a:off x="3795713" y="3485416"/>
            <a:ext cx="1489810" cy="561212"/>
            <a:chOff x="2018054" y="4375677"/>
            <a:chExt cx="947398" cy="35688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BA4E630-1CBA-EAD3-4592-08D4DFF68221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9D35F0-D0C4-AEA6-AE91-7FFC894992DC}"/>
                </a:ext>
              </a:extLst>
            </p:cNvPr>
            <p:cNvSpPr/>
            <p:nvPr/>
          </p:nvSpPr>
          <p:spPr>
            <a:xfrm>
              <a:off x="2018054" y="4375677"/>
              <a:ext cx="94739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05308B1-6189-2275-8215-E77096048B44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 정보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보스의 능력치를 불러오며 표기한다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A9A78-A1B5-1F74-279F-E3313EE7B340}"/>
              </a:ext>
            </a:extLst>
          </p:cNvPr>
          <p:cNvSpPr txBox="1"/>
          <p:nvPr/>
        </p:nvSpPr>
        <p:spPr>
          <a:xfrm>
            <a:off x="1680310" y="4942461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전투 시작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몬스터를 소환한다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7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5" y="3429000"/>
            <a:ext cx="2878931" cy="64183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0222" t="-507649" r="-10229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847849" y="3485416"/>
            <a:ext cx="1546961" cy="561212"/>
            <a:chOff x="1981711" y="4375677"/>
            <a:chExt cx="983742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981711" y="4375677"/>
              <a:ext cx="983742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467834" y="3485416"/>
            <a:ext cx="1614901" cy="561212"/>
            <a:chOff x="1938506" y="4375677"/>
            <a:chExt cx="1026946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938506" y="4375677"/>
              <a:ext cx="10269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캐릭터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수치와 현재 능력치와 강화되는 값을 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942461"/>
            <a:ext cx="4415690" cy="15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업그레이드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 비용을 표기하고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비용이 현재 재화의 양과 같거나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작다면 업그레이드한다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0467A-AF8A-FD35-B5D9-B14646BD5234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전투를 하며 쌓인 재화를 이용하여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업그레이드를 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6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3"/>
            <a:srcRect/>
            <a:stretch>
              <a:fillRect l="-150122" t="-507649" r="-8486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798320" y="3469309"/>
            <a:ext cx="1797785" cy="561212"/>
            <a:chOff x="1822207" y="4375677"/>
            <a:chExt cx="1143246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822207" y="4375677"/>
              <a:ext cx="11432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아이템 슬롯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잠김 여부를 출력하고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같은 레벨의 아이템을 합칠 경우 업그레이드 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5146891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제작 버튼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게이지가 가득 차 있을 때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레벨에 따른 아이템을 생성한다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6BDC93-456B-4D80-6023-F5EB0CA8F123}"/>
              </a:ext>
            </a:extLst>
          </p:cNvPr>
          <p:cNvSpPr/>
          <p:nvPr/>
        </p:nvSpPr>
        <p:spPr>
          <a:xfrm>
            <a:off x="3804504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4"/>
            <a:srcRect/>
            <a:stretch>
              <a:fillRect l="-79333" t="-904984" r="-79275" b="-75568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825240" y="3469309"/>
            <a:ext cx="1889184" cy="561212"/>
            <a:chOff x="1764085" y="4375677"/>
            <a:chExt cx="1201368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764085" y="4375677"/>
              <a:ext cx="120136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 시간이 지난 후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아이템을 생성하고 아이템을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드래그 드롭 하여 업그레이드 합니다 </a:t>
            </a:r>
          </a:p>
        </p:txBody>
      </p:sp>
    </p:spTree>
    <p:extLst>
      <p:ext uri="{BB962C8B-B14F-4D97-AF65-F5344CB8AC3E}">
        <p14:creationId xmlns:p14="http://schemas.microsoft.com/office/powerpoint/2010/main" val="379226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4800600" y="3429000"/>
            <a:ext cx="1295400" cy="159258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35968" t="-204589" r="-31727" b="-130887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4922521" y="3503618"/>
            <a:ext cx="1832196" cy="855022"/>
            <a:chOff x="2200696" y="4375677"/>
            <a:chExt cx="764757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2200696" y="4375677"/>
              <a:ext cx="76475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636584"/>
            <a:ext cx="4415690" cy="154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구매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비용지불 하며 보상을 받는다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비용지불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(ex: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광고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결제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보상형 광고를 통해 재화를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수급할 수 있는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상점입니다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65224-9A99-13A9-B5C7-C87E06652DA5}"/>
              </a:ext>
            </a:extLst>
          </p:cNvPr>
          <p:cNvSpPr txBox="1"/>
          <p:nvPr/>
        </p:nvSpPr>
        <p:spPr>
          <a:xfrm>
            <a:off x="1680310" y="3429000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상품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상품의 이름과 이미지를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61D5C79-CDDF-8376-6DCF-F1B7A42F93A9}"/>
              </a:ext>
            </a:extLst>
          </p:cNvPr>
          <p:cNvGrpSpPr/>
          <p:nvPr/>
        </p:nvGrpSpPr>
        <p:grpSpPr>
          <a:xfrm>
            <a:off x="4922521" y="4399258"/>
            <a:ext cx="1516379" cy="501394"/>
            <a:chOff x="1886115" y="4375677"/>
            <a:chExt cx="1079338" cy="35688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E2C2D94-89F1-DF7D-1F08-BE077CC992F5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A7E28F4-02F9-4F93-0272-81918E4EC33D}"/>
                </a:ext>
              </a:extLst>
            </p:cNvPr>
            <p:cNvSpPr/>
            <p:nvPr/>
          </p:nvSpPr>
          <p:spPr>
            <a:xfrm>
              <a:off x="1886115" y="4375677"/>
              <a:ext cx="107933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60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일정</a:t>
            </a:r>
            <a:r>
              <a:rPr lang="en-US" altLang="ko-KR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데이터 관리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24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7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600</Words>
  <Application>Microsoft Office PowerPoint</Application>
  <PresentationFormat>와이드스크린</PresentationFormat>
  <Paragraphs>167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넥슨Lv2고딕 Bold</vt:lpstr>
      <vt:lpstr>넥슨Lv2고딕 Light</vt:lpstr>
      <vt:lpstr>넥슨Lv2고딕 Medium</vt:lpstr>
      <vt:lpstr>맑은 고딕</vt:lpstr>
      <vt:lpstr>이사만루체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33</cp:revision>
  <dcterms:created xsi:type="dcterms:W3CDTF">2022-06-25T03:07:33Z</dcterms:created>
  <dcterms:modified xsi:type="dcterms:W3CDTF">2022-06-26T07:12:07Z</dcterms:modified>
</cp:coreProperties>
</file>