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1" r:id="rId18"/>
    <p:sldId id="272" r:id="rId19"/>
    <p:sldId id="273" r:id="rId20"/>
    <p:sldId id="281" r:id="rId21"/>
    <p:sldId id="274" r:id="rId22"/>
    <p:sldId id="278" r:id="rId23"/>
    <p:sldId id="276" r:id="rId24"/>
    <p:sldId id="277" r:id="rId25"/>
    <p:sldId id="275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F1"/>
    <a:srgbClr val="E8E8E8"/>
    <a:srgbClr val="F7BC32"/>
    <a:srgbClr val="EA473B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450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호환되지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프로그램만 실행하는 방법을 택하였고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프로그램을 제작하여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에서 실행하였습니다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로컬라이징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다양한 사람이 즐길 수 있도록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언어별 데이터를 관리하여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인 게임 설정에 따라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 변경이 가능하게 제작 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0A901-D24C-D2CD-731C-30B966CF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1088"/>
          <a:stretch/>
        </p:blipFill>
        <p:spPr>
          <a:xfrm>
            <a:off x="1774826" y="3733439"/>
            <a:ext cx="4321174" cy="22101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CF00B3-3C8F-94D6-5376-62FC61FF794F}"/>
              </a:ext>
            </a:extLst>
          </p:cNvPr>
          <p:cNvSpPr/>
          <p:nvPr/>
        </p:nvSpPr>
        <p:spPr>
          <a:xfrm>
            <a:off x="7177881" y="1628775"/>
            <a:ext cx="2157413" cy="4314825"/>
          </a:xfrm>
          <a:prstGeom prst="roundRect">
            <a:avLst>
              <a:gd name="adj" fmla="val 76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3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플레이어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인 게임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아마존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S3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저장소에 업로드하여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관리하였고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 불러오고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완료한 이후 게임을 시작합니다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0194C1-D7D2-5628-D6AD-1E37E81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4043322"/>
            <a:ext cx="4086795" cy="246731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C81A3B-6E98-E2F8-0A06-EE85094708B1}"/>
              </a:ext>
            </a:extLst>
          </p:cNvPr>
          <p:cNvSpPr/>
          <p:nvPr/>
        </p:nvSpPr>
        <p:spPr>
          <a:xfrm>
            <a:off x="7013575" y="1534781"/>
            <a:ext cx="2486025" cy="4975860"/>
          </a:xfrm>
          <a:prstGeom prst="roundRect">
            <a:avLst>
              <a:gd name="adj" fmla="val 547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9" b="-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7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만들어 둔 구조에서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변형된 것이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있어서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로컬라이징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보고 골라서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630</Words>
  <Application>Microsoft Office PowerPoint</Application>
  <PresentationFormat>와이드스크린</PresentationFormat>
  <Paragraphs>179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넥슨Lv2고딕 Bold</vt:lpstr>
      <vt:lpstr>넥슨Lv2고딕 Light</vt:lpstr>
      <vt:lpstr>넥슨Lv2고딕 Medium</vt:lpstr>
      <vt:lpstr>맑은 고딕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42</cp:revision>
  <dcterms:created xsi:type="dcterms:W3CDTF">2022-06-25T03:07:33Z</dcterms:created>
  <dcterms:modified xsi:type="dcterms:W3CDTF">2022-06-29T08:29:23Z</dcterms:modified>
</cp:coreProperties>
</file>