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8" r:id="rId3"/>
    <p:sldId id="283" r:id="rId4"/>
    <p:sldId id="270" r:id="rId5"/>
    <p:sldId id="277" r:id="rId6"/>
    <p:sldId id="278" r:id="rId7"/>
    <p:sldId id="279" r:id="rId8"/>
    <p:sldId id="271" r:id="rId9"/>
    <p:sldId id="272" r:id="rId10"/>
    <p:sldId id="280" r:id="rId11"/>
    <p:sldId id="276" r:id="rId12"/>
    <p:sldId id="281" r:id="rId13"/>
    <p:sldId id="28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29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4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1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8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4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3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535CCC-7721-447A-B8CA-1B6DC12A6B6D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641576-F7D7-4C34-B541-8EA608C1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0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1BD18-DA2F-411E-80F1-5D938A1A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+mn-ea"/>
                <a:ea typeface="+mn-ea"/>
              </a:rPr>
              <a:t>안드로이드 앱 개발</a:t>
            </a:r>
            <a:b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</a:br>
            <a:b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4800" dirty="0">
                <a:solidFill>
                  <a:schemeClr val="tx1"/>
                </a:solidFill>
                <a:latin typeface="+mn-ea"/>
                <a:ea typeface="+mn-ea"/>
              </a:rPr>
              <a:t>장 </a:t>
            </a: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(p.</a:t>
            </a:r>
            <a:r>
              <a:rPr lang="ko-KR" altLang="en-US" sz="4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28)</a:t>
            </a:r>
            <a:r>
              <a:rPr lang="ko-KR" altLang="en-US" sz="4800" dirty="0">
                <a:solidFill>
                  <a:schemeClr val="tx1"/>
                </a:solidFill>
                <a:latin typeface="+mn-ea"/>
                <a:ea typeface="+mn-ea"/>
              </a:rPr>
              <a:t> 첫번째 앱 만들기</a:t>
            </a:r>
            <a:b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+ 4</a:t>
            </a:r>
            <a:r>
              <a:rPr lang="ko-KR" altLang="en-US" sz="4800" dirty="0">
                <a:solidFill>
                  <a:schemeClr val="tx1"/>
                </a:solidFill>
                <a:latin typeface="+mn-ea"/>
                <a:ea typeface="+mn-ea"/>
              </a:rPr>
              <a:t>장 </a:t>
            </a:r>
            <a:r>
              <a:rPr lang="en-US" altLang="ko-KR" sz="4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P.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59)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실제 단말 연결하기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14CDB-0233-4CDE-A15C-A9BEBA82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190801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목요일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09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3D96A6B-B73A-45A1-8E01-BBA7FD04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41" y="0"/>
            <a:ext cx="9905998" cy="19050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Button1</a:t>
            </a:r>
            <a:r>
              <a:rPr lang="ko-KR" altLang="en-US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확인</a:t>
            </a:r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 1 </a:t>
            </a:r>
            <a:r>
              <a:rPr lang="ko-KR" altLang="en-US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버튼이 눌렸어요</a:t>
            </a:r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  <a:ea typeface="+mn-ea"/>
              </a:rPr>
              <a:t>.”</a:t>
            </a:r>
            <a:endParaRPr lang="ko-KR" altLang="en-US" sz="4400" dirty="0">
              <a:solidFill>
                <a:schemeClr val="bg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1B2BDB-1574-476C-87D7-BC0588F7B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1" y="2021240"/>
            <a:ext cx="9905998" cy="4401205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onButton1Clicked(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ko-KR" altLang="ko-KR" sz="4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버튼이 눌렸어요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ko-KR" altLang="ko-KR" sz="4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4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4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47D-CFEE-4FDC-9F1D-FAFA7DE0B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03-4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여러 개의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버튼 추가하기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(p. 52)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96A76B4-064A-496B-B94B-75C57415B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8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BC73-FEA9-4AFF-A18F-51AE6E80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27" y="0"/>
            <a:ext cx="9905998" cy="19050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</a:rPr>
              <a:t>Button2</a:t>
            </a:r>
            <a:r>
              <a:rPr lang="ko-KR" altLang="en-US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</a:rPr>
              <a:t> 네이버로 이동하기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1FD45-65EA-40F2-A5B5-9B22897F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48" y="1458686"/>
            <a:ext cx="11217503" cy="518159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ko-KR" altLang="ko-KR" sz="4000" b="1" cap="none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ko-KR" altLang="ko-KR" sz="4000" b="1" cap="non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b="1" cap="none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ko-KR" sz="4000" b="1" cap="non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onButton2Clicked(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ko-KR" altLang="ko-KR" sz="4000" b="1" cap="none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ko-KR" sz="4000" b="1" cap="non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lang="ko-KR" altLang="ko-KR" sz="4000" b="1" i="1" cap="none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ACTION_VIEW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lang="ko-KR" altLang="ko-KR" sz="4000" i="1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4000" b="1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"https://m.naver.com"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ko-KR" altLang="ko-KR" sz="4000" i="1" cap="none" dirty="0"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00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29F29-5FAA-4421-9083-184BD7B4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78" y="1817914"/>
            <a:ext cx="11464244" cy="451394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ko-KR" sz="4000" b="1" cap="none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ko-KR" altLang="ko-KR" sz="4000" b="1" cap="non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b="1" cap="none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ko-KR" sz="4000" b="1" cap="non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onButton3Clicked(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ko-KR" altLang="ko-KR" sz="4000" b="1" cap="none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ko-KR" sz="4000" b="1" cap="non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lang="ko-KR" altLang="ko-KR" sz="4000" b="1" i="1" cap="none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ACTION_VIEW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lang="ko-KR" altLang="ko-KR" sz="4000" i="1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4000" b="1" cap="non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"tel:010-1000-1000"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400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myIntent</a:t>
            </a: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400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4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2B0516-99A6-4A0C-851D-762983B2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26" y="0"/>
            <a:ext cx="10796587" cy="19050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</a:rPr>
              <a:t>Button3</a:t>
            </a:r>
            <a:r>
              <a:rPr lang="ko-KR" altLang="en-US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</a:rPr>
              <a:t>010-1000-1000</a:t>
            </a:r>
            <a:r>
              <a:rPr lang="ko-KR" altLang="en-US" sz="4400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n-ea"/>
              </a:rPr>
              <a:t>으로 전화 걸기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8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7E889-D32D-4173-8E55-EBA4A8C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F28DA-D8E3-4F96-9EC6-52DE4ECE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2FBE1-0917-4E5A-AC3C-18157478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72"/>
            <a:ext cx="12192000" cy="60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777C-3884-4199-A0A4-6359E5F9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</a:rPr>
              <a:t>03-1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첫 프로젝트 만들기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(p.29)</a:t>
            </a:r>
            <a:br>
              <a:rPr lang="en-US" altLang="ko-KR" dirty="0">
                <a:solidFill>
                  <a:schemeClr val="tx1"/>
                </a:solidFill>
                <a:latin typeface="+mj-ea"/>
              </a:rPr>
            </a:b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056DE14-57FE-49F5-B0F4-30ED97CB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36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1901E-11BB-4026-9CEB-7325213E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B0026-8BED-440D-A8BE-16A5A5BB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E29A4-5D30-490E-938A-7D3751F3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89" y="0"/>
            <a:ext cx="847744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ABAD02-5D9C-4ED1-A226-F8146551D466}"/>
              </a:ext>
            </a:extLst>
          </p:cNvPr>
          <p:cNvSpPr/>
          <p:nvPr/>
        </p:nvSpPr>
        <p:spPr>
          <a:xfrm>
            <a:off x="5094515" y="1066800"/>
            <a:ext cx="2910114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6399C-ED5B-4EE1-B4EB-7BCA65DD3B9F}"/>
              </a:ext>
            </a:extLst>
          </p:cNvPr>
          <p:cNvSpPr/>
          <p:nvPr/>
        </p:nvSpPr>
        <p:spPr>
          <a:xfrm>
            <a:off x="5094515" y="3091543"/>
            <a:ext cx="2910114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C468-66C3-4755-BA65-D27591DBA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03-2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에뮬레이터로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Hello World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앱 실행하기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(p. 35)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8CE9BA-EAF1-4CA6-8A93-B85D87D2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44928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집에서 각자 실습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800" dirty="0"/>
              <a:t>핸드폰으로 실행</a:t>
            </a:r>
            <a:endParaRPr lang="en-US" altLang="ko-KR" sz="2400" dirty="0"/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장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(P.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59)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실제 단말 연결하기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196C-C12A-4A23-BE06-13DF65A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46873-1845-4351-B557-D547CD56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CB790-3BA9-44DD-9616-AD08E2E9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8" y="0"/>
            <a:ext cx="333632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3B0A0A-713E-443D-AEB7-A43E6BD64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50" y="0"/>
            <a:ext cx="3336324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E9D93-2278-475A-AADF-02567F2EA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62" y="0"/>
            <a:ext cx="3336324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287C9F-BDDF-418A-933C-228B09DD3564}"/>
              </a:ext>
            </a:extLst>
          </p:cNvPr>
          <p:cNvSpPr/>
          <p:nvPr/>
        </p:nvSpPr>
        <p:spPr>
          <a:xfrm>
            <a:off x="500743" y="6023428"/>
            <a:ext cx="2910114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88E04-A41B-43BE-B99E-E1D36BC6B62C}"/>
              </a:ext>
            </a:extLst>
          </p:cNvPr>
          <p:cNvSpPr/>
          <p:nvPr/>
        </p:nvSpPr>
        <p:spPr>
          <a:xfrm>
            <a:off x="4535714" y="3040743"/>
            <a:ext cx="2910114" cy="725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8A470-A210-449A-B858-121B09989CCC}"/>
              </a:ext>
            </a:extLst>
          </p:cNvPr>
          <p:cNvSpPr/>
          <p:nvPr/>
        </p:nvSpPr>
        <p:spPr>
          <a:xfrm>
            <a:off x="8500685" y="3568699"/>
            <a:ext cx="2910114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2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5CDE9-7553-4393-A4CC-119AB1E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9692-469A-419B-A21B-7E7A3C46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C76FA-99CE-4EC6-BCD9-4AD7E5E7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8" y="0"/>
            <a:ext cx="333632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D0EBF4-5853-4411-85E4-CC5534D0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38" y="0"/>
            <a:ext cx="3336324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F93820-4029-4D5A-93A2-7802596A5A8D}"/>
              </a:ext>
            </a:extLst>
          </p:cNvPr>
          <p:cNvSpPr/>
          <p:nvPr/>
        </p:nvSpPr>
        <p:spPr>
          <a:xfrm>
            <a:off x="2279721" y="6059713"/>
            <a:ext cx="2910114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2A020B-E732-4AFB-856A-E04480C83D44}"/>
              </a:ext>
            </a:extLst>
          </p:cNvPr>
          <p:cNvSpPr/>
          <p:nvPr/>
        </p:nvSpPr>
        <p:spPr>
          <a:xfrm>
            <a:off x="6828971" y="1839686"/>
            <a:ext cx="3106057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2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64ED-D730-4DB1-A7BE-9AB09F4E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4AE25-8CE9-4C18-95A7-4EEAE6E1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8A1C-19F0-4FCA-9B15-E82EBC0C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66D408-668E-44CC-9442-5040379DFB47}"/>
              </a:ext>
            </a:extLst>
          </p:cNvPr>
          <p:cNvSpPr/>
          <p:nvPr/>
        </p:nvSpPr>
        <p:spPr>
          <a:xfrm>
            <a:off x="1822521" y="609600"/>
            <a:ext cx="3845308" cy="67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FB139-9B59-4C00-9605-BC67C3529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</a:rPr>
              <a:t>03-3 Hello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프로젝트 하나씩 바꾸어보기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 (p. 41)</a:t>
            </a:r>
            <a:br>
              <a:rPr lang="en-US" altLang="ko-KR" dirty="0">
                <a:solidFill>
                  <a:schemeClr val="tx1"/>
                </a:solidFill>
                <a:latin typeface="+mj-ea"/>
              </a:rPr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7F03418-45AF-4D4D-B795-762F91703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A083FCB-2ACA-4A16-9C28-435BA026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AAB2BA-FF38-4556-88B9-3863BCDA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" y="425790"/>
            <a:ext cx="12022448" cy="60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57</TotalTime>
  <Words>99</Words>
  <Application>Microsoft Office PowerPoint</Application>
  <PresentationFormat>와이드스크린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굴림체</vt:lpstr>
      <vt:lpstr>맑은 고딕</vt:lpstr>
      <vt:lpstr>Arial</vt:lpstr>
      <vt:lpstr>Century Gothic</vt:lpstr>
      <vt:lpstr>Consolas</vt:lpstr>
      <vt:lpstr>Wingdings</vt:lpstr>
      <vt:lpstr>그물</vt:lpstr>
      <vt:lpstr>안드로이드 앱 개발  3장 (p. 28) 첫번째 앱 만들기 + 4장 (P. 59) 실제 단말 연결하기</vt:lpstr>
      <vt:lpstr>03-1 첫 프로젝트 만들기 (p.29) </vt:lpstr>
      <vt:lpstr>PowerPoint 프레젠테이션</vt:lpstr>
      <vt:lpstr>03-2 에뮬레이터로 Hello World 앱 실행하기 (p. 35)</vt:lpstr>
      <vt:lpstr>PowerPoint 프레젠테이션</vt:lpstr>
      <vt:lpstr>PowerPoint 프레젠테이션</vt:lpstr>
      <vt:lpstr>PowerPoint 프레젠테이션</vt:lpstr>
      <vt:lpstr>03-3 Hello 프로젝트 하나씩 바꾸어보기 (p. 41) </vt:lpstr>
      <vt:lpstr>PowerPoint 프레젠테이션</vt:lpstr>
      <vt:lpstr>Button1 “확인 1 버튼이 눌렸어요.”</vt:lpstr>
      <vt:lpstr>03-4 여러 개의 버튼 추가하기 (p. 52)</vt:lpstr>
      <vt:lpstr>Button2 네이버로 이동하기</vt:lpstr>
      <vt:lpstr>Button3 010-1000-1000으로 전화 걸기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 개발  3장 (p. 28) 첫번째 앱 만들기</dc:title>
  <dc:creator>유호연</dc:creator>
  <cp:lastModifiedBy>유호연</cp:lastModifiedBy>
  <cp:revision>10</cp:revision>
  <dcterms:created xsi:type="dcterms:W3CDTF">2019-07-29T13:31:42Z</dcterms:created>
  <dcterms:modified xsi:type="dcterms:W3CDTF">2019-07-29T15:10:32Z</dcterms:modified>
</cp:coreProperties>
</file>