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C999-758C-465D-9E5C-6E885D74B64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2790-1614-47F8-A346-2B2C7821D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9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C999-758C-465D-9E5C-6E885D74B64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2790-1614-47F8-A346-2B2C7821D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8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C999-758C-465D-9E5C-6E885D74B64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2790-1614-47F8-A346-2B2C7821D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97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C999-758C-465D-9E5C-6E885D74B64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2790-1614-47F8-A346-2B2C7821D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31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C999-758C-465D-9E5C-6E885D74B64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2790-1614-47F8-A346-2B2C7821D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72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C999-758C-465D-9E5C-6E885D74B64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2790-1614-47F8-A346-2B2C7821D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45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C999-758C-465D-9E5C-6E885D74B64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2790-1614-47F8-A346-2B2C7821D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20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C999-758C-465D-9E5C-6E885D74B64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2790-1614-47F8-A346-2B2C7821D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28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C999-758C-465D-9E5C-6E885D74B64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2790-1614-47F8-A346-2B2C7821D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72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C999-758C-465D-9E5C-6E885D74B64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2790-1614-47F8-A346-2B2C7821D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59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C999-758C-465D-9E5C-6E885D74B64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2790-1614-47F8-A346-2B2C7821D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0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C999-758C-465D-9E5C-6E885D74B64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D2790-1614-47F8-A346-2B2C7821D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4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9805" y="103908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 smtClean="0"/>
              <a:t>git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remote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add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origin</a:t>
            </a:r>
            <a:r>
              <a:rPr lang="ko-KR" altLang="en-US" dirty="0" smtClean="0"/>
              <a:t> &lt;</a:t>
            </a:r>
            <a:r>
              <a:rPr lang="ko-KR" altLang="en-US" dirty="0" err="1" smtClean="0"/>
              <a:t>git주소</a:t>
            </a:r>
            <a:r>
              <a:rPr lang="ko-KR" altLang="en-US" dirty="0" smtClean="0"/>
              <a:t>&gt;</a:t>
            </a:r>
          </a:p>
          <a:p>
            <a:endParaRPr lang="ko-KR" altLang="en-US" dirty="0" smtClean="0"/>
          </a:p>
          <a:p>
            <a:r>
              <a:rPr lang="ko-KR" altLang="en-US" dirty="0" err="1" smtClean="0"/>
              <a:t>git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add</a:t>
            </a:r>
            <a:r>
              <a:rPr lang="ko-KR" altLang="en-US" dirty="0" smtClean="0"/>
              <a:t> -&gt;</a:t>
            </a:r>
          </a:p>
          <a:p>
            <a:r>
              <a:rPr lang="ko-KR" altLang="en-US" dirty="0" err="1" smtClean="0"/>
              <a:t>git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commit</a:t>
            </a:r>
            <a:r>
              <a:rPr lang="ko-KR" altLang="en-US" dirty="0" smtClean="0"/>
              <a:t> -</a:t>
            </a:r>
            <a:r>
              <a:rPr lang="ko-KR" altLang="en-US" dirty="0" err="1" smtClean="0"/>
              <a:t>m</a:t>
            </a:r>
            <a:r>
              <a:rPr lang="ko-KR" altLang="en-US" dirty="0" smtClean="0"/>
              <a:t> '메모' -&gt; </a:t>
            </a:r>
          </a:p>
          <a:p>
            <a:r>
              <a:rPr lang="ko-KR" altLang="en-US" dirty="0" err="1" smtClean="0"/>
              <a:t>git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push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origin</a:t>
            </a:r>
            <a:r>
              <a:rPr lang="ko-KR" altLang="en-US" dirty="0" smtClean="0"/>
              <a:t> &lt;</a:t>
            </a:r>
            <a:r>
              <a:rPr lang="ko-KR" altLang="en-US" dirty="0" err="1" smtClean="0"/>
              <a:t>branch이름</a:t>
            </a:r>
            <a:r>
              <a:rPr lang="ko-KR" altLang="en-US" dirty="0" smtClean="0"/>
              <a:t>&gt;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1" y="2716514"/>
            <a:ext cx="7032178" cy="322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9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8000" y="-2572643"/>
            <a:ext cx="5110579" cy="1200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1. </a:t>
            </a:r>
            <a:r>
              <a:rPr lang="ko-KR" altLang="en-US" dirty="0" err="1" smtClean="0"/>
              <a:t>branch</a:t>
            </a:r>
            <a:r>
              <a:rPr lang="ko-KR" altLang="en-US" dirty="0" smtClean="0"/>
              <a:t> 생성 및 생성된 </a:t>
            </a:r>
            <a:r>
              <a:rPr lang="ko-KR" altLang="en-US" dirty="0" err="1" smtClean="0"/>
              <a:t>branch로</a:t>
            </a:r>
            <a:r>
              <a:rPr lang="ko-KR" altLang="en-US" dirty="0" smtClean="0"/>
              <a:t> 전환</a:t>
            </a:r>
          </a:p>
          <a:p>
            <a:endParaRPr lang="ko-KR" altLang="en-US" dirty="0" smtClean="0"/>
          </a:p>
          <a:p>
            <a:r>
              <a:rPr lang="ko-KR" altLang="en-US" dirty="0" err="1" smtClean="0"/>
              <a:t>git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checkout</a:t>
            </a:r>
            <a:r>
              <a:rPr lang="ko-KR" altLang="en-US" dirty="0" smtClean="0"/>
              <a:t> -</a:t>
            </a:r>
            <a:r>
              <a:rPr lang="ko-KR" altLang="en-US" dirty="0" err="1" smtClean="0"/>
              <a:t>b</a:t>
            </a:r>
            <a:r>
              <a:rPr lang="ko-KR" altLang="en-US" dirty="0" smtClean="0"/>
              <a:t> &lt;</a:t>
            </a:r>
            <a:r>
              <a:rPr lang="ko-KR" altLang="en-US" dirty="0" err="1" smtClean="0"/>
              <a:t>branch</a:t>
            </a:r>
            <a:r>
              <a:rPr lang="ko-KR" altLang="en-US" dirty="0" smtClean="0"/>
              <a:t> 이름&gt;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2. 현재 자신의 파일과 연결된 </a:t>
            </a:r>
            <a:r>
              <a:rPr lang="ko-KR" altLang="en-US" dirty="0" err="1" smtClean="0"/>
              <a:t>branch</a:t>
            </a:r>
            <a:r>
              <a:rPr lang="ko-KR" altLang="en-US" dirty="0" smtClean="0"/>
              <a:t> 목록</a:t>
            </a:r>
          </a:p>
          <a:p>
            <a:endParaRPr lang="ko-KR" altLang="en-US" dirty="0" smtClean="0"/>
          </a:p>
          <a:p>
            <a:r>
              <a:rPr lang="ko-KR" altLang="en-US" dirty="0" err="1" smtClean="0"/>
              <a:t>git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branch</a:t>
            </a:r>
            <a:endParaRPr lang="ko-KR" altLang="en-US" dirty="0" smtClean="0"/>
          </a:p>
          <a:p>
            <a:r>
              <a:rPr lang="ko-KR" altLang="en-US" dirty="0" smtClean="0"/>
              <a:t> 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3. </a:t>
            </a:r>
            <a:r>
              <a:rPr lang="ko-KR" altLang="en-US" dirty="0" err="1" smtClean="0"/>
              <a:t>branch전환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err="1" smtClean="0"/>
              <a:t>git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checkout</a:t>
            </a:r>
            <a:r>
              <a:rPr lang="ko-KR" altLang="en-US" dirty="0" smtClean="0"/>
              <a:t> &lt;</a:t>
            </a:r>
            <a:r>
              <a:rPr lang="ko-KR" altLang="en-US" dirty="0" err="1" smtClean="0"/>
              <a:t>branch</a:t>
            </a:r>
            <a:r>
              <a:rPr lang="ko-KR" altLang="en-US" dirty="0" smtClean="0"/>
              <a:t> 이름&gt;</a:t>
            </a:r>
          </a:p>
          <a:p>
            <a:r>
              <a:rPr lang="ko-KR" altLang="en-US" dirty="0" smtClean="0"/>
              <a:t>*존재하는 </a:t>
            </a:r>
            <a:r>
              <a:rPr lang="ko-KR" altLang="en-US" dirty="0" err="1" smtClean="0"/>
              <a:t>branch이름을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적어야됨</a:t>
            </a:r>
            <a:r>
              <a:rPr lang="ko-KR" altLang="en-US" dirty="0" smtClean="0"/>
              <a:t>.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 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4. </a:t>
            </a:r>
            <a:r>
              <a:rPr lang="ko-KR" altLang="en-US" dirty="0" err="1" smtClean="0"/>
              <a:t>branch</a:t>
            </a:r>
            <a:r>
              <a:rPr lang="ko-KR" altLang="en-US" dirty="0" smtClean="0"/>
              <a:t> 생성</a:t>
            </a:r>
          </a:p>
          <a:p>
            <a:endParaRPr lang="ko-KR" altLang="en-US" dirty="0" smtClean="0"/>
          </a:p>
          <a:p>
            <a:r>
              <a:rPr lang="ko-KR" altLang="en-US" dirty="0" err="1" smtClean="0"/>
              <a:t>git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branch</a:t>
            </a:r>
            <a:r>
              <a:rPr lang="ko-KR" altLang="en-US" dirty="0" smtClean="0"/>
              <a:t> &lt;</a:t>
            </a:r>
            <a:r>
              <a:rPr lang="ko-KR" altLang="en-US" dirty="0" err="1" smtClean="0"/>
              <a:t>branch</a:t>
            </a:r>
            <a:r>
              <a:rPr lang="ko-KR" altLang="en-US" dirty="0" smtClean="0"/>
              <a:t> 이름&gt;</a:t>
            </a:r>
          </a:p>
          <a:p>
            <a:r>
              <a:rPr lang="ko-KR" altLang="en-US" dirty="0" smtClean="0"/>
              <a:t> 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5. </a:t>
            </a:r>
            <a:r>
              <a:rPr lang="ko-KR" altLang="en-US" dirty="0" err="1" smtClean="0"/>
              <a:t>branch</a:t>
            </a:r>
            <a:r>
              <a:rPr lang="ko-KR" altLang="en-US" dirty="0" smtClean="0"/>
              <a:t> 삭제</a:t>
            </a:r>
          </a:p>
          <a:p>
            <a:endParaRPr lang="ko-KR" altLang="en-US" dirty="0" smtClean="0"/>
          </a:p>
          <a:p>
            <a:r>
              <a:rPr lang="ko-KR" altLang="en-US" dirty="0" err="1" smtClean="0"/>
              <a:t>git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branch</a:t>
            </a:r>
            <a:r>
              <a:rPr lang="ko-KR" altLang="en-US" dirty="0" smtClean="0"/>
              <a:t> -</a:t>
            </a:r>
            <a:r>
              <a:rPr lang="ko-KR" altLang="en-US" dirty="0" err="1" smtClean="0"/>
              <a:t>d</a:t>
            </a:r>
            <a:r>
              <a:rPr lang="ko-KR" altLang="en-US" dirty="0" smtClean="0"/>
              <a:t> &lt;</a:t>
            </a:r>
            <a:r>
              <a:rPr lang="ko-KR" altLang="en-US" dirty="0" err="1" smtClean="0"/>
              <a:t>branch</a:t>
            </a:r>
            <a:r>
              <a:rPr lang="ko-KR" altLang="en-US" dirty="0" smtClean="0"/>
              <a:t> 이름&gt;</a:t>
            </a:r>
          </a:p>
          <a:p>
            <a:r>
              <a:rPr lang="ko-KR" altLang="en-US" dirty="0" smtClean="0"/>
              <a:t> 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6. </a:t>
            </a:r>
            <a:r>
              <a:rPr lang="ko-KR" altLang="en-US" dirty="0" err="1" smtClean="0"/>
              <a:t>branch</a:t>
            </a:r>
            <a:r>
              <a:rPr lang="ko-KR" altLang="en-US" dirty="0" smtClean="0"/>
              <a:t> 강제 삭제</a:t>
            </a:r>
          </a:p>
          <a:p>
            <a:endParaRPr lang="ko-KR" altLang="en-US" dirty="0" smtClean="0"/>
          </a:p>
          <a:p>
            <a:r>
              <a:rPr lang="ko-KR" altLang="en-US" dirty="0" err="1" smtClean="0"/>
              <a:t>git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branch</a:t>
            </a:r>
            <a:r>
              <a:rPr lang="ko-KR" altLang="en-US" dirty="0" smtClean="0"/>
              <a:t> -</a:t>
            </a:r>
            <a:r>
              <a:rPr lang="ko-KR" altLang="en-US" dirty="0" err="1" smtClean="0"/>
              <a:t>D</a:t>
            </a:r>
            <a:r>
              <a:rPr lang="ko-KR" altLang="en-US" dirty="0" smtClean="0"/>
              <a:t> &lt;</a:t>
            </a:r>
            <a:r>
              <a:rPr lang="ko-KR" altLang="en-US" dirty="0" err="1" smtClean="0"/>
              <a:t>branch</a:t>
            </a:r>
            <a:r>
              <a:rPr lang="ko-KR" altLang="en-US" dirty="0" smtClean="0"/>
              <a:t> 이름&gt;</a:t>
            </a:r>
          </a:p>
          <a:p>
            <a:r>
              <a:rPr lang="ko-KR" altLang="en-US" dirty="0" smtClean="0"/>
              <a:t>*이 </a:t>
            </a:r>
            <a:r>
              <a:rPr lang="ko-KR" altLang="en-US" dirty="0" err="1" smtClean="0"/>
              <a:t>branch가</a:t>
            </a:r>
            <a:r>
              <a:rPr lang="ko-KR" altLang="en-US" dirty="0" smtClean="0"/>
              <a:t> 정말 필요 없는데, "</a:t>
            </a:r>
            <a:r>
              <a:rPr lang="ko-KR" altLang="en-US" dirty="0" err="1" smtClean="0"/>
              <a:t>git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branch</a:t>
            </a:r>
            <a:r>
              <a:rPr lang="ko-KR" altLang="en-US" dirty="0" smtClean="0"/>
              <a:t> -</a:t>
            </a:r>
            <a:r>
              <a:rPr lang="ko-KR" altLang="en-US" dirty="0" err="1" smtClean="0"/>
              <a:t>d</a:t>
            </a:r>
            <a:r>
              <a:rPr lang="ko-KR" altLang="en-US" dirty="0" smtClean="0"/>
              <a:t> &lt;</a:t>
            </a:r>
            <a:r>
              <a:rPr lang="ko-KR" altLang="en-US" dirty="0" err="1" smtClean="0"/>
              <a:t>branch</a:t>
            </a:r>
            <a:r>
              <a:rPr lang="ko-KR" altLang="en-US" dirty="0" smtClean="0"/>
              <a:t> 이름&gt;"</a:t>
            </a:r>
            <a:r>
              <a:rPr lang="ko-KR" altLang="en-US" dirty="0" err="1" smtClean="0"/>
              <a:t>으로는</a:t>
            </a:r>
            <a:r>
              <a:rPr lang="ko-KR" altLang="en-US" dirty="0" smtClean="0"/>
              <a:t> 삭제가 </a:t>
            </a:r>
            <a:r>
              <a:rPr lang="ko-KR" altLang="en-US" dirty="0" err="1" smtClean="0"/>
              <a:t>안될경우</a:t>
            </a:r>
            <a:r>
              <a:rPr lang="ko-KR" altLang="en-US" dirty="0" smtClean="0"/>
              <a:t> 이용.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 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7. </a:t>
            </a:r>
            <a:r>
              <a:rPr lang="ko-KR" altLang="en-US" dirty="0" err="1" smtClean="0"/>
              <a:t>branch에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코드push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err="1" smtClean="0"/>
              <a:t>git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push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origin</a:t>
            </a:r>
            <a:r>
              <a:rPr lang="ko-KR" altLang="en-US" dirty="0" smtClean="0"/>
              <a:t> &lt;</a:t>
            </a:r>
            <a:r>
              <a:rPr lang="ko-KR" altLang="en-US" dirty="0" err="1" smtClean="0"/>
              <a:t>branch</a:t>
            </a:r>
            <a:r>
              <a:rPr lang="ko-KR" altLang="en-US" dirty="0" smtClean="0"/>
              <a:t> 이름&gt;</a:t>
            </a:r>
          </a:p>
          <a:p>
            <a:r>
              <a:rPr lang="ko-KR" altLang="en-US" dirty="0" smtClean="0"/>
              <a:t> 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8. </a:t>
            </a:r>
            <a:r>
              <a:rPr lang="ko-KR" altLang="en-US" dirty="0" err="1" smtClean="0"/>
              <a:t>merge하는</a:t>
            </a:r>
            <a:r>
              <a:rPr lang="ko-KR" altLang="en-US" dirty="0" smtClean="0"/>
              <a:t> 법</a:t>
            </a:r>
          </a:p>
          <a:p>
            <a:endParaRPr lang="ko-KR" altLang="en-US" dirty="0" smtClean="0"/>
          </a:p>
          <a:p>
            <a:r>
              <a:rPr lang="ko-KR" altLang="en-US" dirty="0" err="1" smtClean="0"/>
              <a:t>git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checkout</a:t>
            </a:r>
            <a:r>
              <a:rPr lang="ko-KR" altLang="en-US" dirty="0" smtClean="0"/>
              <a:t> &lt;</a:t>
            </a:r>
            <a:r>
              <a:rPr lang="ko-KR" altLang="en-US" dirty="0" err="1" smtClean="0"/>
              <a:t>branch</a:t>
            </a:r>
            <a:r>
              <a:rPr lang="ko-KR" altLang="en-US" dirty="0" smtClean="0"/>
              <a:t> 이름&gt;</a:t>
            </a:r>
          </a:p>
          <a:p>
            <a:r>
              <a:rPr lang="ko-KR" altLang="en-US" dirty="0" err="1" smtClean="0"/>
              <a:t>git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merge</a:t>
            </a:r>
            <a:r>
              <a:rPr lang="ko-KR" altLang="en-US" dirty="0" smtClean="0"/>
              <a:t> &lt;</a:t>
            </a:r>
            <a:r>
              <a:rPr lang="ko-KR" altLang="en-US" dirty="0" err="1" smtClean="0"/>
              <a:t>branch</a:t>
            </a:r>
            <a:r>
              <a:rPr lang="ko-KR" altLang="en-US" dirty="0" smtClean="0"/>
              <a:t> 이름&gt;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137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838325"/>
            <a:ext cx="106775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0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162</Words>
  <Application>Microsoft Office PowerPoint</Application>
  <PresentationFormat>와이드스크린</PresentationFormat>
  <Paragraphs>47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고대영</dc:creator>
  <cp:lastModifiedBy>고대영</cp:lastModifiedBy>
  <cp:revision>2</cp:revision>
  <dcterms:created xsi:type="dcterms:W3CDTF">2023-04-06T06:50:04Z</dcterms:created>
  <dcterms:modified xsi:type="dcterms:W3CDTF">2023-04-06T06:53:29Z</dcterms:modified>
</cp:coreProperties>
</file>