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FC00C-D19C-3DFE-E971-558FDE26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837BA-5B49-6F25-48A3-BE0FB4B7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4F617-F486-FB3F-11FB-1FF92317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9CA2E-415F-065F-8CFF-B0DE3218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FFB36-3140-62FE-0432-1FCFAD3F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1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AB1D-BBF1-2122-823F-61E6A7B6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8565F-2EDD-7828-2887-038B90EB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56B02-D194-EF3E-D719-6BFF18F0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10EF4-E2BE-74FB-29F5-F22EC65B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AE838-4075-1A85-E030-69AB063B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7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07A570-1CF0-7FB5-01AB-2C89250B4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D2727-3702-A0E0-E298-18069682B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6F066-E9E9-CE5F-9BC3-DF3EA6B2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10DC1-0228-6441-3B8E-0AABFF61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D409E-651C-95AB-406F-8132FA37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7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3B179-E0E8-3DD3-B06A-EBD99028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2A117-D25C-6EBB-CFC5-2F6AC8E8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154C6-CDB9-B2EF-E13C-45F5545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B299F-AC1B-82F1-1E6A-28BE89E5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0EB1E-4E76-3CD7-DB81-2EAD6B1A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4BAC0-C126-AF4F-1BA7-F576A69C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0CE35-2C5D-08CC-E101-786687F1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BF7F2-6064-74D2-BB76-AF16CC72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85E7F-CBE8-32BB-6020-198B1AE1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5A48D-2688-366E-F509-5BBC0D92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1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B68B-3678-1734-FF90-4529BA8F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21D17-3B76-4046-A8EA-550859EE4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4EC24-A3E2-2040-7CB3-F97E857A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C14667-F955-563A-D32B-B9EB938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21BB0-9856-5DAE-70CC-242AB8A8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8DFC2-9991-F90F-A8CE-E568B20B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1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B901-7563-7585-E02E-18664409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EAC00-3673-8BAC-ECCD-FA11EAE1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F91F4E-B664-FF0D-39A7-5FDA9144C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7D695-AE2C-C109-F135-3FC763E77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ABA71-7153-ACC0-DE2A-3D69A82B2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ADFDE-1AB3-00CF-DAA6-3B3FADC8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21183-BFE7-D820-6ECC-42E0D53C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084AD7-E2DD-51DC-6FC2-1A79BB8B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67715-41B8-ED37-6FC4-078B72B9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83F87-9CBB-34E3-084E-0B58AEFE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39816A-71B1-01C5-20F8-757DAF0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6C2E14-04E3-A4D0-B294-1A259A0F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5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172AE-B489-0373-9D75-430EADCA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85C70C-7A1F-6F4D-6B49-5035EB19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94F163-6B3B-A96B-5450-3C36E17B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CAA7-7B92-2182-2860-7AC4E33C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DA651-5019-496A-E7E3-20274316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56B96-DF89-29FE-05CD-D9840B4B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08F07-A1F1-F88A-7517-7E427022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51338-B928-2644-A6C2-F0E59A8C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00BCC-7A19-3A2F-514C-7CE680F0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9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C71D7-561F-0F38-9D2A-672EB256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FFFBE4-AB04-1347-48B7-989D79730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D4E5E-CF21-4081-B22A-A00D81D2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43265-FA26-FF53-572A-61D7DBBC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3658E-96DC-0A52-25E9-1501423E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8C86F-24DF-67CA-D2E7-3B59B9D0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2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089C50-016B-F4A7-AF35-1CF8D428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48C3F-3590-A21B-3589-5863392F1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9581A-AD2B-1A77-C97D-1DF32F017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8016-BEDB-4C91-AE60-35151C3022E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09935-67B5-E0E1-17F2-CB1C6B8F9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1D880-6283-EB3F-E050-3B90CBDC9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36C-389C-472B-BD65-0FC2BC703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5FD1D-6CA3-C500-705A-CF851D047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나의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2BC7C-9BED-CEB6-6F5F-E5CA8EE2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E434BED7-6CEF-6E4F-AED5-C89DE1C45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889" y="3509963"/>
            <a:ext cx="4125803" cy="30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711A-E6CC-CF66-F897-348FD96C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813" y="-349441"/>
            <a:ext cx="10515600" cy="1325563"/>
          </a:xfrm>
        </p:spPr>
        <p:txBody>
          <a:bodyPr/>
          <a:lstStyle/>
          <a:p>
            <a:r>
              <a:rPr lang="en-US" altLang="ko-KR" dirty="0"/>
              <a:t>Html-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99227C-25BE-6A34-D91F-A0A9763EE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47" y="616845"/>
            <a:ext cx="8287633" cy="51103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77A8ED-F898-F7E1-A911-CD69CD7B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652" y="4444833"/>
            <a:ext cx="4550825" cy="20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627A8-EF37-F6CB-F995-D37AD1EC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D357DD-2CDC-CAA3-E9B2-8E2CBD07D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16" y="1933619"/>
            <a:ext cx="11271342" cy="4497459"/>
          </a:xfrm>
        </p:spPr>
      </p:pic>
    </p:spTree>
    <p:extLst>
      <p:ext uri="{BB962C8B-B14F-4D97-AF65-F5344CB8AC3E}">
        <p14:creationId xmlns:p14="http://schemas.microsoft.com/office/powerpoint/2010/main" val="38941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D6172-E1B4-5AAF-5DDD-803DB224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98D0F8-2B3E-ED75-D836-0046CA012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25" y="540232"/>
            <a:ext cx="6116747" cy="337170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E14C57-95E8-8766-5D33-C1477B5D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90" y="4087043"/>
            <a:ext cx="6420180" cy="1994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4F32A1-86D4-A47F-2CEB-0D305EE0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828" y="3911936"/>
            <a:ext cx="4394426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3F879-56E3-090E-812E-3AD71F28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689CB-DA83-4C90-2213-8BE9388E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27E2D9-822E-EFB7-7254-FBB71CC3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6" y="217931"/>
            <a:ext cx="7245722" cy="6070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D45CD0-A2BF-BF12-2435-DADAE7317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487" y="4001294"/>
            <a:ext cx="4381725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5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</Words>
  <Application>Microsoft Office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나의 공부</vt:lpstr>
      <vt:lpstr>Html- </vt:lpstr>
      <vt:lpstr>html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남궁다연</dc:creator>
  <cp:lastModifiedBy>남궁다연</cp:lastModifiedBy>
  <cp:revision>4</cp:revision>
  <dcterms:created xsi:type="dcterms:W3CDTF">2023-04-06T06:43:06Z</dcterms:created>
  <dcterms:modified xsi:type="dcterms:W3CDTF">2023-04-06T07:59:49Z</dcterms:modified>
</cp:coreProperties>
</file>