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6" r:id="rId2"/>
  </p:sldIdLst>
  <p:sldSz cx="3873500" cy="2171700"/>
  <p:notesSz cx="3873500" cy="2171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24" autoAdjust="0"/>
    <p:restoredTop sz="94660"/>
  </p:normalViewPr>
  <p:slideViewPr>
    <p:cSldViewPr>
      <p:cViewPr varScale="1">
        <p:scale>
          <a:sx n="100" d="100"/>
          <a:sy n="100" d="100"/>
        </p:scale>
        <p:origin x="206" y="149"/>
      </p:cViewPr>
      <p:guideLst>
        <p:guide orient="horz" pos="2880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0512" y="673227"/>
            <a:ext cx="3292475" cy="456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1025" y="1216152"/>
            <a:ext cx="2711450" cy="54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chemeClr val="tx1"/>
                </a:solidFill>
                <a:latin typeface="한컴 고딕"/>
                <a:cs typeface="한컴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chemeClr val="tx1"/>
                </a:solidFill>
                <a:latin typeface="한컴 고딕"/>
                <a:cs typeface="한컴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3675" y="499491"/>
            <a:ext cx="1684972" cy="1433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994852" y="499491"/>
            <a:ext cx="1684972" cy="1433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" b="1" i="0">
                <a:solidFill>
                  <a:schemeClr val="tx1"/>
                </a:solidFill>
                <a:latin typeface="한컴 고딕"/>
                <a:cs typeface="한컴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1316" y="86155"/>
            <a:ext cx="2110866" cy="206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1" i="0">
                <a:solidFill>
                  <a:schemeClr val="tx1"/>
                </a:solidFill>
                <a:latin typeface="한컴 고딕"/>
                <a:cs typeface="한컴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675" y="499491"/>
            <a:ext cx="3486150" cy="1433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16990" y="2019681"/>
            <a:ext cx="1239520" cy="10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3675" y="2019681"/>
            <a:ext cx="890905" cy="10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788920" y="2019681"/>
            <a:ext cx="890905" cy="10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.png"  /><Relationship Id="rId11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679" y="603600"/>
            <a:ext cx="321310" cy="13593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00" b="1" spc="-20">
                <a:latin typeface="한컴 고딕"/>
                <a:ea typeface="+mj-ea"/>
                <a:cs typeface="한컴 고딕"/>
              </a:rPr>
              <a:t>사</a:t>
            </a:r>
            <a:r>
              <a:rPr sz="800" b="1" spc="-30">
                <a:latin typeface="한컴 고딕"/>
                <a:ea typeface="+mj-ea"/>
                <a:cs typeface="한컴 고딕"/>
              </a:rPr>
              <a:t>용</a:t>
            </a:r>
            <a:r>
              <a:rPr sz="800" b="1" spc="-20">
                <a:latin typeface="한컴 고딕"/>
                <a:ea typeface="+mj-ea"/>
                <a:cs typeface="한컴 고딕"/>
              </a:rPr>
              <a:t>자</a:t>
            </a:r>
            <a:endParaRPr sz="800">
              <a:latin typeface="한컴 고딕"/>
              <a:ea typeface="+mj-ea"/>
              <a:cs typeface="한컴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7332" y="274019"/>
            <a:ext cx="215901" cy="371331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246" y="276085"/>
            <a:ext cx="314176" cy="32037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41472" y="310349"/>
            <a:ext cx="167034" cy="25491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9841" y="760247"/>
            <a:ext cx="474471" cy="4745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0331" y="310679"/>
            <a:ext cx="286815" cy="381736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01351" y="650555"/>
            <a:ext cx="319405" cy="9746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50" b="1" spc="-30">
                <a:latin typeface="한컴 고딕"/>
                <a:ea typeface="+mj-ea"/>
                <a:cs typeface="한컴 고딕"/>
              </a:rPr>
              <a:t>단말</a:t>
            </a:r>
            <a:r>
              <a:rPr sz="550" b="1" spc="-20">
                <a:latin typeface="한컴 고딕"/>
                <a:ea typeface="+mj-ea"/>
                <a:cs typeface="한컴 고딕"/>
              </a:rPr>
              <a:t>기</a:t>
            </a:r>
            <a:endParaRPr sz="550">
              <a:latin typeface="한컴 고딕"/>
              <a:ea typeface="+mj-ea"/>
              <a:cs typeface="한컴 고딕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76989" y="1550069"/>
            <a:ext cx="209016" cy="20683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8712" y="1688934"/>
            <a:ext cx="406681" cy="13593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800" b="1" spc="-30">
                <a:latin typeface="한컴 고딕"/>
                <a:ea typeface="+mj-ea"/>
                <a:cs typeface="한컴 고딕"/>
              </a:rPr>
              <a:t>버스</a:t>
            </a:r>
            <a:r>
              <a:rPr sz="800" b="1" spc="-30">
                <a:latin typeface="한컴 고딕"/>
                <a:ea typeface="+mj-ea"/>
                <a:cs typeface="한컴 고딕"/>
              </a:rPr>
              <a:t>기</a:t>
            </a:r>
            <a:r>
              <a:rPr sz="800" b="1" spc="-20">
                <a:latin typeface="한컴 고딕"/>
                <a:ea typeface="+mj-ea"/>
                <a:cs typeface="한컴 고딕"/>
              </a:rPr>
              <a:t>사</a:t>
            </a:r>
            <a:endParaRPr sz="800">
              <a:latin typeface="한컴 고딕"/>
              <a:ea typeface="+mj-ea"/>
              <a:cs typeface="한컴 고딕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5246" y="559501"/>
            <a:ext cx="215900" cy="14362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850" b="1" spc="20">
                <a:latin typeface="한컴 고딕"/>
                <a:ea typeface="+mj-ea"/>
                <a:cs typeface="한컴 고딕"/>
              </a:rPr>
              <a:t>S</a:t>
            </a:r>
            <a:r>
              <a:rPr sz="850" b="1" spc="-55">
                <a:latin typeface="한컴 고딕"/>
                <a:ea typeface="+mj-ea"/>
                <a:cs typeface="한컴 고딕"/>
              </a:rPr>
              <a:t>T</a:t>
            </a:r>
            <a:r>
              <a:rPr sz="850" b="1" spc="-45">
                <a:latin typeface="한컴 고딕"/>
                <a:ea typeface="+mj-ea"/>
                <a:cs typeface="한컴 고딕"/>
              </a:rPr>
              <a:t>T</a:t>
            </a:r>
            <a:endParaRPr sz="850">
              <a:latin typeface="한컴 고딕"/>
              <a:ea typeface="+mj-ea"/>
              <a:cs typeface="한컴 고딕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7192" y="1385571"/>
            <a:ext cx="316230" cy="329566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09558" y="1483394"/>
            <a:ext cx="283768" cy="282879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 idx="0"/>
          </p:nvPr>
        </p:nvSpPr>
        <p:spPr>
          <a:xfrm>
            <a:off x="565150" y="171450"/>
            <a:ext cx="380708" cy="190500"/>
          </a:xfrm>
          <a:prstGeom prst="rect">
            <a:avLst/>
          </a:prstGeom>
        </p:spPr>
        <p:txBody>
          <a:bodyPr vert="horz" wrap="square" lIns="0" tIns="9525" rIns="0" bIns="0">
            <a:spAutoFit/>
          </a:bodyPr>
          <a:lstStyle/>
          <a:p>
            <a:pPr marL="81280" marR="5080" indent="-69215">
              <a:lnSpc>
                <a:spcPct val="108900"/>
              </a:lnSpc>
              <a:spcBef>
                <a:spcPts val="75"/>
              </a:spcBef>
              <a:defRPr/>
            </a:pPr>
            <a:r>
              <a:rPr spc="15"/>
              <a:t>요청사항  </a:t>
            </a:r>
            <a:r>
              <a:rPr spc="20"/>
              <a:t>전달</a:t>
            </a:r>
            <a:endParaRPr spc="20"/>
          </a:p>
        </p:txBody>
      </p:sp>
      <p:sp>
        <p:nvSpPr>
          <p:cNvPr id="54" name="object 54"/>
          <p:cNvSpPr txBox="1"/>
          <p:nvPr/>
        </p:nvSpPr>
        <p:spPr>
          <a:xfrm rot="2622391">
            <a:off x="1263526" y="597925"/>
            <a:ext cx="504658" cy="97400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sz="550" b="1" spc="20">
                <a:latin typeface="한컴 고딕"/>
                <a:ea typeface="+mj-ea"/>
                <a:cs typeface="한컴 고딕"/>
              </a:rPr>
              <a:t>서버로</a:t>
            </a:r>
            <a:r>
              <a:rPr sz="550" b="1" spc="-35">
                <a:latin typeface="한컴 고딕"/>
                <a:ea typeface="+mj-ea"/>
                <a:cs typeface="한컴 고딕"/>
              </a:rPr>
              <a:t> </a:t>
            </a:r>
            <a:r>
              <a:rPr sz="550" b="1" spc="20">
                <a:latin typeface="한컴 고딕"/>
                <a:ea typeface="+mj-ea"/>
                <a:cs typeface="한컴 고딕"/>
              </a:rPr>
              <a:t>전달</a:t>
            </a:r>
            <a:endParaRPr sz="550">
              <a:latin typeface="한컴 고딕"/>
              <a:ea typeface="+mj-ea"/>
              <a:cs typeface="한컴 고딕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0518" y="19050"/>
            <a:ext cx="321244" cy="101951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lang="ko-KR" altLang="en-US" sz="550" b="1">
                <a:latin typeface="한컴 고딕"/>
                <a:ea typeface="+mj-ea"/>
                <a:cs typeface="한컴 고딕"/>
              </a:rPr>
              <a:t>개발범위</a:t>
            </a:r>
            <a:endParaRPr sz="550" b="1">
              <a:latin typeface="한컴 고딕"/>
              <a:ea typeface="+mj-ea"/>
              <a:cs typeface="한컴 고딕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36061" y="348495"/>
            <a:ext cx="467489" cy="99180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sz="550" b="1" spc="20">
                <a:latin typeface="한컴 고딕"/>
                <a:ea typeface="+mj-ea"/>
                <a:cs typeface="한컴 고딕"/>
              </a:rPr>
              <a:t>텍스트</a:t>
            </a:r>
            <a:r>
              <a:rPr sz="550" b="1" spc="-50">
                <a:latin typeface="한컴 고딕"/>
                <a:ea typeface="+mj-ea"/>
                <a:cs typeface="한컴 고딕"/>
              </a:rPr>
              <a:t> </a:t>
            </a:r>
            <a:r>
              <a:rPr sz="550" b="1" spc="20">
                <a:latin typeface="한컴 고딕"/>
                <a:ea typeface="+mj-ea"/>
                <a:cs typeface="한컴 고딕"/>
              </a:rPr>
              <a:t>추출</a:t>
            </a:r>
            <a:endParaRPr sz="550">
              <a:latin typeface="한컴 고딕"/>
              <a:ea typeface="+mj-ea"/>
              <a:cs typeface="한컴 고딕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46240" y="867350"/>
            <a:ext cx="231140" cy="114935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sz="550" b="1" spc="20">
                <a:latin typeface="한컴 고딕"/>
                <a:ea typeface="+mj-ea"/>
                <a:cs typeface="한컴 고딕"/>
              </a:rPr>
              <a:t>후처리</a:t>
            </a:r>
            <a:endParaRPr sz="550">
              <a:latin typeface="한컴 고딕"/>
              <a:ea typeface="+mj-ea"/>
              <a:cs typeface="한컴 고딕"/>
            </a:endParaRPr>
          </a:p>
        </p:txBody>
      </p:sp>
      <p:sp>
        <p:nvSpPr>
          <p:cNvPr id="58" name="object 58"/>
          <p:cNvSpPr txBox="1"/>
          <p:nvPr/>
        </p:nvSpPr>
        <p:spPr>
          <a:xfrm rot="2545894">
            <a:off x="1119192" y="842083"/>
            <a:ext cx="498163" cy="186616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5095" marR="5080" indent="-113030">
              <a:lnSpc>
                <a:spcPct val="107100"/>
              </a:lnSpc>
              <a:spcBef>
                <a:spcPts val="90"/>
              </a:spcBef>
              <a:defRPr/>
            </a:pPr>
            <a:r>
              <a:rPr sz="550" b="1" spc="20">
                <a:latin typeface="한컴 고딕"/>
                <a:ea typeface="+mj-ea"/>
                <a:cs typeface="한컴 고딕"/>
              </a:rPr>
              <a:t>길찾기</a:t>
            </a:r>
            <a:r>
              <a:rPr sz="550" b="1" spc="-70">
                <a:latin typeface="한컴 고딕"/>
                <a:ea typeface="+mj-ea"/>
                <a:cs typeface="한컴 고딕"/>
              </a:rPr>
              <a:t> </a:t>
            </a:r>
            <a:r>
              <a:rPr lang="ko-KR" altLang="en-US" sz="550" b="1" spc="20">
                <a:latin typeface="한컴 고딕"/>
                <a:ea typeface="+mj-ea"/>
                <a:cs typeface="한컴 고딕"/>
              </a:rPr>
              <a:t>결</a:t>
            </a:r>
            <a:r>
              <a:rPr sz="550" b="1" spc="20">
                <a:latin typeface="한컴 고딕"/>
                <a:ea typeface="+mj-ea"/>
                <a:cs typeface="한컴 고딕"/>
              </a:rPr>
              <a:t>과  전달</a:t>
            </a:r>
            <a:endParaRPr sz="550">
              <a:latin typeface="한컴 고딕"/>
              <a:ea typeface="+mj-ea"/>
              <a:cs typeface="한컴 고딕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1749" y="547311"/>
            <a:ext cx="384401" cy="99001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21590" marR="5080" indent="-9525">
              <a:lnSpc>
                <a:spcPct val="107100"/>
              </a:lnSpc>
              <a:spcBef>
                <a:spcPts val="90"/>
              </a:spcBef>
              <a:defRPr/>
            </a:pPr>
            <a:r>
              <a:rPr sz="550" b="1" spc="20">
                <a:latin typeface="한컴 고딕"/>
                <a:ea typeface="+mj-ea"/>
                <a:cs typeface="한컴 고딕"/>
              </a:rPr>
              <a:t>음성</a:t>
            </a:r>
            <a:r>
              <a:rPr lang="ko-KR" altLang="en-US" sz="550" b="1" spc="20">
                <a:latin typeface="한컴 고딕"/>
                <a:ea typeface="+mj-ea"/>
                <a:cs typeface="한컴 고딕"/>
              </a:rPr>
              <a:t> </a:t>
            </a:r>
            <a:r>
              <a:rPr sz="550" b="1" spc="20">
                <a:latin typeface="한컴 고딕"/>
                <a:ea typeface="+mj-ea"/>
                <a:cs typeface="한컴 고딕"/>
              </a:rPr>
              <a:t>안내</a:t>
            </a:r>
            <a:endParaRPr sz="550">
              <a:latin typeface="한컴 고딕"/>
              <a:ea typeface="+mj-ea"/>
              <a:cs typeface="한컴 고딕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8950" y="1466850"/>
            <a:ext cx="583149" cy="857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00" b="1" spc="-10">
                <a:latin typeface="한컴 고딕"/>
                <a:ea typeface="+mj-ea"/>
                <a:cs typeface="한컴 고딕"/>
              </a:rPr>
              <a:t>예약 정보 </a:t>
            </a:r>
            <a:r>
              <a:rPr sz="500" b="1" spc="-5">
                <a:latin typeface="한컴 고딕"/>
                <a:ea typeface="+mj-ea"/>
                <a:cs typeface="한컴 고딕"/>
              </a:rPr>
              <a:t>음성</a:t>
            </a:r>
            <a:r>
              <a:rPr sz="500" b="1" spc="-70">
                <a:latin typeface="한컴 고딕"/>
                <a:ea typeface="+mj-ea"/>
                <a:cs typeface="한컴 고딕"/>
              </a:rPr>
              <a:t> </a:t>
            </a:r>
            <a:r>
              <a:rPr sz="500" b="1" spc="-10">
                <a:latin typeface="한컴 고딕"/>
                <a:ea typeface="+mj-ea"/>
                <a:cs typeface="한컴 고딕"/>
              </a:rPr>
              <a:t>안내</a:t>
            </a:r>
            <a:endParaRPr sz="500">
              <a:latin typeface="한컴 고딕"/>
              <a:ea typeface="+mj-ea"/>
              <a:cs typeface="한컴 고딕"/>
            </a:endParaRPr>
          </a:p>
        </p:txBody>
      </p:sp>
      <p:sp>
        <p:nvSpPr>
          <p:cNvPr id="61" name="object 61"/>
          <p:cNvSpPr txBox="1"/>
          <p:nvPr/>
        </p:nvSpPr>
        <p:spPr>
          <a:xfrm rot="18651854">
            <a:off x="1199175" y="1194652"/>
            <a:ext cx="568933" cy="100748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sz="550" b="1" spc="20">
                <a:latin typeface="한컴 고딕"/>
                <a:ea typeface="+mj-ea"/>
                <a:cs typeface="한컴 고딕"/>
              </a:rPr>
              <a:t>예약 정보</a:t>
            </a:r>
            <a:r>
              <a:rPr sz="550" b="1" spc="-65">
                <a:latin typeface="한컴 고딕"/>
                <a:ea typeface="+mj-ea"/>
                <a:cs typeface="한컴 고딕"/>
              </a:rPr>
              <a:t> </a:t>
            </a:r>
            <a:r>
              <a:rPr sz="550" b="1" spc="20">
                <a:latin typeface="한컴 고딕"/>
                <a:ea typeface="+mj-ea"/>
                <a:cs typeface="한컴 고딕"/>
              </a:rPr>
              <a:t>전달</a:t>
            </a:r>
            <a:endParaRPr sz="550">
              <a:latin typeface="한컴 고딕"/>
              <a:ea typeface="+mj-ea"/>
              <a:cs typeface="한컴 고딕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27350" y="1539088"/>
            <a:ext cx="728958" cy="99212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lang="ko-KR" altLang="en-US" sz="550" b="1" spc="20">
                <a:latin typeface="한컴 고딕"/>
                <a:ea typeface="+mj-ea"/>
                <a:cs typeface="한컴 고딕"/>
              </a:rPr>
              <a:t>버스 좌석 현황 촬영 </a:t>
            </a:r>
            <a:endParaRPr lang="ko-KR" altLang="en-US" sz="550" b="1" spc="20">
              <a:latin typeface="한컴 고딕"/>
              <a:ea typeface="+mj-ea"/>
              <a:cs typeface="한컴 고딕"/>
            </a:endParaRPr>
          </a:p>
        </p:txBody>
      </p:sp>
      <p:sp>
        <p:nvSpPr>
          <p:cNvPr id="66" name="object 3"/>
          <p:cNvSpPr/>
          <p:nvPr/>
        </p:nvSpPr>
        <p:spPr>
          <a:xfrm>
            <a:off x="1035049" y="1385571"/>
            <a:ext cx="215901" cy="371331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/>
            </a:pPr>
            <a:endParaRPr/>
          </a:p>
        </p:txBody>
      </p:sp>
      <p:sp>
        <p:nvSpPr>
          <p:cNvPr id="67" name="object 26"/>
          <p:cNvSpPr txBox="1"/>
          <p:nvPr/>
        </p:nvSpPr>
        <p:spPr>
          <a:xfrm>
            <a:off x="1036058" y="1767165"/>
            <a:ext cx="319405" cy="97463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50" b="1" spc="-30">
                <a:latin typeface="한컴 고딕"/>
                <a:ea typeface="+mj-ea"/>
                <a:cs typeface="한컴 고딕"/>
              </a:rPr>
              <a:t>단말</a:t>
            </a:r>
            <a:r>
              <a:rPr sz="550" b="1" spc="-20">
                <a:latin typeface="한컴 고딕"/>
                <a:ea typeface="+mj-ea"/>
                <a:cs typeface="한컴 고딕"/>
              </a:rPr>
              <a:t>기</a:t>
            </a:r>
            <a:endParaRPr sz="550">
              <a:latin typeface="한컴 고딕"/>
              <a:ea typeface="+mj-ea"/>
              <a:cs typeface="한컴 고딕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1104369" y="520694"/>
            <a:ext cx="586608" cy="53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rot="10800000">
            <a:off x="488950" y="47625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05657" y="400050"/>
            <a:ext cx="364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1113233" y="367709"/>
            <a:ext cx="598508" cy="57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bject 27"/>
          <p:cNvSpPr txBox="1"/>
          <p:nvPr/>
        </p:nvSpPr>
        <p:spPr>
          <a:xfrm>
            <a:off x="2586181" y="1745246"/>
            <a:ext cx="316230" cy="202363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marR="5080" indent="19685" algn="ctr">
              <a:lnSpc>
                <a:spcPct val="107100"/>
              </a:lnSpc>
              <a:spcBef>
                <a:spcPts val="90"/>
              </a:spcBef>
              <a:defRPr/>
            </a:pPr>
            <a:r>
              <a:rPr lang="en-US" sz="550" b="1">
                <a:latin typeface="맑은 고딕"/>
                <a:ea typeface="맑은 고딕"/>
                <a:cs typeface="한컴 고딕"/>
              </a:rPr>
              <a:t>Arduino</a:t>
            </a:r>
            <a:endParaRPr lang="en-US" sz="550" b="1">
              <a:latin typeface="맑은 고딕"/>
              <a:ea typeface="맑은 고딕"/>
              <a:cs typeface="한컴 고딕"/>
            </a:endParaRPr>
          </a:p>
          <a:p>
            <a:pPr marL="12700" marR="5080" indent="19685" algn="ctr">
              <a:lnSpc>
                <a:spcPct val="107100"/>
              </a:lnSpc>
              <a:spcBef>
                <a:spcPts val="90"/>
              </a:spcBef>
              <a:defRPr/>
            </a:pPr>
            <a:r>
              <a:rPr lang="en-US" sz="550" b="1">
                <a:latin typeface="맑은 고딕"/>
                <a:ea typeface="맑은 고딕"/>
                <a:cs typeface="한컴 고딕"/>
              </a:rPr>
              <a:t>Server</a:t>
            </a:r>
            <a:endParaRPr sz="550" b="1">
              <a:latin typeface="맑은 고딕"/>
              <a:cs typeface="한컴 고딕"/>
            </a:endParaRPr>
          </a:p>
        </p:txBody>
      </p:sp>
      <p:sp>
        <p:nvSpPr>
          <p:cNvPr id="90" name="object 27"/>
          <p:cNvSpPr txBox="1"/>
          <p:nvPr/>
        </p:nvSpPr>
        <p:spPr>
          <a:xfrm>
            <a:off x="1767271" y="1223551"/>
            <a:ext cx="316230" cy="202363"/>
          </a:xfrm>
          <a:prstGeom prst="rect">
            <a:avLst/>
          </a:prstGeom>
        </p:spPr>
        <p:txBody>
          <a:bodyPr vert="horz" wrap="square" lIns="0" tIns="11430" rIns="0" bIns="0">
            <a:spAutoFit/>
          </a:bodyPr>
          <a:lstStyle/>
          <a:p>
            <a:pPr marL="12700" marR="5080" indent="19685" algn="ctr">
              <a:lnSpc>
                <a:spcPct val="107100"/>
              </a:lnSpc>
              <a:spcBef>
                <a:spcPts val="90"/>
              </a:spcBef>
              <a:defRPr/>
            </a:pPr>
            <a:r>
              <a:rPr lang="en-US" sz="550" b="1">
                <a:latin typeface="맑은 고딕"/>
                <a:ea typeface="맑은 고딕"/>
                <a:cs typeface="한컴 고딕"/>
              </a:rPr>
              <a:t>Cloud</a:t>
            </a:r>
            <a:endParaRPr lang="en-US" sz="550" b="1">
              <a:latin typeface="맑은 고딕"/>
              <a:ea typeface="맑은 고딕"/>
              <a:cs typeface="한컴 고딕"/>
            </a:endParaRPr>
          </a:p>
          <a:p>
            <a:pPr marL="12700" marR="5080" indent="19685" algn="ctr">
              <a:lnSpc>
                <a:spcPct val="107100"/>
              </a:lnSpc>
              <a:spcBef>
                <a:spcPts val="90"/>
              </a:spcBef>
              <a:defRPr/>
            </a:pPr>
            <a:r>
              <a:rPr lang="en-US" sz="550" b="1">
                <a:latin typeface="맑은 고딕"/>
                <a:ea typeface="맑은 고딕"/>
                <a:cs typeface="한컴 고딕"/>
              </a:rPr>
              <a:t>Server</a:t>
            </a:r>
            <a:endParaRPr sz="550" b="1">
              <a:latin typeface="맑은 고딕"/>
              <a:cs typeface="한컴 고딕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 flipV="1">
            <a:off x="518864" y="1597291"/>
            <a:ext cx="493305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2918976" y="1656473"/>
            <a:ext cx="658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1260908" y="1116113"/>
            <a:ext cx="420051" cy="50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2298178" y="1656473"/>
            <a:ext cx="268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106864" y="1545589"/>
            <a:ext cx="198019" cy="198019"/>
          </a:xfrm>
          <a:prstGeom prst="rect">
            <a:avLst/>
          </a:prstGeom>
        </p:spPr>
      </p:pic>
      <p:sp>
        <p:nvSpPr>
          <p:cNvPr id="116" name="object 60"/>
          <p:cNvSpPr txBox="1"/>
          <p:nvPr/>
        </p:nvSpPr>
        <p:spPr>
          <a:xfrm>
            <a:off x="1959047" y="1743608"/>
            <a:ext cx="541655" cy="8976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500" b="1" spc="-10">
                <a:latin typeface="한컴 고딕"/>
                <a:ea typeface="+mj-ea"/>
                <a:cs typeface="한컴 고딕"/>
              </a:rPr>
              <a:t>휠체어석 안내등 </a:t>
            </a:r>
            <a:endParaRPr sz="500">
              <a:latin typeface="한컴 고딕"/>
              <a:ea typeface="+mj-ea"/>
              <a:cs typeface="한컴 고딕"/>
            </a:endParaRPr>
          </a:p>
        </p:txBody>
      </p:sp>
      <p:sp>
        <p:nvSpPr>
          <p:cNvPr id="41" name="object 55"/>
          <p:cNvSpPr txBox="1"/>
          <p:nvPr/>
        </p:nvSpPr>
        <p:spPr>
          <a:xfrm>
            <a:off x="165951" y="91838"/>
            <a:ext cx="321244" cy="101951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lang="ko-KR" altLang="en-US" sz="550" b="1">
                <a:latin typeface="한컴 고딕"/>
                <a:ea typeface="+mj-ea"/>
                <a:cs typeface="한컴 고딕"/>
              </a:rPr>
              <a:t>사용자</a:t>
            </a:r>
            <a:endParaRPr sz="550" b="1">
              <a:latin typeface="한컴 고딕"/>
              <a:ea typeface="+mj-ea"/>
              <a:cs typeface="한컴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0066" y="95249"/>
            <a:ext cx="2957965" cy="1852359"/>
          </a:xfrm>
          <a:prstGeom prst="rect">
            <a:avLst/>
          </a:prstGeom>
          <a:noFill/>
          <a:ln w="9525">
            <a:solidFill>
              <a:srgbClr val="7030a0"/>
            </a:solidFill>
            <a:prstDash val="dash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06781" y="1322930"/>
            <a:ext cx="3695658" cy="59042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65951" y="186209"/>
            <a:ext cx="1035812" cy="551597"/>
          </a:xfrm>
          <a:prstGeom prst="rect">
            <a:avLst/>
          </a:prstGeom>
          <a:noFill/>
          <a:ln w="9525">
            <a:solidFill>
              <a:srgbClr val="0070c0"/>
            </a:solidFill>
            <a:prstDash val="dash"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object 55"/>
          <p:cNvSpPr txBox="1"/>
          <p:nvPr/>
        </p:nvSpPr>
        <p:spPr>
          <a:xfrm>
            <a:off x="89582" y="1220504"/>
            <a:ext cx="321244" cy="101951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lang="ko-KR" altLang="en-US" sz="550" b="1">
                <a:latin typeface="한컴 고딕"/>
                <a:ea typeface="+mj-ea"/>
                <a:cs typeface="한컴 고딕"/>
              </a:rPr>
              <a:t>버스</a:t>
            </a:r>
            <a:endParaRPr sz="550" b="1">
              <a:latin typeface="한컴 고딕"/>
              <a:ea typeface="+mj-ea"/>
              <a:cs typeface="한컴 고딕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047908" y="476040"/>
            <a:ext cx="284157" cy="25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18" idx="3"/>
          </p:cNvCxnSpPr>
          <p:nvPr/>
        </p:nvCxnSpPr>
        <p:spPr>
          <a:xfrm flipH="1" flipV="1">
            <a:off x="2174312" y="997502"/>
            <a:ext cx="570032" cy="47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bject 63"/>
          <p:cNvSpPr txBox="1"/>
          <p:nvPr/>
        </p:nvSpPr>
        <p:spPr>
          <a:xfrm rot="2364373">
            <a:off x="2217207" y="1164367"/>
            <a:ext cx="648093" cy="101951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lang="ko-KR" altLang="en-US" sz="550" b="1" spc="20">
                <a:latin typeface="한컴 고딕"/>
                <a:ea typeface="+mj-ea"/>
                <a:cs typeface="한컴 고딕"/>
              </a:rPr>
              <a:t>빈자리 현황 전달 </a:t>
            </a:r>
            <a:endParaRPr sz="550">
              <a:latin typeface="한컴 고딕"/>
              <a:ea typeface="+mj-ea"/>
              <a:cs typeface="한컴 고딕"/>
            </a:endParaRPr>
          </a:p>
        </p:txBody>
      </p:sp>
      <p:cxnSp>
        <p:nvCxnSpPr>
          <p:cNvPr id="13" name="연결선: 꺾임 12"/>
          <p:cNvCxnSpPr>
            <a:stCxn id="22" idx="2"/>
          </p:cNvCxnSpPr>
          <p:nvPr/>
        </p:nvCxnSpPr>
        <p:spPr>
          <a:xfrm rot="5400000">
            <a:off x="2495984" y="375650"/>
            <a:ext cx="280990" cy="914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2552856" y="480223"/>
            <a:ext cx="364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bject 56"/>
          <p:cNvSpPr txBox="1"/>
          <p:nvPr/>
        </p:nvSpPr>
        <p:spPr>
          <a:xfrm rot="19030520">
            <a:off x="2014695" y="460490"/>
            <a:ext cx="386715" cy="101951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lang="ko-KR" altLang="en-US" sz="550" b="1" spc="20">
                <a:latin typeface="한컴 고딕"/>
                <a:ea typeface="+mj-ea"/>
                <a:cs typeface="한컴 고딕"/>
              </a:rPr>
              <a:t>전달</a:t>
            </a:r>
            <a:endParaRPr sz="550">
              <a:latin typeface="한컴 고딕"/>
              <a:ea typeface="+mj-ea"/>
              <a:cs typeface="한컴 고딕"/>
            </a:endParaRPr>
          </a:p>
        </p:txBody>
      </p:sp>
      <p:cxnSp>
        <p:nvCxnSpPr>
          <p:cNvPr id="117" name="직선 화살표 연결선 82"/>
          <p:cNvCxnSpPr/>
          <p:nvPr/>
        </p:nvCxnSpPr>
        <p:spPr>
          <a:xfrm>
            <a:off x="2165350" y="1162050"/>
            <a:ext cx="457200" cy="38100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118" name="object 63"/>
          <p:cNvSpPr txBox="1"/>
          <p:nvPr/>
        </p:nvSpPr>
        <p:spPr>
          <a:xfrm rot="2364373">
            <a:off x="2044101" y="1409824"/>
            <a:ext cx="648093" cy="90165"/>
          </a:xfrm>
          <a:prstGeom prst="rect">
            <a:avLst/>
          </a:prstGeom>
        </p:spPr>
        <p:txBody>
          <a:bodyPr vert="horz" wrap="square" lIns="0" tIns="17145" rIns="0" bIns="0">
            <a:spAutoFit/>
          </a:bodyPr>
          <a:p>
            <a:pPr marL="12700" indent="0" algn="l" defTabSz="914400" rtl="0" eaLnBrk="1" latinLnBrk="1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00" b="1" i="0" u="none" strike="noStrike" kern="1200" cap="none" spc="20" normalizeH="0" baseline="0" mc:Ignorable="hp" hp:hslEmbossed="0">
                <a:solidFill>
                  <a:srgbClr val="000000"/>
                </a:solidFill>
                <a:latin typeface="한컴 고딕"/>
                <a:ea typeface="맑은 고딕"/>
                <a:cs typeface="한컴 고딕"/>
              </a:rPr>
              <a:t>좌석 예약 여부 전달</a:t>
            </a:r>
            <a:r>
              <a:rPr xmlns:mc="http://schemas.openxmlformats.org/markup-compatibility/2006" xmlns:hp="http://schemas.haansoft.com/office/presentation/8.0" kumimoji="0" lang="ko-KR" altLang="en-US" sz="400" b="1" i="0" u="none" strike="noStrike" kern="1200" cap="none" spc="20" normalizeH="0" baseline="0" mc:Ignorable="hp" hp:hslEmbossed="0">
                <a:solidFill>
                  <a:srgbClr val="000000"/>
                </a:solidFill>
                <a:latin typeface="한컴 고딕"/>
                <a:ea typeface="맑은 고딕"/>
                <a:cs typeface="한컴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400" b="1" i="0" u="none" strike="noStrike" kern="1200" cap="none" spc="20" normalizeH="0" baseline="0" mc:Ignorable="hp" hp:hslEmbossed="0">
              <a:solidFill>
                <a:srgbClr val="000000"/>
              </a:solidFill>
              <a:latin typeface="한컴 고딕"/>
              <a:ea typeface="맑은 고딕"/>
              <a:cs typeface="한컴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</ep:Words>
  <ep:PresentationFormat>사용자 지정</ep:PresentationFormat>
  <ep:Paragraphs>25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요청사항  전달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2023-03-27T06:54:29.000</dcterms:created>
  <dc:creator>박준서</dc:creator>
  <cp:lastModifiedBy>박준서</cp:lastModifiedBy>
  <dcterms:modified xsi:type="dcterms:W3CDTF">2023-04-01T04:23:17.582</dcterms:modified>
  <cp:revision>10</cp:revision>
  <dc:title>요청사항  전달</dc:title>
  <cp:version/>
</cp:coreProperties>
</file>