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3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87" autoAdjust="0"/>
    <p:restoredTop sz="99561" autoAdjust="0"/>
  </p:normalViewPr>
  <p:slideViewPr>
    <p:cSldViewPr snapToGrid="0">
      <p:cViewPr varScale="1">
        <p:scale>
          <a:sx n="100" d="100"/>
          <a:sy n="100" d="100"/>
        </p:scale>
        <p:origin x="1200" y="108"/>
      </p:cViewPr>
      <p:guideLst>
        <p:guide orient="horz" pos="2157"/>
        <p:guide pos="31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959624" y="2434918"/>
            <a:ext cx="148373" cy="1483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759937" y="2069015"/>
            <a:ext cx="123205" cy="1232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18798" y="3021199"/>
            <a:ext cx="2601343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나의 공부</a:t>
            </a:r>
            <a:endParaRPr lang="en-US" altLang="ko-KR" sz="2500" spc="-150" dirty="0">
              <a:solidFill>
                <a:schemeClr val="tx1">
                  <a:lumMod val="85000"/>
                  <a:lumOff val="15000"/>
                </a:scheme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아리따-돋움(TTF)-SemiBold" panose="02020603020101020101" pitchFamily="18" charset="-127"/>
              </a:rPr>
              <a:t>박준서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7294" y="166181"/>
            <a:ext cx="1685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spc="-150">
                <a:solidFill>
                  <a:prstClr val="black">
                    <a:lumMod val="85000"/>
                    <a:lumOff val="15000"/>
                  </a:prstClr>
                </a:solidFill>
                <a:ea typeface="아리따-돋움(TTF)-SemiBold"/>
              </a:rPr>
              <a:t>그동안 한 내용</a:t>
            </a:r>
            <a:endParaRPr lang="en-US" altLang="ko-KR" sz="2000" spc="-150">
              <a:solidFill>
                <a:prstClr val="black">
                  <a:lumMod val="85000"/>
                  <a:lumOff val="15000"/>
                </a:prstClr>
              </a:solidFill>
              <a:ea typeface="아리따-돋움(TTF)-Semi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9270" y="865000"/>
            <a:ext cx="831028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797858" y="834222"/>
            <a:ext cx="8310283" cy="906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>
                <a:solidFill>
                  <a:prstClr val="black"/>
                </a:solidFill>
                <a:latin typeface="나눔고딕 ExtraBold"/>
                <a:ea typeface="나눔고딕 ExtraBold"/>
              </a:rPr>
              <a:t>깃 공부</a:t>
            </a:r>
            <a:endParaRPr lang="ko-KR" altLang="en-US">
              <a:solidFill>
                <a:prstClr val="black"/>
              </a:solidFill>
              <a:latin typeface="나눔고딕 ExtraBold"/>
              <a:ea typeface="나눔고딕 ExtraBold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>
              <a:solidFill>
                <a:prstClr val="black"/>
              </a:solidFill>
              <a:latin typeface="Calibri"/>
              <a:ea typeface="맑은 고딕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26559" y="1812053"/>
            <a:ext cx="7779441" cy="44504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7294" y="166181"/>
            <a:ext cx="1685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-15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아리따-돋움(TTF)-SemiBold"/>
                <a:cs typeface="+mn-cs"/>
              </a:rPr>
              <a:t>그동안 한 내용</a:t>
            </a:r>
            <a:endParaRPr kumimoji="0" lang="en-US" altLang="ko-KR" sz="2000" b="0" i="0" u="none" strike="noStrike" kern="1200" cap="none" spc="-15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아리따-돋움(TTF)-SemiBold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9270" y="865000"/>
            <a:ext cx="831028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294" y="796145"/>
            <a:ext cx="8310283" cy="1916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보안산기</a:t>
            </a:r>
            <a:endParaRPr kumimoji="0" lang="ko-KR" altLang="en-US" sz="2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 </a:t>
            </a:r>
            <a:endParaRPr kumimoji="0" lang="en-US" altLang="ko-KR" sz="1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888542"/>
            <a:ext cx="9906000" cy="308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699189" y="5780919"/>
            <a:ext cx="397965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5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아모레퍼시픽의 아리따움</a:t>
            </a:r>
            <a:endParaRPr lang="en-US" altLang="ko-KR" sz="1500" spc="-150" dirty="0">
              <a:solidFill>
                <a:prstClr val="black">
                  <a:lumMod val="75000"/>
                  <a:lumOff val="2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r"/>
            <a:r>
              <a:rPr lang="ko-KR" altLang="en-US" sz="15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폰트를 사용하여</a:t>
            </a:r>
            <a:endParaRPr lang="en-US" altLang="ko-KR" sz="1500" spc="-150" dirty="0">
              <a:solidFill>
                <a:prstClr val="black">
                  <a:lumMod val="75000"/>
                  <a:lumOff val="2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r"/>
            <a:r>
              <a:rPr lang="ko-KR" altLang="en-US" sz="15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디자인하였습니다</a:t>
            </a:r>
            <a:r>
              <a:rPr lang="en-US" altLang="ko-KR" sz="15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</p:txBody>
      </p:sp>
      <p:sp>
        <p:nvSpPr>
          <p:cNvPr id="3" name="타원 2"/>
          <p:cNvSpPr/>
          <p:nvPr/>
        </p:nvSpPr>
        <p:spPr>
          <a:xfrm>
            <a:off x="5959624" y="2434918"/>
            <a:ext cx="148373" cy="1483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759937" y="2069015"/>
            <a:ext cx="123205" cy="1232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18798" y="3021199"/>
            <a:ext cx="26013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500" dirty="0">
                <a:solidFill>
                  <a:prstClr val="black"/>
                </a:solidFill>
              </a:rPr>
              <a:t>읽어주셔서</a:t>
            </a:r>
            <a:endParaRPr lang="en-US" altLang="ko-KR" sz="2500" dirty="0">
              <a:solidFill>
                <a:prstClr val="black"/>
              </a:solidFill>
            </a:endParaRPr>
          </a:p>
          <a:p>
            <a:pPr algn="ctr"/>
            <a:r>
              <a:rPr lang="ko-KR" altLang="en-US" sz="2500" dirty="0">
                <a:solidFill>
                  <a:prstClr val="black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96440939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</ep:Words>
  <ep:PresentationFormat>A4 용지(210x297mm)</ep:PresentationFormat>
  <ep:Paragraphs>12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3_Office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2017-09-07T10:48:07.000</dcterms:created>
  <dc:creator>HOME</dc:creator>
  <cp:lastModifiedBy>박준서</cp:lastModifiedBy>
  <dcterms:modified xsi:type="dcterms:W3CDTF">2023-04-06T08:36:07.401</dcterms:modified>
  <cp:revision>524</cp:revision>
  <dc:title>PowerPoint 프레젠테이션</dc:title>
  <cp:version/>
</cp:coreProperties>
</file>