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0" r:id="rId5"/>
    <p:sldId id="261" r:id="rId6"/>
    <p:sldId id="265" r:id="rId7"/>
    <p:sldId id="266" r:id="rId8"/>
    <p:sldId id="263" r:id="rId9"/>
    <p:sldId id="264" r:id="rId10"/>
    <p:sldId id="267" r:id="rId11"/>
    <p:sldId id="268" r:id="rId12"/>
    <p:sldId id="269" r:id="rId13"/>
    <p:sldId id="262" r:id="rId14"/>
    <p:sldId id="271" r:id="rId15"/>
    <p:sldId id="270" r:id="rId16"/>
    <p:sldId id="272" r:id="rId17"/>
    <p:sldId id="273" r:id="rId18"/>
    <p:sldId id="274" r:id="rId19"/>
    <p:sldId id="257"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CC9FC6-BB98-CF4C-A397-2093CB2932AA}" v="10" dt="2021-09-24T05:55:06.893"/>
    <p1510:client id="{E8F8B5F5-C14D-6D4D-A588-8ED8C503740B}" v="7" dt="2021-09-24T06:42:52.341"/>
    <p1510:client id="{FE060EE3-6279-3947-B530-415EA02585F6}" v="32" dt="2021-09-24T08:38:59.1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4" autoAdjust="0"/>
    <p:restoredTop sz="94660"/>
  </p:normalViewPr>
  <p:slideViewPr>
    <p:cSldViewPr snapToGrid="0">
      <p:cViewPr varScale="1">
        <p:scale>
          <a:sx n="61" d="100"/>
          <a:sy n="61" d="100"/>
        </p:scale>
        <p:origin x="240" y="1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aphina Astriani" userId="db0c71601d82d147" providerId="LiveId" clId="{FE060EE3-6279-3947-B530-415EA02585F6}"/>
    <pc:docChg chg="undo custSel addSld delSld modSld">
      <pc:chgData name="Seraphina Astriani" userId="db0c71601d82d147" providerId="LiveId" clId="{FE060EE3-6279-3947-B530-415EA02585F6}" dt="2021-09-24T08:38:59.135" v="538"/>
      <pc:docMkLst>
        <pc:docMk/>
      </pc:docMkLst>
      <pc:sldChg chg="modSp mod">
        <pc:chgData name="Seraphina Astriani" userId="db0c71601d82d147" providerId="LiveId" clId="{FE060EE3-6279-3947-B530-415EA02585F6}" dt="2021-09-24T07:56:43.917" v="34" actId="20577"/>
        <pc:sldMkLst>
          <pc:docMk/>
          <pc:sldMk cId="810301122" sldId="256"/>
        </pc:sldMkLst>
        <pc:spChg chg="mod">
          <ac:chgData name="Seraphina Astriani" userId="db0c71601d82d147" providerId="LiveId" clId="{FE060EE3-6279-3947-B530-415EA02585F6}" dt="2021-09-24T07:56:43.917" v="34" actId="20577"/>
          <ac:spMkLst>
            <pc:docMk/>
            <pc:sldMk cId="810301122" sldId="256"/>
            <ac:spMk id="3" creationId="{6A0EEB00-4333-7343-9D6D-5F06EF0D877E}"/>
          </ac:spMkLst>
        </pc:spChg>
      </pc:sldChg>
      <pc:sldChg chg="modSp mod">
        <pc:chgData name="Seraphina Astriani" userId="db0c71601d82d147" providerId="LiveId" clId="{FE060EE3-6279-3947-B530-415EA02585F6}" dt="2021-09-24T07:56:36.558" v="33" actId="20577"/>
        <pc:sldMkLst>
          <pc:docMk/>
          <pc:sldMk cId="3478588695" sldId="258"/>
        </pc:sldMkLst>
        <pc:spChg chg="mod">
          <ac:chgData name="Seraphina Astriani" userId="db0c71601d82d147" providerId="LiveId" clId="{FE060EE3-6279-3947-B530-415EA02585F6}" dt="2021-09-24T07:56:36.558" v="33" actId="20577"/>
          <ac:spMkLst>
            <pc:docMk/>
            <pc:sldMk cId="3478588695" sldId="258"/>
            <ac:spMk id="3" creationId="{940E5E3D-7860-7A4F-8F22-20010573CE63}"/>
          </ac:spMkLst>
        </pc:spChg>
      </pc:sldChg>
      <pc:sldChg chg="modSp mod">
        <pc:chgData name="Seraphina Astriani" userId="db0c71601d82d147" providerId="LiveId" clId="{FE060EE3-6279-3947-B530-415EA02585F6}" dt="2021-09-24T07:56:51.567" v="39" actId="20577"/>
        <pc:sldMkLst>
          <pc:docMk/>
          <pc:sldMk cId="3567302892" sldId="259"/>
        </pc:sldMkLst>
        <pc:spChg chg="mod">
          <ac:chgData name="Seraphina Astriani" userId="db0c71601d82d147" providerId="LiveId" clId="{FE060EE3-6279-3947-B530-415EA02585F6}" dt="2021-09-24T07:56:51.567" v="39" actId="20577"/>
          <ac:spMkLst>
            <pc:docMk/>
            <pc:sldMk cId="3567302892" sldId="259"/>
            <ac:spMk id="3" creationId="{6A0EEB00-4333-7343-9D6D-5F06EF0D877E}"/>
          </ac:spMkLst>
        </pc:spChg>
      </pc:sldChg>
      <pc:sldChg chg="modSp mod">
        <pc:chgData name="Seraphina Astriani" userId="db0c71601d82d147" providerId="LiveId" clId="{FE060EE3-6279-3947-B530-415EA02585F6}" dt="2021-09-24T07:56:58.997" v="41" actId="20577"/>
        <pc:sldMkLst>
          <pc:docMk/>
          <pc:sldMk cId="163009817" sldId="260"/>
        </pc:sldMkLst>
        <pc:spChg chg="mod">
          <ac:chgData name="Seraphina Astriani" userId="db0c71601d82d147" providerId="LiveId" clId="{FE060EE3-6279-3947-B530-415EA02585F6}" dt="2021-09-24T07:56:58.997" v="41" actId="20577"/>
          <ac:spMkLst>
            <pc:docMk/>
            <pc:sldMk cId="163009817" sldId="260"/>
            <ac:spMk id="2" creationId="{F4F95FBF-8755-1A46-8613-9E375FB80988}"/>
          </ac:spMkLst>
        </pc:spChg>
      </pc:sldChg>
      <pc:sldChg chg="modSp mod">
        <pc:chgData name="Seraphina Astriani" userId="db0c71601d82d147" providerId="LiveId" clId="{FE060EE3-6279-3947-B530-415EA02585F6}" dt="2021-09-24T08:18:40.906" v="77" actId="20577"/>
        <pc:sldMkLst>
          <pc:docMk/>
          <pc:sldMk cId="4010763178" sldId="261"/>
        </pc:sldMkLst>
        <pc:spChg chg="mod">
          <ac:chgData name="Seraphina Astriani" userId="db0c71601d82d147" providerId="LiveId" clId="{FE060EE3-6279-3947-B530-415EA02585F6}" dt="2021-09-24T07:59:00.280" v="65" actId="20577"/>
          <ac:spMkLst>
            <pc:docMk/>
            <pc:sldMk cId="4010763178" sldId="261"/>
            <ac:spMk id="2" creationId="{F4F95FBF-8755-1A46-8613-9E375FB80988}"/>
          </ac:spMkLst>
        </pc:spChg>
        <pc:spChg chg="mod">
          <ac:chgData name="Seraphina Astriani" userId="db0c71601d82d147" providerId="LiveId" clId="{FE060EE3-6279-3947-B530-415EA02585F6}" dt="2021-09-24T08:18:40.906" v="77" actId="20577"/>
          <ac:spMkLst>
            <pc:docMk/>
            <pc:sldMk cId="4010763178" sldId="261"/>
            <ac:spMk id="3" creationId="{6A0EEB00-4333-7343-9D6D-5F06EF0D877E}"/>
          </ac:spMkLst>
        </pc:spChg>
      </pc:sldChg>
      <pc:sldChg chg="modSp add mod">
        <pc:chgData name="Seraphina Astriani" userId="db0c71601d82d147" providerId="LiveId" clId="{FE060EE3-6279-3947-B530-415EA02585F6}" dt="2021-09-24T07:57:09.122" v="52" actId="20577"/>
        <pc:sldMkLst>
          <pc:docMk/>
          <pc:sldMk cId="388554497" sldId="263"/>
        </pc:sldMkLst>
        <pc:spChg chg="mod">
          <ac:chgData name="Seraphina Astriani" userId="db0c71601d82d147" providerId="LiveId" clId="{FE060EE3-6279-3947-B530-415EA02585F6}" dt="2021-09-24T07:57:09.122" v="52" actId="20577"/>
          <ac:spMkLst>
            <pc:docMk/>
            <pc:sldMk cId="388554497" sldId="263"/>
            <ac:spMk id="2" creationId="{F4F95FBF-8755-1A46-8613-9E375FB80988}"/>
          </ac:spMkLst>
        </pc:spChg>
      </pc:sldChg>
      <pc:sldChg chg="modSp new mod">
        <pc:chgData name="Seraphina Astriani" userId="db0c71601d82d147" providerId="LiveId" clId="{FE060EE3-6279-3947-B530-415EA02585F6}" dt="2021-09-24T08:26:48.359" v="216" actId="20577"/>
        <pc:sldMkLst>
          <pc:docMk/>
          <pc:sldMk cId="2406014369" sldId="264"/>
        </pc:sldMkLst>
        <pc:spChg chg="mod">
          <ac:chgData name="Seraphina Astriani" userId="db0c71601d82d147" providerId="LiveId" clId="{FE060EE3-6279-3947-B530-415EA02585F6}" dt="2021-09-24T08:25:55.606" v="172" actId="20577"/>
          <ac:spMkLst>
            <pc:docMk/>
            <pc:sldMk cId="2406014369" sldId="264"/>
            <ac:spMk id="2" creationId="{D0F980A2-3158-BD47-9171-23BD382404E2}"/>
          </ac:spMkLst>
        </pc:spChg>
        <pc:spChg chg="mod">
          <ac:chgData name="Seraphina Astriani" userId="db0c71601d82d147" providerId="LiveId" clId="{FE060EE3-6279-3947-B530-415EA02585F6}" dt="2021-09-24T08:26:48.359" v="216" actId="20577"/>
          <ac:spMkLst>
            <pc:docMk/>
            <pc:sldMk cId="2406014369" sldId="264"/>
            <ac:spMk id="3" creationId="{6DD0F543-5116-9941-8271-4309016B5ABF}"/>
          </ac:spMkLst>
        </pc:spChg>
      </pc:sldChg>
      <pc:sldChg chg="modSp new mod">
        <pc:chgData name="Seraphina Astriani" userId="db0c71601d82d147" providerId="LiveId" clId="{FE060EE3-6279-3947-B530-415EA02585F6}" dt="2021-09-24T08:21:21.429" v="93" actId="20577"/>
        <pc:sldMkLst>
          <pc:docMk/>
          <pc:sldMk cId="3101068049" sldId="265"/>
        </pc:sldMkLst>
        <pc:spChg chg="mod">
          <ac:chgData name="Seraphina Astriani" userId="db0c71601d82d147" providerId="LiveId" clId="{FE060EE3-6279-3947-B530-415EA02585F6}" dt="2021-09-24T08:20:30.519" v="79"/>
          <ac:spMkLst>
            <pc:docMk/>
            <pc:sldMk cId="3101068049" sldId="265"/>
            <ac:spMk id="2" creationId="{6737BB98-B746-EE40-B853-CEA03E45AF59}"/>
          </ac:spMkLst>
        </pc:spChg>
        <pc:spChg chg="mod">
          <ac:chgData name="Seraphina Astriani" userId="db0c71601d82d147" providerId="LiveId" clId="{FE060EE3-6279-3947-B530-415EA02585F6}" dt="2021-09-24T08:21:21.429" v="93" actId="20577"/>
          <ac:spMkLst>
            <pc:docMk/>
            <pc:sldMk cId="3101068049" sldId="265"/>
            <ac:spMk id="3" creationId="{CDC89E70-2210-794A-8D92-29976CDE29F1}"/>
          </ac:spMkLst>
        </pc:spChg>
      </pc:sldChg>
      <pc:sldChg chg="addSp delSp modSp new mod">
        <pc:chgData name="Seraphina Astriani" userId="db0c71601d82d147" providerId="LiveId" clId="{FE060EE3-6279-3947-B530-415EA02585F6}" dt="2021-09-24T08:24:34.481" v="160"/>
        <pc:sldMkLst>
          <pc:docMk/>
          <pc:sldMk cId="2027363703" sldId="266"/>
        </pc:sldMkLst>
        <pc:spChg chg="mod">
          <ac:chgData name="Seraphina Astriani" userId="db0c71601d82d147" providerId="LiveId" clId="{FE060EE3-6279-3947-B530-415EA02585F6}" dt="2021-09-24T08:24:34.481" v="160"/>
          <ac:spMkLst>
            <pc:docMk/>
            <pc:sldMk cId="2027363703" sldId="266"/>
            <ac:spMk id="2" creationId="{C787E4E2-1FCE-A54B-8CBC-915D041B5D4F}"/>
          </ac:spMkLst>
        </pc:spChg>
        <pc:spChg chg="mod">
          <ac:chgData name="Seraphina Astriani" userId="db0c71601d82d147" providerId="LiveId" clId="{FE060EE3-6279-3947-B530-415EA02585F6}" dt="2021-09-24T08:23:02.857" v="136" actId="14100"/>
          <ac:spMkLst>
            <pc:docMk/>
            <pc:sldMk cId="2027363703" sldId="266"/>
            <ac:spMk id="3" creationId="{C25E097F-9562-9647-AEAD-E646801F97F3}"/>
          </ac:spMkLst>
        </pc:spChg>
        <pc:spChg chg="add mod">
          <ac:chgData name="Seraphina Astriani" userId="db0c71601d82d147" providerId="LiveId" clId="{FE060EE3-6279-3947-B530-415EA02585F6}" dt="2021-09-24T08:23:40.106" v="148" actId="1076"/>
          <ac:spMkLst>
            <pc:docMk/>
            <pc:sldMk cId="2027363703" sldId="266"/>
            <ac:spMk id="4" creationId="{DBE32C64-A6C8-E549-BBCE-4FD33B0A730D}"/>
          </ac:spMkLst>
        </pc:spChg>
        <pc:spChg chg="add mod">
          <ac:chgData name="Seraphina Astriani" userId="db0c71601d82d147" providerId="LiveId" clId="{FE060EE3-6279-3947-B530-415EA02585F6}" dt="2021-09-24T08:24:28.099" v="159" actId="122"/>
          <ac:spMkLst>
            <pc:docMk/>
            <pc:sldMk cId="2027363703" sldId="266"/>
            <ac:spMk id="7" creationId="{8070A662-CF5D-104F-B965-718CC897EEB7}"/>
          </ac:spMkLst>
        </pc:spChg>
        <pc:picChg chg="add mod">
          <ac:chgData name="Seraphina Astriani" userId="db0c71601d82d147" providerId="LiveId" clId="{FE060EE3-6279-3947-B530-415EA02585F6}" dt="2021-09-24T08:24:01.335" v="151" actId="1076"/>
          <ac:picMkLst>
            <pc:docMk/>
            <pc:sldMk cId="2027363703" sldId="266"/>
            <ac:picMk id="5" creationId="{BFC3C28E-68E4-0D49-8C34-6E69734A610B}"/>
          </ac:picMkLst>
        </pc:picChg>
        <pc:picChg chg="add del">
          <ac:chgData name="Seraphina Astriani" userId="db0c71601d82d147" providerId="LiveId" clId="{FE060EE3-6279-3947-B530-415EA02585F6}" dt="2021-09-24T08:24:05.480" v="153" actId="478"/>
          <ac:picMkLst>
            <pc:docMk/>
            <pc:sldMk cId="2027363703" sldId="266"/>
            <ac:picMk id="6" creationId="{2667BC59-3A4F-194C-9AA7-1A7198A35D88}"/>
          </ac:picMkLst>
        </pc:picChg>
      </pc:sldChg>
      <pc:sldChg chg="modSp new mod">
        <pc:chgData name="Seraphina Astriani" userId="db0c71601d82d147" providerId="LiveId" clId="{FE060EE3-6279-3947-B530-415EA02585F6}" dt="2021-09-24T08:27:49.455" v="228" actId="20577"/>
        <pc:sldMkLst>
          <pc:docMk/>
          <pc:sldMk cId="1710156488" sldId="267"/>
        </pc:sldMkLst>
        <pc:spChg chg="mod">
          <ac:chgData name="Seraphina Astriani" userId="db0c71601d82d147" providerId="LiveId" clId="{FE060EE3-6279-3947-B530-415EA02585F6}" dt="2021-09-24T08:27:49.455" v="228" actId="20577"/>
          <ac:spMkLst>
            <pc:docMk/>
            <pc:sldMk cId="1710156488" sldId="267"/>
            <ac:spMk id="2" creationId="{A192F22A-2478-494C-A2DE-2BB2C29CBBEB}"/>
          </ac:spMkLst>
        </pc:spChg>
        <pc:spChg chg="mod">
          <ac:chgData name="Seraphina Astriani" userId="db0c71601d82d147" providerId="LiveId" clId="{FE060EE3-6279-3947-B530-415EA02585F6}" dt="2021-09-24T08:27:30.411" v="226" actId="20577"/>
          <ac:spMkLst>
            <pc:docMk/>
            <pc:sldMk cId="1710156488" sldId="267"/>
            <ac:spMk id="3" creationId="{BC808819-C86C-5C4D-8842-44970197C588}"/>
          </ac:spMkLst>
        </pc:spChg>
      </pc:sldChg>
      <pc:sldChg chg="modSp new del mod">
        <pc:chgData name="Seraphina Astriani" userId="db0c71601d82d147" providerId="LiveId" clId="{FE060EE3-6279-3947-B530-415EA02585F6}" dt="2021-09-24T08:28:58.424" v="241" actId="2696"/>
        <pc:sldMkLst>
          <pc:docMk/>
          <pc:sldMk cId="1277534140" sldId="268"/>
        </pc:sldMkLst>
        <pc:spChg chg="mod">
          <ac:chgData name="Seraphina Astriani" userId="db0c71601d82d147" providerId="LiveId" clId="{FE060EE3-6279-3947-B530-415EA02585F6}" dt="2021-09-24T08:28:29.727" v="240" actId="27636"/>
          <ac:spMkLst>
            <pc:docMk/>
            <pc:sldMk cId="1277534140" sldId="268"/>
            <ac:spMk id="3" creationId="{7AE2EC27-8277-D14B-BCD7-F7596155614E}"/>
          </ac:spMkLst>
        </pc:spChg>
      </pc:sldChg>
      <pc:sldChg chg="modSp new mod">
        <pc:chgData name="Seraphina Astriani" userId="db0c71601d82d147" providerId="LiveId" clId="{FE060EE3-6279-3947-B530-415EA02585F6}" dt="2021-09-24T08:29:55.895" v="291" actId="20577"/>
        <pc:sldMkLst>
          <pc:docMk/>
          <pc:sldMk cId="2401374314" sldId="268"/>
        </pc:sldMkLst>
        <pc:spChg chg="mod">
          <ac:chgData name="Seraphina Astriani" userId="db0c71601d82d147" providerId="LiveId" clId="{FE060EE3-6279-3947-B530-415EA02585F6}" dt="2021-09-24T08:29:28.707" v="257" actId="20577"/>
          <ac:spMkLst>
            <pc:docMk/>
            <pc:sldMk cId="2401374314" sldId="268"/>
            <ac:spMk id="2" creationId="{A766982B-56A0-7649-8C53-A484A8B8AF9F}"/>
          </ac:spMkLst>
        </pc:spChg>
        <pc:spChg chg="mod">
          <ac:chgData name="Seraphina Astriani" userId="db0c71601d82d147" providerId="LiveId" clId="{FE060EE3-6279-3947-B530-415EA02585F6}" dt="2021-09-24T08:29:55.895" v="291" actId="20577"/>
          <ac:spMkLst>
            <pc:docMk/>
            <pc:sldMk cId="2401374314" sldId="268"/>
            <ac:spMk id="3" creationId="{48B2563A-C7F0-EA42-815B-39E6D49293E3}"/>
          </ac:spMkLst>
        </pc:spChg>
      </pc:sldChg>
      <pc:sldChg chg="modSp new mod">
        <pc:chgData name="Seraphina Astriani" userId="db0c71601d82d147" providerId="LiveId" clId="{FE060EE3-6279-3947-B530-415EA02585F6}" dt="2021-09-24T08:30:56.219" v="335" actId="20577"/>
        <pc:sldMkLst>
          <pc:docMk/>
          <pc:sldMk cId="1009328428" sldId="269"/>
        </pc:sldMkLst>
        <pc:spChg chg="mod">
          <ac:chgData name="Seraphina Astriani" userId="db0c71601d82d147" providerId="LiveId" clId="{FE060EE3-6279-3947-B530-415EA02585F6}" dt="2021-09-24T08:30:21.962" v="310" actId="20577"/>
          <ac:spMkLst>
            <pc:docMk/>
            <pc:sldMk cId="1009328428" sldId="269"/>
            <ac:spMk id="2" creationId="{17FD8DA7-E7E7-B54B-8B80-3F26BF2FD995}"/>
          </ac:spMkLst>
        </pc:spChg>
        <pc:spChg chg="mod">
          <ac:chgData name="Seraphina Astriani" userId="db0c71601d82d147" providerId="LiveId" clId="{FE060EE3-6279-3947-B530-415EA02585F6}" dt="2021-09-24T08:30:56.219" v="335" actId="20577"/>
          <ac:spMkLst>
            <pc:docMk/>
            <pc:sldMk cId="1009328428" sldId="269"/>
            <ac:spMk id="3" creationId="{405A1C4A-6E7D-9946-850F-16C254135182}"/>
          </ac:spMkLst>
        </pc:spChg>
      </pc:sldChg>
      <pc:sldChg chg="modSp new mod">
        <pc:chgData name="Seraphina Astriani" userId="db0c71601d82d147" providerId="LiveId" clId="{FE060EE3-6279-3947-B530-415EA02585F6}" dt="2021-09-24T08:34:59.201" v="432" actId="20577"/>
        <pc:sldMkLst>
          <pc:docMk/>
          <pc:sldMk cId="2213889746" sldId="270"/>
        </pc:sldMkLst>
        <pc:spChg chg="mod">
          <ac:chgData name="Seraphina Astriani" userId="db0c71601d82d147" providerId="LiveId" clId="{FE060EE3-6279-3947-B530-415EA02585F6}" dt="2021-09-24T08:32:03.721" v="356" actId="20577"/>
          <ac:spMkLst>
            <pc:docMk/>
            <pc:sldMk cId="2213889746" sldId="270"/>
            <ac:spMk id="2" creationId="{348E0300-A499-9441-A766-6762C1B304FB}"/>
          </ac:spMkLst>
        </pc:spChg>
        <pc:spChg chg="mod">
          <ac:chgData name="Seraphina Astriani" userId="db0c71601d82d147" providerId="LiveId" clId="{FE060EE3-6279-3947-B530-415EA02585F6}" dt="2021-09-24T08:34:59.201" v="432" actId="20577"/>
          <ac:spMkLst>
            <pc:docMk/>
            <pc:sldMk cId="2213889746" sldId="270"/>
            <ac:spMk id="3" creationId="{EC0B4876-E94D-424F-9E8E-914FD335C346}"/>
          </ac:spMkLst>
        </pc:spChg>
      </pc:sldChg>
      <pc:sldChg chg="modSp add mod">
        <pc:chgData name="Seraphina Astriani" userId="db0c71601d82d147" providerId="LiveId" clId="{FE060EE3-6279-3947-B530-415EA02585F6}" dt="2021-09-24T08:34:09.416" v="424" actId="20577"/>
        <pc:sldMkLst>
          <pc:docMk/>
          <pc:sldMk cId="111173196" sldId="271"/>
        </pc:sldMkLst>
        <pc:spChg chg="mod">
          <ac:chgData name="Seraphina Astriani" userId="db0c71601d82d147" providerId="LiveId" clId="{FE060EE3-6279-3947-B530-415EA02585F6}" dt="2021-09-24T08:33:40.214" v="390" actId="20577"/>
          <ac:spMkLst>
            <pc:docMk/>
            <pc:sldMk cId="111173196" sldId="271"/>
            <ac:spMk id="2" creationId="{348E0300-A499-9441-A766-6762C1B304FB}"/>
          </ac:spMkLst>
        </pc:spChg>
        <pc:spChg chg="mod">
          <ac:chgData name="Seraphina Astriani" userId="db0c71601d82d147" providerId="LiveId" clId="{FE060EE3-6279-3947-B530-415EA02585F6}" dt="2021-09-24T08:34:09.416" v="424" actId="20577"/>
          <ac:spMkLst>
            <pc:docMk/>
            <pc:sldMk cId="111173196" sldId="271"/>
            <ac:spMk id="3" creationId="{EC0B4876-E94D-424F-9E8E-914FD335C346}"/>
          </ac:spMkLst>
        </pc:spChg>
      </pc:sldChg>
      <pc:sldChg chg="modSp new mod">
        <pc:chgData name="Seraphina Astriani" userId="db0c71601d82d147" providerId="LiveId" clId="{FE060EE3-6279-3947-B530-415EA02585F6}" dt="2021-09-24T08:35:32.493" v="458" actId="20577"/>
        <pc:sldMkLst>
          <pc:docMk/>
          <pc:sldMk cId="4148520032" sldId="272"/>
        </pc:sldMkLst>
        <pc:spChg chg="mod">
          <ac:chgData name="Seraphina Astriani" userId="db0c71601d82d147" providerId="LiveId" clId="{FE060EE3-6279-3947-B530-415EA02585F6}" dt="2021-09-24T08:35:11.552" v="451" actId="20577"/>
          <ac:spMkLst>
            <pc:docMk/>
            <pc:sldMk cId="4148520032" sldId="272"/>
            <ac:spMk id="2" creationId="{A2AA709C-FB42-0145-AAC0-00D3BC0D3B9F}"/>
          </ac:spMkLst>
        </pc:spChg>
        <pc:spChg chg="mod">
          <ac:chgData name="Seraphina Astriani" userId="db0c71601d82d147" providerId="LiveId" clId="{FE060EE3-6279-3947-B530-415EA02585F6}" dt="2021-09-24T08:35:32.493" v="458" actId="20577"/>
          <ac:spMkLst>
            <pc:docMk/>
            <pc:sldMk cId="4148520032" sldId="272"/>
            <ac:spMk id="3" creationId="{73DC419D-B327-6B4D-88C6-D2009FEB534C}"/>
          </ac:spMkLst>
        </pc:spChg>
      </pc:sldChg>
      <pc:sldChg chg="addSp delSp modSp add mod setBg">
        <pc:chgData name="Seraphina Astriani" userId="db0c71601d82d147" providerId="LiveId" clId="{FE060EE3-6279-3947-B530-415EA02585F6}" dt="2021-09-24T08:38:15.747" v="537" actId="20577"/>
        <pc:sldMkLst>
          <pc:docMk/>
          <pc:sldMk cId="3651486989" sldId="273"/>
        </pc:sldMkLst>
        <pc:spChg chg="mod">
          <ac:chgData name="Seraphina Astriani" userId="db0c71601d82d147" providerId="LiveId" clId="{FE060EE3-6279-3947-B530-415EA02585F6}" dt="2021-09-24T08:36:54.520" v="507" actId="26606"/>
          <ac:spMkLst>
            <pc:docMk/>
            <pc:sldMk cId="3651486989" sldId="273"/>
            <ac:spMk id="2" creationId="{A2AA709C-FB42-0145-AAC0-00D3BC0D3B9F}"/>
          </ac:spMkLst>
        </pc:spChg>
        <pc:spChg chg="mod">
          <ac:chgData name="Seraphina Astriani" userId="db0c71601d82d147" providerId="LiveId" clId="{FE060EE3-6279-3947-B530-415EA02585F6}" dt="2021-09-24T08:36:54.520" v="507" actId="26606"/>
          <ac:spMkLst>
            <pc:docMk/>
            <pc:sldMk cId="3651486989" sldId="273"/>
            <ac:spMk id="3" creationId="{73DC419D-B327-6B4D-88C6-D2009FEB534C}"/>
          </ac:spMkLst>
        </pc:spChg>
        <pc:spChg chg="add mod">
          <ac:chgData name="Seraphina Astriani" userId="db0c71601d82d147" providerId="LiveId" clId="{FE060EE3-6279-3947-B530-415EA02585F6}" dt="2021-09-24T08:38:15.747" v="537" actId="20577"/>
          <ac:spMkLst>
            <pc:docMk/>
            <pc:sldMk cId="3651486989" sldId="273"/>
            <ac:spMk id="5" creationId="{C06B964E-9243-F048-BB49-5C869A4F0590}"/>
          </ac:spMkLst>
        </pc:spChg>
        <pc:spChg chg="add del">
          <ac:chgData name="Seraphina Astriani" userId="db0c71601d82d147" providerId="LiveId" clId="{FE060EE3-6279-3947-B530-415EA02585F6}" dt="2021-09-24T08:36:54.520" v="507" actId="26606"/>
          <ac:spMkLst>
            <pc:docMk/>
            <pc:sldMk cId="3651486989" sldId="273"/>
            <ac:spMk id="9" creationId="{743AA782-23D1-4521-8CAD-47662984AA08}"/>
          </ac:spMkLst>
        </pc:spChg>
        <pc:spChg chg="add del">
          <ac:chgData name="Seraphina Astriani" userId="db0c71601d82d147" providerId="LiveId" clId="{FE060EE3-6279-3947-B530-415EA02585F6}" dt="2021-09-24T08:36:54.520" v="507" actId="26606"/>
          <ac:spMkLst>
            <pc:docMk/>
            <pc:sldMk cId="3651486989" sldId="273"/>
            <ac:spMk id="11" creationId="{650D18FE-0824-4A46-B22C-A86B52E5780A}"/>
          </ac:spMkLst>
        </pc:spChg>
        <pc:picChg chg="add mod">
          <ac:chgData name="Seraphina Astriani" userId="db0c71601d82d147" providerId="LiveId" clId="{FE060EE3-6279-3947-B530-415EA02585F6}" dt="2021-09-24T08:37:35.162" v="530" actId="1035"/>
          <ac:picMkLst>
            <pc:docMk/>
            <pc:sldMk cId="3651486989" sldId="273"/>
            <ac:picMk id="4" creationId="{5F58E96A-8092-E849-8EA7-41FBB6F877BA}"/>
          </ac:picMkLst>
        </pc:picChg>
      </pc:sldChg>
      <pc:sldChg chg="add">
        <pc:chgData name="Seraphina Astriani" userId="db0c71601d82d147" providerId="LiveId" clId="{FE060EE3-6279-3947-B530-415EA02585F6}" dt="2021-09-24T08:38:59.135" v="538"/>
        <pc:sldMkLst>
          <pc:docMk/>
          <pc:sldMk cId="2862420137" sldId="274"/>
        </pc:sldMkLst>
      </pc:sldChg>
    </pc:docChg>
  </pc:docChgLst>
  <pc:docChgLst>
    <pc:chgData name="Seraphina Astriani" userId="db0c71601d82d147" providerId="LiveId" clId="{E8F8B5F5-C14D-6D4D-A588-8ED8C503740B}"/>
    <pc:docChg chg="modMainMaster">
      <pc:chgData name="Seraphina Astriani" userId="db0c71601d82d147" providerId="LiveId" clId="{E8F8B5F5-C14D-6D4D-A588-8ED8C503740B}" dt="2021-09-24T06:42:52.341" v="6" actId="122"/>
      <pc:docMkLst>
        <pc:docMk/>
      </pc:docMkLst>
      <pc:sldMasterChg chg="modSldLayout">
        <pc:chgData name="Seraphina Astriani" userId="db0c71601d82d147" providerId="LiveId" clId="{E8F8B5F5-C14D-6D4D-A588-8ED8C503740B}" dt="2021-09-24T06:42:52.341" v="6" actId="122"/>
        <pc:sldMasterMkLst>
          <pc:docMk/>
          <pc:sldMasterMk cId="248693223" sldId="2147483648"/>
        </pc:sldMasterMkLst>
        <pc:sldLayoutChg chg="addSp modSp">
          <pc:chgData name="Seraphina Astriani" userId="db0c71601d82d147" providerId="LiveId" clId="{E8F8B5F5-C14D-6D4D-A588-8ED8C503740B}" dt="2021-09-24T06:42:52.341" v="6" actId="122"/>
          <pc:sldLayoutMkLst>
            <pc:docMk/>
            <pc:sldMasterMk cId="248693223" sldId="2147483648"/>
            <pc:sldLayoutMk cId="2639837634" sldId="2147483650"/>
          </pc:sldLayoutMkLst>
          <pc:spChg chg="mod">
            <ac:chgData name="Seraphina Astriani" userId="db0c71601d82d147" providerId="LiveId" clId="{E8F8B5F5-C14D-6D4D-A588-8ED8C503740B}" dt="2021-09-24T06:42:52.341" v="6" actId="122"/>
            <ac:spMkLst>
              <pc:docMk/>
              <pc:sldMasterMk cId="248693223" sldId="2147483648"/>
              <pc:sldLayoutMk cId="2639837634" sldId="2147483650"/>
              <ac:spMk id="2" creationId="{57D12AF3-E5D0-4EB0-B27E-5C3012F55720}"/>
            </ac:spMkLst>
          </pc:spChg>
          <pc:picChg chg="add mod">
            <ac:chgData name="Seraphina Astriani" userId="db0c71601d82d147" providerId="LiveId" clId="{E8F8B5F5-C14D-6D4D-A588-8ED8C503740B}" dt="2021-09-24T06:42:50.676" v="5" actId="167"/>
            <ac:picMkLst>
              <pc:docMk/>
              <pc:sldMasterMk cId="248693223" sldId="2147483648"/>
              <pc:sldLayoutMk cId="2639837634" sldId="2147483650"/>
              <ac:picMk id="7" creationId="{8606C523-64C1-AC4D-9AC3-7E9E6CE679AF}"/>
            </ac:picMkLst>
          </pc:picChg>
        </pc:sldLayoutChg>
        <pc:sldLayoutChg chg="addSp modSp">
          <pc:chgData name="Seraphina Astriani" userId="db0c71601d82d147" providerId="LiveId" clId="{E8F8B5F5-C14D-6D4D-A588-8ED8C503740B}" dt="2021-09-24T06:42:46.422" v="3" actId="122"/>
          <pc:sldLayoutMkLst>
            <pc:docMk/>
            <pc:sldMasterMk cId="248693223" sldId="2147483648"/>
            <pc:sldLayoutMk cId="2897208047" sldId="2147483651"/>
          </pc:sldLayoutMkLst>
          <pc:spChg chg="mod">
            <ac:chgData name="Seraphina Astriani" userId="db0c71601d82d147" providerId="LiveId" clId="{E8F8B5F5-C14D-6D4D-A588-8ED8C503740B}" dt="2021-09-24T06:42:43.958" v="2" actId="122"/>
            <ac:spMkLst>
              <pc:docMk/>
              <pc:sldMasterMk cId="248693223" sldId="2147483648"/>
              <pc:sldLayoutMk cId="2897208047" sldId="2147483651"/>
              <ac:spMk id="2" creationId="{89BC14C6-794A-4784-A05B-4BF6DA9F73D5}"/>
            </ac:spMkLst>
          </pc:spChg>
          <pc:spChg chg="mod">
            <ac:chgData name="Seraphina Astriani" userId="db0c71601d82d147" providerId="LiveId" clId="{E8F8B5F5-C14D-6D4D-A588-8ED8C503740B}" dt="2021-09-24T06:42:46.422" v="3" actId="122"/>
            <ac:spMkLst>
              <pc:docMk/>
              <pc:sldMasterMk cId="248693223" sldId="2147483648"/>
              <pc:sldLayoutMk cId="2897208047" sldId="2147483651"/>
              <ac:spMk id="3" creationId="{A0B5F17F-15A5-419F-802E-6BBBF93CBD17}"/>
            </ac:spMkLst>
          </pc:spChg>
          <pc:picChg chg="add mod">
            <ac:chgData name="Seraphina Astriani" userId="db0c71601d82d147" providerId="LiveId" clId="{E8F8B5F5-C14D-6D4D-A588-8ED8C503740B}" dt="2021-09-24T06:42:40.542" v="1" actId="167"/>
            <ac:picMkLst>
              <pc:docMk/>
              <pc:sldMasterMk cId="248693223" sldId="2147483648"/>
              <pc:sldLayoutMk cId="2897208047" sldId="2147483651"/>
              <ac:picMk id="7" creationId="{F75F7519-64E0-B54E-9691-ACAB74844A40}"/>
            </ac:picMkLst>
          </pc:picChg>
        </pc:sldLayoutChg>
      </pc:sldMasterChg>
    </pc:docChg>
  </pc:docChgLst>
  <pc:docChgLst>
    <pc:chgData name="Seraphina Astriani" userId="db0c71601d82d147" providerId="LiveId" clId="{B1CC9FC6-BB98-CF4C-A397-2093CB2932AA}"/>
    <pc:docChg chg="undo custSel addSld delSld modSld">
      <pc:chgData name="Seraphina Astriani" userId="db0c71601d82d147" providerId="LiveId" clId="{B1CC9FC6-BB98-CF4C-A397-2093CB2932AA}" dt="2021-09-24T05:55:06.893" v="140"/>
      <pc:docMkLst>
        <pc:docMk/>
      </pc:docMkLst>
      <pc:sldChg chg="addSp modSp mod modClrScheme chgLayout">
        <pc:chgData name="Seraphina Astriani" userId="db0c71601d82d147" providerId="LiveId" clId="{B1CC9FC6-BB98-CF4C-A397-2093CB2932AA}" dt="2021-09-24T05:55:06.893" v="140"/>
        <pc:sldMkLst>
          <pc:docMk/>
          <pc:sldMk cId="810301122" sldId="256"/>
        </pc:sldMkLst>
        <pc:spChg chg="add mod ord">
          <ac:chgData name="Seraphina Astriani" userId="db0c71601d82d147" providerId="LiveId" clId="{B1CC9FC6-BB98-CF4C-A397-2093CB2932AA}" dt="2021-09-24T05:53:06.910" v="104" actId="20577"/>
          <ac:spMkLst>
            <pc:docMk/>
            <pc:sldMk cId="810301122" sldId="256"/>
            <ac:spMk id="2" creationId="{F4F95FBF-8755-1A46-8613-9E375FB80988}"/>
          </ac:spMkLst>
        </pc:spChg>
        <pc:spChg chg="add mod ord">
          <ac:chgData name="Seraphina Astriani" userId="db0c71601d82d147" providerId="LiveId" clId="{B1CC9FC6-BB98-CF4C-A397-2093CB2932AA}" dt="2021-09-24T05:55:06.893" v="140"/>
          <ac:spMkLst>
            <pc:docMk/>
            <pc:sldMk cId="810301122" sldId="256"/>
            <ac:spMk id="3" creationId="{6A0EEB00-4333-7343-9D6D-5F06EF0D877E}"/>
          </ac:spMkLst>
        </pc:spChg>
      </pc:sldChg>
      <pc:sldChg chg="addSp modSp mod modClrScheme chgLayout">
        <pc:chgData name="Seraphina Astriani" userId="db0c71601d82d147" providerId="LiveId" clId="{B1CC9FC6-BB98-CF4C-A397-2093CB2932AA}" dt="2021-09-24T05:50:01.424" v="14" actId="207"/>
        <pc:sldMkLst>
          <pc:docMk/>
          <pc:sldMk cId="4232811428" sldId="257"/>
        </pc:sldMkLst>
        <pc:spChg chg="add mod ord">
          <ac:chgData name="Seraphina Astriani" userId="db0c71601d82d147" providerId="LiveId" clId="{B1CC9FC6-BB98-CF4C-A397-2093CB2932AA}" dt="2021-09-24T05:50:01.424" v="14" actId="207"/>
          <ac:spMkLst>
            <pc:docMk/>
            <pc:sldMk cId="4232811428" sldId="257"/>
            <ac:spMk id="2" creationId="{58B5230A-55E3-ED40-8AB1-658928726BA1}"/>
          </ac:spMkLst>
        </pc:spChg>
        <pc:spChg chg="add mod ord">
          <ac:chgData name="Seraphina Astriani" userId="db0c71601d82d147" providerId="LiveId" clId="{B1CC9FC6-BB98-CF4C-A397-2093CB2932AA}" dt="2021-09-24T05:49:43.983" v="2" actId="700"/>
          <ac:spMkLst>
            <pc:docMk/>
            <pc:sldMk cId="4232811428" sldId="257"/>
            <ac:spMk id="3" creationId="{075ADD2E-7B24-3C4C-886C-10185F964386}"/>
          </ac:spMkLst>
        </pc:spChg>
      </pc:sldChg>
      <pc:sldChg chg="addSp modSp mod chgLayout">
        <pc:chgData name="Seraphina Astriani" userId="db0c71601d82d147" providerId="LiveId" clId="{B1CC9FC6-BB98-CF4C-A397-2093CB2932AA}" dt="2021-09-24T05:52:18.109" v="66" actId="20577"/>
        <pc:sldMkLst>
          <pc:docMk/>
          <pc:sldMk cId="3478588695" sldId="258"/>
        </pc:sldMkLst>
        <pc:spChg chg="add mod ord">
          <ac:chgData name="Seraphina Astriani" userId="db0c71601d82d147" providerId="LiveId" clId="{B1CC9FC6-BB98-CF4C-A397-2093CB2932AA}" dt="2021-09-24T05:51:46.920" v="55" actId="14100"/>
          <ac:spMkLst>
            <pc:docMk/>
            <pc:sldMk cId="3478588695" sldId="258"/>
            <ac:spMk id="2" creationId="{6013708D-050B-7F4D-BD9F-FC0A94C16E00}"/>
          </ac:spMkLst>
        </pc:spChg>
        <pc:spChg chg="add mod ord">
          <ac:chgData name="Seraphina Astriani" userId="db0c71601d82d147" providerId="LiveId" clId="{B1CC9FC6-BB98-CF4C-A397-2093CB2932AA}" dt="2021-09-24T05:52:18.109" v="66" actId="20577"/>
          <ac:spMkLst>
            <pc:docMk/>
            <pc:sldMk cId="3478588695" sldId="258"/>
            <ac:spMk id="3" creationId="{940E5E3D-7860-7A4F-8F22-20010573CE63}"/>
          </ac:spMkLst>
        </pc:spChg>
        <pc:picChg chg="mod">
          <ac:chgData name="Seraphina Astriani" userId="db0c71601d82d147" providerId="LiveId" clId="{B1CC9FC6-BB98-CF4C-A397-2093CB2932AA}" dt="2021-09-24T05:51:37.062" v="53" actId="1076"/>
          <ac:picMkLst>
            <pc:docMk/>
            <pc:sldMk cId="3478588695" sldId="258"/>
            <ac:picMk id="4" creationId="{8A21FF6A-2A98-4148-9E5F-6CF3B043D8D8}"/>
          </ac:picMkLst>
        </pc:picChg>
      </pc:sldChg>
      <pc:sldChg chg="new del">
        <pc:chgData name="Seraphina Astriani" userId="db0c71601d82d147" providerId="LiveId" clId="{B1CC9FC6-BB98-CF4C-A397-2093CB2932AA}" dt="2021-09-24T05:53:17.657" v="108" actId="2696"/>
        <pc:sldMkLst>
          <pc:docMk/>
          <pc:sldMk cId="1843292927" sldId="259"/>
        </pc:sldMkLst>
      </pc:sldChg>
      <pc:sldChg chg="modSp add mod">
        <pc:chgData name="Seraphina Astriani" userId="db0c71601d82d147" providerId="LiveId" clId="{B1CC9FC6-BB98-CF4C-A397-2093CB2932AA}" dt="2021-09-24T05:53:41.175" v="117" actId="12"/>
        <pc:sldMkLst>
          <pc:docMk/>
          <pc:sldMk cId="3567302892" sldId="259"/>
        </pc:sldMkLst>
        <pc:spChg chg="mod">
          <ac:chgData name="Seraphina Astriani" userId="db0c71601d82d147" providerId="LiveId" clId="{B1CC9FC6-BB98-CF4C-A397-2093CB2932AA}" dt="2021-09-24T05:53:25.353" v="115" actId="20577"/>
          <ac:spMkLst>
            <pc:docMk/>
            <pc:sldMk cId="3567302892" sldId="259"/>
            <ac:spMk id="2" creationId="{F4F95FBF-8755-1A46-8613-9E375FB80988}"/>
          </ac:spMkLst>
        </pc:spChg>
        <pc:spChg chg="mod">
          <ac:chgData name="Seraphina Astriani" userId="db0c71601d82d147" providerId="LiveId" clId="{B1CC9FC6-BB98-CF4C-A397-2093CB2932AA}" dt="2021-09-24T05:53:41.175" v="117" actId="12"/>
          <ac:spMkLst>
            <pc:docMk/>
            <pc:sldMk cId="3567302892" sldId="259"/>
            <ac:spMk id="3" creationId="{6A0EEB00-4333-7343-9D6D-5F06EF0D877E}"/>
          </ac:spMkLst>
        </pc:spChg>
      </pc:sldChg>
      <pc:sldChg chg="addSp delSp modSp add mod modClrScheme chgLayout">
        <pc:chgData name="Seraphina Astriani" userId="db0c71601d82d147" providerId="LiveId" clId="{B1CC9FC6-BB98-CF4C-A397-2093CB2932AA}" dt="2021-09-24T05:53:56.310" v="119" actId="700"/>
        <pc:sldMkLst>
          <pc:docMk/>
          <pc:sldMk cId="163009817" sldId="260"/>
        </pc:sldMkLst>
        <pc:spChg chg="mod ord">
          <ac:chgData name="Seraphina Astriani" userId="db0c71601d82d147" providerId="LiveId" clId="{B1CC9FC6-BB98-CF4C-A397-2093CB2932AA}" dt="2021-09-24T05:53:56.310" v="119" actId="700"/>
          <ac:spMkLst>
            <pc:docMk/>
            <pc:sldMk cId="163009817" sldId="260"/>
            <ac:spMk id="2" creationId="{F4F95FBF-8755-1A46-8613-9E375FB80988}"/>
          </ac:spMkLst>
        </pc:spChg>
        <pc:spChg chg="del mod ord">
          <ac:chgData name="Seraphina Astriani" userId="db0c71601d82d147" providerId="LiveId" clId="{B1CC9FC6-BB98-CF4C-A397-2093CB2932AA}" dt="2021-09-24T05:53:56.310" v="119" actId="700"/>
          <ac:spMkLst>
            <pc:docMk/>
            <pc:sldMk cId="163009817" sldId="260"/>
            <ac:spMk id="3" creationId="{6A0EEB00-4333-7343-9D6D-5F06EF0D877E}"/>
          </ac:spMkLst>
        </pc:spChg>
        <pc:spChg chg="add mod ord">
          <ac:chgData name="Seraphina Astriani" userId="db0c71601d82d147" providerId="LiveId" clId="{B1CC9FC6-BB98-CF4C-A397-2093CB2932AA}" dt="2021-09-24T05:53:56.310" v="119" actId="700"/>
          <ac:spMkLst>
            <pc:docMk/>
            <pc:sldMk cId="163009817" sldId="260"/>
            <ac:spMk id="5" creationId="{1FA7F626-85C7-6945-811B-7BA8B3867034}"/>
          </ac:spMkLst>
        </pc:spChg>
      </pc:sldChg>
      <pc:sldChg chg="add">
        <pc:chgData name="Seraphina Astriani" userId="db0c71601d82d147" providerId="LiveId" clId="{B1CC9FC6-BB98-CF4C-A397-2093CB2932AA}" dt="2021-09-24T05:54:09.567" v="120"/>
        <pc:sldMkLst>
          <pc:docMk/>
          <pc:sldMk cId="4010763178" sldId="261"/>
        </pc:sldMkLst>
      </pc:sldChg>
      <pc:sldChg chg="modSp add mod">
        <pc:chgData name="Seraphina Astriani" userId="db0c71601d82d147" providerId="LiveId" clId="{B1CC9FC6-BB98-CF4C-A397-2093CB2932AA}" dt="2021-09-24T05:54:45.912" v="132"/>
        <pc:sldMkLst>
          <pc:docMk/>
          <pc:sldMk cId="3567785023" sldId="262"/>
        </pc:sldMkLst>
        <pc:spChg chg="mod">
          <ac:chgData name="Seraphina Astriani" userId="db0c71601d82d147" providerId="LiveId" clId="{B1CC9FC6-BB98-CF4C-A397-2093CB2932AA}" dt="2021-09-24T05:54:41.066" v="131" actId="20577"/>
          <ac:spMkLst>
            <pc:docMk/>
            <pc:sldMk cId="3567785023" sldId="262"/>
            <ac:spMk id="2" creationId="{F4F95FBF-8755-1A46-8613-9E375FB80988}"/>
          </ac:spMkLst>
        </pc:spChg>
        <pc:spChg chg="mod">
          <ac:chgData name="Seraphina Astriani" userId="db0c71601d82d147" providerId="LiveId" clId="{B1CC9FC6-BB98-CF4C-A397-2093CB2932AA}" dt="2021-09-24T05:54:45.912" v="132"/>
          <ac:spMkLst>
            <pc:docMk/>
            <pc:sldMk cId="3567785023" sldId="262"/>
            <ac:spMk id="3" creationId="{6A0EEB00-4333-7343-9D6D-5F06EF0D87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964A-5281-40AE-9321-A40C4EB204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5EF84F48-3664-4224-A859-9DFA1C305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F2743DDC-2B51-423E-AAD0-F6DF55CDB233}"/>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5A1D9DC9-4CD3-4982-A30C-D41F3B75EE5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576BE24-F9A7-4544-A719-6FD3945C12B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300344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20C7-843F-48FF-B5ED-587C64F0F6B4}"/>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E16A88C-95EB-4053-8458-AB8F1D7B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08037718-69DB-45DA-84C2-2BA67BFD6820}"/>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C990102C-3712-4AF1-8A44-F088F20DDA4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71DA420D-8649-44D7-899E-9175385FB33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17657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5B6A1-4CEA-46C7-A8C8-443C908F3A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55A0674-5E3F-4CC8-BFEE-46B786CA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55249E87-8E6E-4D91-BC50-FFA1EA01DC19}"/>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74901499-3952-407E-8A59-38F804B07CA6}"/>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73EF23B-9C86-4D6D-99A2-EF6EDA6F0CB3}"/>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25578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8606C523-64C1-AC4D-9AC3-7E9E6CE679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7D12AF3-E5D0-4EB0-B27E-5C3012F55720}"/>
              </a:ext>
            </a:extLst>
          </p:cNvPr>
          <p:cNvSpPr>
            <a:spLocks noGrp="1"/>
          </p:cNvSpPr>
          <p:nvPr>
            <p:ph type="title"/>
          </p:nvPr>
        </p:nvSpPr>
        <p:spPr/>
        <p:txBody>
          <a:bodyPr/>
          <a:lstStyle>
            <a:lvl1pPr algn="ctr">
              <a:defRPr/>
            </a:lvl1pPr>
          </a:lstStyle>
          <a:p>
            <a:r>
              <a:rPr lang="en-US" dirty="0"/>
              <a:t>Click to edit Master title style</a:t>
            </a:r>
            <a:endParaRPr lang="id-ID" dirty="0"/>
          </a:p>
        </p:txBody>
      </p:sp>
      <p:sp>
        <p:nvSpPr>
          <p:cNvPr id="3" name="Content Placeholder 2">
            <a:extLst>
              <a:ext uri="{FF2B5EF4-FFF2-40B4-BE49-F238E27FC236}">
                <a16:creationId xmlns:a16="http://schemas.microsoft.com/office/drawing/2014/main" id="{85CDC100-9F0E-40D6-9AE6-01ADCE4D3E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6CD7A42-B680-4B0A-B515-02DED3BCAAEF}"/>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B6638C54-5F1C-41A5-B7AE-6373089946C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81F0B0A-2D6A-45DD-A9E8-786CDF2E5CE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63983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F75F7519-64E0-B54E-9691-ACAB74844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9BC14C6-794A-4784-A05B-4BF6DA9F73D5}"/>
              </a:ext>
            </a:extLst>
          </p:cNvPr>
          <p:cNvSpPr>
            <a:spLocks noGrp="1"/>
          </p:cNvSpPr>
          <p:nvPr>
            <p:ph type="title"/>
          </p:nvPr>
        </p:nvSpPr>
        <p:spPr>
          <a:xfrm>
            <a:off x="831850" y="1709738"/>
            <a:ext cx="10515600" cy="2852737"/>
          </a:xfrm>
        </p:spPr>
        <p:txBody>
          <a:bodyPr anchor="b"/>
          <a:lstStyle>
            <a:lvl1pPr algn="ctr">
              <a:defRPr sz="6000"/>
            </a:lvl1pPr>
          </a:lstStyle>
          <a:p>
            <a:r>
              <a:rPr lang="en-US" dirty="0"/>
              <a:t>Click to edit Master title style</a:t>
            </a:r>
            <a:endParaRPr lang="id-ID" dirty="0"/>
          </a:p>
        </p:txBody>
      </p:sp>
      <p:sp>
        <p:nvSpPr>
          <p:cNvPr id="3" name="Text Placeholder 2">
            <a:extLst>
              <a:ext uri="{FF2B5EF4-FFF2-40B4-BE49-F238E27FC236}">
                <a16:creationId xmlns:a16="http://schemas.microsoft.com/office/drawing/2014/main" id="{A0B5F17F-15A5-419F-802E-6BBBF93CBD17}"/>
              </a:ext>
            </a:extLst>
          </p:cNvPr>
          <p:cNvSpPr>
            <a:spLocks noGrp="1"/>
          </p:cNvSpPr>
          <p:nvPr>
            <p:ph type="body" idx="1"/>
          </p:nvPr>
        </p:nvSpPr>
        <p:spPr>
          <a:xfrm>
            <a:off x="831850" y="4589463"/>
            <a:ext cx="10515600"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8C27996-5023-455C-8DB3-78AB2DF1775B}"/>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00FF5389-A214-4245-B7E8-FD5BCD940484}"/>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A48B0C5-45B0-43C6-9E54-4CCD9958E516}"/>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89720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9449-7B80-4CEA-A8D8-448205D27C6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51B2F2A7-72B6-4E58-82F7-41F8680EA4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E8E05951-2E1F-4042-A524-8CB2EA01A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59BEAAE1-8A09-4B9C-B122-AD715A93DE5B}"/>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6" name="Footer Placeholder 5">
            <a:extLst>
              <a:ext uri="{FF2B5EF4-FFF2-40B4-BE49-F238E27FC236}">
                <a16:creationId xmlns:a16="http://schemas.microsoft.com/office/drawing/2014/main" id="{9FA7C02B-B34D-4A33-BDE2-3E6C7D9F21A2}"/>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25ECEED1-10E2-40B5-9926-1B595A39A29A}"/>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4080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83FC7-CD06-48E8-849F-5A6A405CD7AB}"/>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2A9AAD6-9841-4E4B-AF11-3512F4A0C6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E78329-5D8B-488D-942F-416D98905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9683D558-04CB-4878-9F87-867D71BD6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C163E-4382-44A1-9AEC-15B9A4560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C2B88F3A-6348-4090-BC36-79EC699FB709}"/>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8" name="Footer Placeholder 7">
            <a:extLst>
              <a:ext uri="{FF2B5EF4-FFF2-40B4-BE49-F238E27FC236}">
                <a16:creationId xmlns:a16="http://schemas.microsoft.com/office/drawing/2014/main" id="{66974F04-D558-4D7C-8A5A-84E9B182DCB1}"/>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819E5D73-837D-4F8C-8330-FC5D99F013AC}"/>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668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F5C2-F638-4329-BD44-A96A039AAFA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F3027A86-098F-4E95-AF7D-2C5221349F95}"/>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4" name="Footer Placeholder 3">
            <a:extLst>
              <a:ext uri="{FF2B5EF4-FFF2-40B4-BE49-F238E27FC236}">
                <a16:creationId xmlns:a16="http://schemas.microsoft.com/office/drawing/2014/main" id="{D59D06BB-1C2C-4F11-9C8A-4DEDB95725C8}"/>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7BC534D7-39A3-41D0-95EC-5B9FCDDE3CD8}"/>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509719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79D53C-A3AC-4499-A421-6638B7F23F95}"/>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3" name="Footer Placeholder 2">
            <a:extLst>
              <a:ext uri="{FF2B5EF4-FFF2-40B4-BE49-F238E27FC236}">
                <a16:creationId xmlns:a16="http://schemas.microsoft.com/office/drawing/2014/main" id="{39C00115-89B1-439D-910B-D8ABF0B3AA2D}"/>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ACCD2026-5D6B-4B1D-BC7B-695E856EE6DF}"/>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509700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43DC-8A35-4637-B52F-AF8B6B2E14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23D010A9-3D0D-4CE4-AE60-750FF27B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CB4A3031-249A-4366-9978-73FD0E506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A20C6-DBA0-4E5A-A401-607A3071C85C}"/>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6" name="Footer Placeholder 5">
            <a:extLst>
              <a:ext uri="{FF2B5EF4-FFF2-40B4-BE49-F238E27FC236}">
                <a16:creationId xmlns:a16="http://schemas.microsoft.com/office/drawing/2014/main" id="{B6E9805D-E5A2-493D-83EC-ACB4D1A853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376EB5D1-CC26-4235-80FC-5D1E81EA3B65}"/>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881354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E5D5-0872-4C03-B009-CE0D02690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E0CD78D3-878E-49BC-B739-1BB61652FC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FC6C9E3F-E8FE-4576-AC8B-B396715DA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FB5A8-F377-43AA-915C-06DB99F62938}"/>
              </a:ext>
            </a:extLst>
          </p:cNvPr>
          <p:cNvSpPr>
            <a:spLocks noGrp="1"/>
          </p:cNvSpPr>
          <p:nvPr>
            <p:ph type="dt" sz="half" idx="10"/>
          </p:nvPr>
        </p:nvSpPr>
        <p:spPr/>
        <p:txBody>
          <a:bodyPr/>
          <a:lstStyle/>
          <a:p>
            <a:fld id="{DCF333F7-AD7A-4A5E-B1B0-1C889837F4AB}" type="datetimeFigureOut">
              <a:rPr lang="id-ID" smtClean="0"/>
              <a:t>24/09/21</a:t>
            </a:fld>
            <a:endParaRPr lang="id-ID"/>
          </a:p>
        </p:txBody>
      </p:sp>
      <p:sp>
        <p:nvSpPr>
          <p:cNvPr id="6" name="Footer Placeholder 5">
            <a:extLst>
              <a:ext uri="{FF2B5EF4-FFF2-40B4-BE49-F238E27FC236}">
                <a16:creationId xmlns:a16="http://schemas.microsoft.com/office/drawing/2014/main" id="{6B61A741-F11A-4552-BE93-91542AF9CBFA}"/>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6F586A88-001B-4608-95CD-2EC42A8890BE}"/>
              </a:ext>
            </a:extLst>
          </p:cNvPr>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368135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309130-0EC0-47D5-BFFF-3F27EDAD7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47AFA3D9-480A-439D-81B8-BF696D10BB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D9B9DCE-B707-4508-BDD8-0FCC70C54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24/09/21</a:t>
            </a:fld>
            <a:endParaRPr lang="id-ID"/>
          </a:p>
        </p:txBody>
      </p:sp>
      <p:sp>
        <p:nvSpPr>
          <p:cNvPr id="5" name="Footer Placeholder 4">
            <a:extLst>
              <a:ext uri="{FF2B5EF4-FFF2-40B4-BE49-F238E27FC236}">
                <a16:creationId xmlns:a16="http://schemas.microsoft.com/office/drawing/2014/main" id="{889E2825-BD1E-4165-B9A1-44C66CFA7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DFC0A7B2-6C67-4F10-A31E-0B12BC602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24869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open.umn.edu/opentextbooks/textbooks/45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umn.edu/opentextbooks/textbooks/459"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13708D-050B-7F4D-BD9F-FC0A94C16E00}"/>
              </a:ext>
            </a:extLst>
          </p:cNvPr>
          <p:cNvSpPr>
            <a:spLocks noGrp="1"/>
          </p:cNvSpPr>
          <p:nvPr>
            <p:ph type="ctrTitle"/>
          </p:nvPr>
        </p:nvSpPr>
        <p:spPr>
          <a:xfrm>
            <a:off x="2485697" y="1950244"/>
            <a:ext cx="9144000" cy="1943839"/>
          </a:xfrm>
        </p:spPr>
        <p:txBody>
          <a:bodyPr/>
          <a:lstStyle/>
          <a:p>
            <a:r>
              <a:rPr lang="en-US" dirty="0">
                <a:solidFill>
                  <a:schemeClr val="bg1"/>
                </a:solidFill>
              </a:rPr>
              <a:t>STAT6171001</a:t>
            </a:r>
            <a:br>
              <a:rPr lang="en-US" dirty="0">
                <a:solidFill>
                  <a:schemeClr val="bg1"/>
                </a:solidFill>
              </a:rPr>
            </a:br>
            <a:r>
              <a:rPr lang="en-US" dirty="0">
                <a:solidFill>
                  <a:schemeClr val="bg1"/>
                </a:solidFill>
              </a:rPr>
              <a:t>Basic Statistics</a:t>
            </a:r>
          </a:p>
        </p:txBody>
      </p:sp>
      <p:sp>
        <p:nvSpPr>
          <p:cNvPr id="3" name="Subtitle 2">
            <a:extLst>
              <a:ext uri="{FF2B5EF4-FFF2-40B4-BE49-F238E27FC236}">
                <a16:creationId xmlns:a16="http://schemas.microsoft.com/office/drawing/2014/main" id="{940E5E3D-7860-7A4F-8F22-20010573CE63}"/>
              </a:ext>
            </a:extLst>
          </p:cNvPr>
          <p:cNvSpPr>
            <a:spLocks noGrp="1"/>
          </p:cNvSpPr>
          <p:nvPr>
            <p:ph type="subTitle" idx="1"/>
          </p:nvPr>
        </p:nvSpPr>
        <p:spPr>
          <a:xfrm>
            <a:off x="2485697" y="4907756"/>
            <a:ext cx="9144000" cy="1655762"/>
          </a:xfrm>
        </p:spPr>
        <p:txBody>
          <a:bodyPr>
            <a:normAutofit fontScale="77500" lnSpcReduction="20000"/>
          </a:bodyPr>
          <a:lstStyle/>
          <a:p>
            <a:r>
              <a:rPr lang="en-US" dirty="0">
                <a:solidFill>
                  <a:schemeClr val="bg1"/>
                </a:solidFill>
              </a:rPr>
              <a:t>Normal Distribution &amp; Estimation</a:t>
            </a:r>
          </a:p>
          <a:p>
            <a:r>
              <a:rPr lang="en-US" dirty="0">
                <a:solidFill>
                  <a:schemeClr val="bg1"/>
                </a:solidFill>
              </a:rPr>
              <a:t>Session 8</a:t>
            </a:r>
          </a:p>
          <a:p>
            <a:endParaRPr lang="en-US" dirty="0">
              <a:solidFill>
                <a:schemeClr val="bg1"/>
              </a:solidFill>
            </a:endParaRPr>
          </a:p>
          <a:p>
            <a:r>
              <a:rPr lang="en-US" dirty="0">
                <a:solidFill>
                  <a:schemeClr val="bg1"/>
                </a:solidFill>
              </a:rPr>
              <a:t>Maria Seraphina </a:t>
            </a:r>
            <a:r>
              <a:rPr lang="en-US" dirty="0" err="1">
                <a:solidFill>
                  <a:schemeClr val="bg1"/>
                </a:solidFill>
              </a:rPr>
              <a:t>Astriani</a:t>
            </a:r>
            <a:endParaRPr lang="en-US" dirty="0">
              <a:solidFill>
                <a:schemeClr val="bg1"/>
              </a:solidFill>
            </a:endParaRPr>
          </a:p>
          <a:p>
            <a:r>
              <a:rPr lang="en-US" dirty="0" err="1">
                <a:solidFill>
                  <a:schemeClr val="bg1"/>
                </a:solidFill>
              </a:rPr>
              <a:t>seraphina@binus.ac.id</a:t>
            </a:r>
            <a:endParaRPr lang="en-US" dirty="0">
              <a:solidFill>
                <a:schemeClr val="bg1"/>
              </a:solidFill>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F22A-2478-494C-A2DE-2BB2C29CBBEB}"/>
              </a:ext>
            </a:extLst>
          </p:cNvPr>
          <p:cNvSpPr>
            <a:spLocks noGrp="1"/>
          </p:cNvSpPr>
          <p:nvPr>
            <p:ph type="title"/>
          </p:nvPr>
        </p:nvSpPr>
        <p:spPr/>
        <p:txBody>
          <a:bodyPr/>
          <a:lstStyle/>
          <a:p>
            <a:r>
              <a:rPr lang="en-US" dirty="0"/>
              <a:t>Point Estimates</a:t>
            </a:r>
          </a:p>
        </p:txBody>
      </p:sp>
      <p:sp>
        <p:nvSpPr>
          <p:cNvPr id="3" name="Content Placeholder 2">
            <a:extLst>
              <a:ext uri="{FF2B5EF4-FFF2-40B4-BE49-F238E27FC236}">
                <a16:creationId xmlns:a16="http://schemas.microsoft.com/office/drawing/2014/main" id="{BC808819-C86C-5C4D-8842-44970197C588}"/>
              </a:ext>
            </a:extLst>
          </p:cNvPr>
          <p:cNvSpPr>
            <a:spLocks noGrp="1"/>
          </p:cNvSpPr>
          <p:nvPr>
            <p:ph idx="1"/>
          </p:nvPr>
        </p:nvSpPr>
        <p:spPr/>
        <p:txBody>
          <a:bodyPr/>
          <a:lstStyle/>
          <a:p>
            <a:r>
              <a:rPr lang="en-US" dirty="0"/>
              <a:t>Point estimates are usually supplemented by interval estimates called confidence intervals. </a:t>
            </a:r>
          </a:p>
          <a:p>
            <a:endParaRPr lang="en-US" dirty="0"/>
          </a:p>
          <a:p>
            <a:r>
              <a:rPr lang="en-US" dirty="0"/>
              <a:t>Confidence intervals are intervals constructed using a method that contains the population parameter a specified proportion of the time.</a:t>
            </a:r>
          </a:p>
        </p:txBody>
      </p:sp>
    </p:spTree>
    <p:extLst>
      <p:ext uri="{BB962C8B-B14F-4D97-AF65-F5344CB8AC3E}">
        <p14:creationId xmlns:p14="http://schemas.microsoft.com/office/powerpoint/2010/main" val="1710156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982B-56A0-7649-8C53-A484A8B8AF9F}"/>
              </a:ext>
            </a:extLst>
          </p:cNvPr>
          <p:cNvSpPr>
            <a:spLocks noGrp="1"/>
          </p:cNvSpPr>
          <p:nvPr>
            <p:ph type="title"/>
          </p:nvPr>
        </p:nvSpPr>
        <p:spPr/>
        <p:txBody>
          <a:bodyPr/>
          <a:lstStyle/>
          <a:p>
            <a:r>
              <a:rPr lang="en-US" dirty="0"/>
              <a:t>Point Estimates</a:t>
            </a:r>
          </a:p>
        </p:txBody>
      </p:sp>
      <p:sp>
        <p:nvSpPr>
          <p:cNvPr id="3" name="Content Placeholder 2">
            <a:extLst>
              <a:ext uri="{FF2B5EF4-FFF2-40B4-BE49-F238E27FC236}">
                <a16:creationId xmlns:a16="http://schemas.microsoft.com/office/drawing/2014/main" id="{48B2563A-C7F0-EA42-815B-39E6D49293E3}"/>
              </a:ext>
            </a:extLst>
          </p:cNvPr>
          <p:cNvSpPr>
            <a:spLocks noGrp="1"/>
          </p:cNvSpPr>
          <p:nvPr>
            <p:ph idx="1"/>
          </p:nvPr>
        </p:nvSpPr>
        <p:spPr/>
        <p:txBody>
          <a:bodyPr>
            <a:normAutofit/>
          </a:bodyPr>
          <a:lstStyle/>
          <a:p>
            <a:pPr marL="0" indent="0">
              <a:buNone/>
            </a:pPr>
            <a:r>
              <a:rPr lang="en-US" dirty="0"/>
              <a:t>Example:</a:t>
            </a:r>
          </a:p>
          <a:p>
            <a:r>
              <a:rPr lang="en-US" dirty="0"/>
              <a:t>If the pollster used a method that contains the parameter 95% of the time it is used, he or she would arrive at the following 95% confidence interval: 0.46 &lt; </a:t>
            </a:r>
            <a:r>
              <a:rPr lang="el-GR" dirty="0"/>
              <a:t>π &lt; 0.60. </a:t>
            </a:r>
            <a:endParaRPr lang="en-US" dirty="0"/>
          </a:p>
          <a:p>
            <a:r>
              <a:rPr lang="en-US" dirty="0"/>
              <a:t>The pollster would then conclude that somewhere between 0.46 and 0.60 of the population supports the proposal. </a:t>
            </a:r>
          </a:p>
          <a:p>
            <a:r>
              <a:rPr lang="en-US" dirty="0"/>
              <a:t>The media usually reports this type of result by saying that 53% favor the proposition with a margin of error of 7%.</a:t>
            </a:r>
          </a:p>
        </p:txBody>
      </p:sp>
    </p:spTree>
    <p:extLst>
      <p:ext uri="{BB962C8B-B14F-4D97-AF65-F5344CB8AC3E}">
        <p14:creationId xmlns:p14="http://schemas.microsoft.com/office/powerpoint/2010/main" val="240137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8DA7-E7E7-B54B-8B80-3F26BF2FD995}"/>
              </a:ext>
            </a:extLst>
          </p:cNvPr>
          <p:cNvSpPr>
            <a:spLocks noGrp="1"/>
          </p:cNvSpPr>
          <p:nvPr>
            <p:ph type="title"/>
          </p:nvPr>
        </p:nvSpPr>
        <p:spPr/>
        <p:txBody>
          <a:bodyPr/>
          <a:lstStyle/>
          <a:p>
            <a:r>
              <a:rPr lang="en-US" dirty="0"/>
              <a:t>Degrees of Freedom</a:t>
            </a:r>
          </a:p>
        </p:txBody>
      </p:sp>
      <p:sp>
        <p:nvSpPr>
          <p:cNvPr id="3" name="Content Placeholder 2">
            <a:extLst>
              <a:ext uri="{FF2B5EF4-FFF2-40B4-BE49-F238E27FC236}">
                <a16:creationId xmlns:a16="http://schemas.microsoft.com/office/drawing/2014/main" id="{405A1C4A-6E7D-9946-850F-16C254135182}"/>
              </a:ext>
            </a:extLst>
          </p:cNvPr>
          <p:cNvSpPr>
            <a:spLocks noGrp="1"/>
          </p:cNvSpPr>
          <p:nvPr>
            <p:ph idx="1"/>
          </p:nvPr>
        </p:nvSpPr>
        <p:spPr/>
        <p:txBody>
          <a:bodyPr/>
          <a:lstStyle/>
          <a:p>
            <a:r>
              <a:rPr lang="en-US" dirty="0"/>
              <a:t>Some estimates are based on more information than others. </a:t>
            </a:r>
          </a:p>
          <a:p>
            <a:endParaRPr lang="en-US" dirty="0"/>
          </a:p>
          <a:p>
            <a:r>
              <a:rPr lang="en-US" dirty="0"/>
              <a:t>Example: an estimate of the variance based on a sample size of 100 is based on more information than an estimate of the variance based on a sample size of 5. </a:t>
            </a:r>
          </a:p>
          <a:p>
            <a:endParaRPr lang="en-US" dirty="0"/>
          </a:p>
          <a:p>
            <a:r>
              <a:rPr lang="en-US" dirty="0"/>
              <a:t>The degrees of freedom (df) of an estimate is the number of independent pieces of information on which the estimate is based.</a:t>
            </a:r>
          </a:p>
        </p:txBody>
      </p:sp>
    </p:spTree>
    <p:extLst>
      <p:ext uri="{BB962C8B-B14F-4D97-AF65-F5344CB8AC3E}">
        <p14:creationId xmlns:p14="http://schemas.microsoft.com/office/powerpoint/2010/main" val="100932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0EEB00-4333-7343-9D6D-5F06EF0D877E}"/>
              </a:ext>
            </a:extLst>
          </p:cNvPr>
          <p:cNvSpPr>
            <a:spLocks noGrp="1"/>
          </p:cNvSpPr>
          <p:nvPr>
            <p:ph idx="1"/>
          </p:nvPr>
        </p:nvSpPr>
        <p:spPr/>
        <p:txBody>
          <a:bodyPr/>
          <a:lstStyle/>
          <a:p>
            <a:r>
              <a:rPr lang="en-US" dirty="0"/>
              <a:t>Witte, </a:t>
            </a:r>
            <a:r>
              <a:rPr lang="en-US" dirty="0" err="1"/>
              <a:t>R.S.&amp;Witte</a:t>
            </a:r>
            <a:r>
              <a:rPr lang="en-US" dirty="0"/>
              <a:t>, J.S. (2017). Statistics (11th ed.). Wiley. ISBN: 978-1119386056.</a:t>
            </a:r>
          </a:p>
          <a:p>
            <a:r>
              <a:rPr lang="en-US" dirty="0"/>
              <a:t>Lane, D.M., Scott, D., </a:t>
            </a:r>
            <a:r>
              <a:rPr lang="en-US" dirty="0" err="1"/>
              <a:t>Hebl</a:t>
            </a:r>
            <a:r>
              <a:rPr lang="en-US" dirty="0"/>
              <a:t>, M., Guerra, R., </a:t>
            </a:r>
            <a:r>
              <a:rPr lang="en-US" dirty="0" err="1"/>
              <a:t>Osherson</a:t>
            </a:r>
            <a:r>
              <a:rPr lang="en-US" dirty="0"/>
              <a:t>, D.&amp; Zimmer, H. (2003). Introduction to Statistics.  Online edition at </a:t>
            </a:r>
            <a:r>
              <a:rPr lang="en-US" dirty="0">
                <a:hlinkClick r:id="rId3"/>
              </a:rPr>
              <a:t>https://open.umn.edu/opentextbooks/textbooks/459</a:t>
            </a:r>
            <a:r>
              <a:rPr lang="en-US" dirty="0"/>
              <a:t> </a:t>
            </a:r>
          </a:p>
          <a:p>
            <a:r>
              <a:rPr lang="en-US" dirty="0"/>
              <a:t>Levine, D.M., Stephan, D.F. &amp; </a:t>
            </a:r>
            <a:r>
              <a:rPr lang="en-US" dirty="0" err="1"/>
              <a:t>Szabat</a:t>
            </a:r>
            <a:r>
              <a:rPr lang="en-US" dirty="0"/>
              <a:t>, K.A. (2017). Statistics for Managers Using Microsoft Excel (8th ed.). Pearson. ISBN: 978-0134566672</a:t>
            </a:r>
          </a:p>
          <a:p>
            <a:endParaRPr lang="en-US" dirty="0"/>
          </a:p>
        </p:txBody>
      </p:sp>
    </p:spTree>
    <p:extLst>
      <p:ext uri="{BB962C8B-B14F-4D97-AF65-F5344CB8AC3E}">
        <p14:creationId xmlns:p14="http://schemas.microsoft.com/office/powerpoint/2010/main" val="3567785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0300-A499-9441-A766-6762C1B304FB}"/>
              </a:ext>
            </a:extLst>
          </p:cNvPr>
          <p:cNvSpPr>
            <a:spLocks noGrp="1"/>
          </p:cNvSpPr>
          <p:nvPr>
            <p:ph type="title"/>
          </p:nvPr>
        </p:nvSpPr>
        <p:spPr/>
        <p:txBody>
          <a:bodyPr/>
          <a:lstStyle/>
          <a:p>
            <a:r>
              <a:rPr lang="en-US" dirty="0"/>
              <a:t>Introduction to Confidence Intervals</a:t>
            </a:r>
          </a:p>
        </p:txBody>
      </p:sp>
      <p:sp>
        <p:nvSpPr>
          <p:cNvPr id="3" name="Content Placeholder 2">
            <a:extLst>
              <a:ext uri="{FF2B5EF4-FFF2-40B4-BE49-F238E27FC236}">
                <a16:creationId xmlns:a16="http://schemas.microsoft.com/office/drawing/2014/main" id="{EC0B4876-E94D-424F-9E8E-914FD335C346}"/>
              </a:ext>
            </a:extLst>
          </p:cNvPr>
          <p:cNvSpPr>
            <a:spLocks noGrp="1"/>
          </p:cNvSpPr>
          <p:nvPr>
            <p:ph idx="1"/>
          </p:nvPr>
        </p:nvSpPr>
        <p:spPr/>
        <p:txBody>
          <a:bodyPr>
            <a:normAutofit fontScale="92500" lnSpcReduction="10000"/>
          </a:bodyPr>
          <a:lstStyle/>
          <a:p>
            <a:r>
              <a:rPr lang="en-US" dirty="0"/>
              <a:t>Say you were interested in the mean weight of 10-year-old girls living in the United States. </a:t>
            </a:r>
          </a:p>
          <a:p>
            <a:r>
              <a:rPr lang="en-US" dirty="0"/>
              <a:t>Since it would have been impractical to weigh all the 10-year-old girls in the United States, you took a sample of 16 and found that the mean weight was 90 pounds. </a:t>
            </a:r>
          </a:p>
          <a:p>
            <a:r>
              <a:rPr lang="en-US" dirty="0"/>
              <a:t>This sample mean of 90 is a point estimate of the population mean.</a:t>
            </a:r>
          </a:p>
          <a:p>
            <a:r>
              <a:rPr lang="en-US" dirty="0"/>
              <a:t>A point estimate by itself is of limited usefulness because it does not reveal the uncertainty associated with the estimate; you do not have a good sense of how far this sample mean may be from the population mean. </a:t>
            </a:r>
          </a:p>
          <a:p>
            <a:r>
              <a:rPr lang="en-US" dirty="0"/>
              <a:t>For example, can you be confident that the population mean is within 5 pounds of 90? You simply do not know.</a:t>
            </a:r>
          </a:p>
        </p:txBody>
      </p:sp>
    </p:spTree>
    <p:extLst>
      <p:ext uri="{BB962C8B-B14F-4D97-AF65-F5344CB8AC3E}">
        <p14:creationId xmlns:p14="http://schemas.microsoft.com/office/powerpoint/2010/main" val="11117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0300-A499-9441-A766-6762C1B304FB}"/>
              </a:ext>
            </a:extLst>
          </p:cNvPr>
          <p:cNvSpPr>
            <a:spLocks noGrp="1"/>
          </p:cNvSpPr>
          <p:nvPr>
            <p:ph type="title"/>
          </p:nvPr>
        </p:nvSpPr>
        <p:spPr/>
        <p:txBody>
          <a:bodyPr/>
          <a:lstStyle/>
          <a:p>
            <a:r>
              <a:rPr lang="en-US" dirty="0"/>
              <a:t>Confidence Intervals</a:t>
            </a:r>
          </a:p>
        </p:txBody>
      </p:sp>
      <p:sp>
        <p:nvSpPr>
          <p:cNvPr id="3" name="Content Placeholder 2">
            <a:extLst>
              <a:ext uri="{FF2B5EF4-FFF2-40B4-BE49-F238E27FC236}">
                <a16:creationId xmlns:a16="http://schemas.microsoft.com/office/drawing/2014/main" id="{EC0B4876-E94D-424F-9E8E-914FD335C346}"/>
              </a:ext>
            </a:extLst>
          </p:cNvPr>
          <p:cNvSpPr>
            <a:spLocks noGrp="1"/>
          </p:cNvSpPr>
          <p:nvPr>
            <p:ph idx="1"/>
          </p:nvPr>
        </p:nvSpPr>
        <p:spPr/>
        <p:txBody>
          <a:bodyPr>
            <a:normAutofit fontScale="92500" lnSpcReduction="10000"/>
          </a:bodyPr>
          <a:lstStyle/>
          <a:p>
            <a:r>
              <a:rPr lang="en-US" dirty="0"/>
              <a:t>Confidence intervals provide more information than point estimates.</a:t>
            </a:r>
          </a:p>
          <a:p>
            <a:endParaRPr lang="en-US" dirty="0"/>
          </a:p>
          <a:p>
            <a:r>
              <a:rPr lang="en-US" dirty="0"/>
              <a:t>Confidence intervals for means are intervals constructed using a procedure (presented in the next section) that will contain the population mean a specified proportion of the time, typically either 95% or 99% of the time.</a:t>
            </a:r>
          </a:p>
          <a:p>
            <a:endParaRPr lang="en-US" dirty="0"/>
          </a:p>
          <a:p>
            <a:r>
              <a:rPr lang="en-US" dirty="0"/>
              <a:t>These intervals are referred to as 95% and 99% confidence intervals respectively.</a:t>
            </a:r>
          </a:p>
          <a:p>
            <a:endParaRPr lang="en-US" dirty="0"/>
          </a:p>
          <a:p>
            <a:r>
              <a:rPr lang="en-US" dirty="0"/>
              <a:t>Confidence intervals can be computed for various parameters, not just the mean.</a:t>
            </a:r>
          </a:p>
        </p:txBody>
      </p:sp>
    </p:spTree>
    <p:extLst>
      <p:ext uri="{BB962C8B-B14F-4D97-AF65-F5344CB8AC3E}">
        <p14:creationId xmlns:p14="http://schemas.microsoft.com/office/powerpoint/2010/main" val="2213889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09C-FB42-0145-AAC0-00D3BC0D3B9F}"/>
              </a:ext>
            </a:extLst>
          </p:cNvPr>
          <p:cNvSpPr>
            <a:spLocks noGrp="1"/>
          </p:cNvSpPr>
          <p:nvPr>
            <p:ph type="title"/>
          </p:nvPr>
        </p:nvSpPr>
        <p:spPr/>
        <p:txBody>
          <a:bodyPr/>
          <a:lstStyle/>
          <a:p>
            <a:r>
              <a:rPr lang="en-US" dirty="0"/>
              <a:t>t Distribution</a:t>
            </a:r>
          </a:p>
        </p:txBody>
      </p:sp>
      <p:sp>
        <p:nvSpPr>
          <p:cNvPr id="3" name="Content Placeholder 2">
            <a:extLst>
              <a:ext uri="{FF2B5EF4-FFF2-40B4-BE49-F238E27FC236}">
                <a16:creationId xmlns:a16="http://schemas.microsoft.com/office/drawing/2014/main" id="{73DC419D-B327-6B4D-88C6-D2009FEB534C}"/>
              </a:ext>
            </a:extLst>
          </p:cNvPr>
          <p:cNvSpPr>
            <a:spLocks noGrp="1"/>
          </p:cNvSpPr>
          <p:nvPr>
            <p:ph idx="1"/>
          </p:nvPr>
        </p:nvSpPr>
        <p:spPr/>
        <p:txBody>
          <a:bodyPr/>
          <a:lstStyle/>
          <a:p>
            <a:r>
              <a:rPr lang="en-US" dirty="0"/>
              <a:t>The t distribution is very similar to the normal distribution when the estimate of variance is based on many degrees of freedom, but has relatively more scores in its tails when there are fewer degrees of freedom.</a:t>
            </a:r>
          </a:p>
        </p:txBody>
      </p:sp>
    </p:spTree>
    <p:extLst>
      <p:ext uri="{BB962C8B-B14F-4D97-AF65-F5344CB8AC3E}">
        <p14:creationId xmlns:p14="http://schemas.microsoft.com/office/powerpoint/2010/main" val="414852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709C-FB42-0145-AAC0-00D3BC0D3B9F}"/>
              </a:ext>
            </a:extLst>
          </p:cNvPr>
          <p:cNvSpPr>
            <a:spLocks noGrp="1"/>
          </p:cNvSpPr>
          <p:nvPr>
            <p:ph type="title"/>
          </p:nvPr>
        </p:nvSpPr>
        <p:spPr/>
        <p:txBody>
          <a:bodyPr/>
          <a:lstStyle/>
          <a:p>
            <a:r>
              <a:rPr lang="en-US"/>
              <a:t>t Distribution</a:t>
            </a:r>
            <a:endParaRPr lang="en-US" dirty="0"/>
          </a:p>
        </p:txBody>
      </p:sp>
      <p:sp>
        <p:nvSpPr>
          <p:cNvPr id="3" name="Content Placeholder 2">
            <a:extLst>
              <a:ext uri="{FF2B5EF4-FFF2-40B4-BE49-F238E27FC236}">
                <a16:creationId xmlns:a16="http://schemas.microsoft.com/office/drawing/2014/main" id="{73DC419D-B327-6B4D-88C6-D2009FEB534C}"/>
              </a:ext>
            </a:extLst>
          </p:cNvPr>
          <p:cNvSpPr>
            <a:spLocks noGrp="1"/>
          </p:cNvSpPr>
          <p:nvPr>
            <p:ph idx="1"/>
          </p:nvPr>
        </p:nvSpPr>
        <p:spPr>
          <a:xfrm>
            <a:off x="838200" y="1825625"/>
            <a:ext cx="5583865" cy="4351338"/>
          </a:xfrm>
        </p:spPr>
        <p:txBody>
          <a:bodyPr>
            <a:normAutofit fontScale="85000" lnSpcReduction="10000"/>
          </a:bodyPr>
          <a:lstStyle/>
          <a:p>
            <a:r>
              <a:rPr lang="en-US"/>
              <a:t>The following figure shows t distributions with 2, 4, and 10 degrees of freedom and the standard normal distribution. </a:t>
            </a:r>
          </a:p>
          <a:p>
            <a:r>
              <a:rPr lang="en-US"/>
              <a:t>Notice that the normal distribution has relatively more scores in the center of the distribution and the t distribution has relatively more in the tails. </a:t>
            </a:r>
          </a:p>
          <a:p>
            <a:r>
              <a:rPr lang="en-US"/>
              <a:t>The t distribution is therefore leptokurtic. </a:t>
            </a:r>
          </a:p>
          <a:p>
            <a:r>
              <a:rPr lang="en-US"/>
              <a:t>The t distribution approaches the normal distribution as the degrees of freedom increase.</a:t>
            </a:r>
            <a:endParaRPr lang="en-US" dirty="0"/>
          </a:p>
        </p:txBody>
      </p:sp>
      <p:pic>
        <p:nvPicPr>
          <p:cNvPr id="4" name="Picture 3">
            <a:extLst>
              <a:ext uri="{FF2B5EF4-FFF2-40B4-BE49-F238E27FC236}">
                <a16:creationId xmlns:a16="http://schemas.microsoft.com/office/drawing/2014/main" id="{5F58E96A-8092-E849-8EA7-41FBB6F877BA}"/>
              </a:ext>
            </a:extLst>
          </p:cNvPr>
          <p:cNvPicPr>
            <a:picLocks noChangeAspect="1"/>
          </p:cNvPicPr>
          <p:nvPr/>
        </p:nvPicPr>
        <p:blipFill>
          <a:blip r:embed="rId2"/>
          <a:stretch>
            <a:fillRect/>
          </a:stretch>
        </p:blipFill>
        <p:spPr>
          <a:xfrm>
            <a:off x="6616700" y="1506714"/>
            <a:ext cx="4737100" cy="3797300"/>
          </a:xfrm>
          <a:prstGeom prst="rect">
            <a:avLst/>
          </a:prstGeom>
        </p:spPr>
      </p:pic>
      <p:sp>
        <p:nvSpPr>
          <p:cNvPr id="5" name="Rectangle 4">
            <a:extLst>
              <a:ext uri="{FF2B5EF4-FFF2-40B4-BE49-F238E27FC236}">
                <a16:creationId xmlns:a16="http://schemas.microsoft.com/office/drawing/2014/main" id="{C06B964E-9243-F048-BB49-5C869A4F0590}"/>
              </a:ext>
            </a:extLst>
          </p:cNvPr>
          <p:cNvSpPr/>
          <p:nvPr/>
        </p:nvSpPr>
        <p:spPr>
          <a:xfrm>
            <a:off x="6297722" y="5258704"/>
            <a:ext cx="5375055" cy="1477328"/>
          </a:xfrm>
          <a:prstGeom prst="rect">
            <a:avLst/>
          </a:prstGeom>
        </p:spPr>
        <p:txBody>
          <a:bodyPr wrap="square">
            <a:spAutoFit/>
          </a:bodyPr>
          <a:lstStyle/>
          <a:p>
            <a:r>
              <a:rPr lang="en-US" dirty="0"/>
              <a:t>A comparison of t distributions with 2, 4, and 10 df and the standard normal distribution. The distribution with the lowest peak is the 2 df distribution the next lowest is 4 df, the lowest after that is 10 df, and the lowest is the standard normal distribution.</a:t>
            </a:r>
          </a:p>
        </p:txBody>
      </p:sp>
    </p:spTree>
    <p:extLst>
      <p:ext uri="{BB962C8B-B14F-4D97-AF65-F5344CB8AC3E}">
        <p14:creationId xmlns:p14="http://schemas.microsoft.com/office/powerpoint/2010/main" val="3651486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6A0EEB00-4333-7343-9D6D-5F06EF0D877E}"/>
              </a:ext>
            </a:extLst>
          </p:cNvPr>
          <p:cNvSpPr>
            <a:spLocks noGrp="1"/>
          </p:cNvSpPr>
          <p:nvPr>
            <p:ph idx="1"/>
          </p:nvPr>
        </p:nvSpPr>
        <p:spPr/>
        <p:txBody>
          <a:bodyPr/>
          <a:lstStyle/>
          <a:p>
            <a:r>
              <a:rPr lang="en-US" dirty="0"/>
              <a:t>Witte, </a:t>
            </a:r>
            <a:r>
              <a:rPr lang="en-US" dirty="0" err="1"/>
              <a:t>R.S.&amp;Witte</a:t>
            </a:r>
            <a:r>
              <a:rPr lang="en-US" dirty="0"/>
              <a:t>, J.S. (2017). Statistics (11th ed.). Wiley. ISBN: 978-1119386056.</a:t>
            </a:r>
          </a:p>
          <a:p>
            <a:r>
              <a:rPr lang="en-US" dirty="0"/>
              <a:t>Lane, D.M., Scott, D., </a:t>
            </a:r>
            <a:r>
              <a:rPr lang="en-US" dirty="0" err="1"/>
              <a:t>Hebl</a:t>
            </a:r>
            <a:r>
              <a:rPr lang="en-US" dirty="0"/>
              <a:t>, M., Guerra, R., </a:t>
            </a:r>
            <a:r>
              <a:rPr lang="en-US" dirty="0" err="1"/>
              <a:t>Osherson</a:t>
            </a:r>
            <a:r>
              <a:rPr lang="en-US" dirty="0"/>
              <a:t>, D.&amp; Zimmer, H. (2003). Introduction to Statistics.  Online edition at </a:t>
            </a:r>
            <a:r>
              <a:rPr lang="en-US" dirty="0">
                <a:hlinkClick r:id="rId3"/>
              </a:rPr>
              <a:t>https://open.umn.edu/opentextbooks/textbooks/459</a:t>
            </a:r>
            <a:r>
              <a:rPr lang="en-US" dirty="0"/>
              <a:t> </a:t>
            </a:r>
          </a:p>
          <a:p>
            <a:r>
              <a:rPr lang="en-US" dirty="0"/>
              <a:t>Levine, D.M., Stephan, D.F. &amp; </a:t>
            </a:r>
            <a:r>
              <a:rPr lang="en-US" dirty="0" err="1"/>
              <a:t>Szabat</a:t>
            </a:r>
            <a:r>
              <a:rPr lang="en-US" dirty="0"/>
              <a:t>, K.A. (2017). Statistics for Managers Using Microsoft Excel (8th ed.). Pearson. ISBN: 978-0134566672</a:t>
            </a:r>
          </a:p>
          <a:p>
            <a:endParaRPr lang="en-US" dirty="0"/>
          </a:p>
        </p:txBody>
      </p:sp>
    </p:spTree>
    <p:extLst>
      <p:ext uri="{BB962C8B-B14F-4D97-AF65-F5344CB8AC3E}">
        <p14:creationId xmlns:p14="http://schemas.microsoft.com/office/powerpoint/2010/main" val="2862420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69B8995D-DEAA-4148-8887-62ADA819C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8B5230A-55E3-ED40-8AB1-658928726BA1}"/>
              </a:ext>
            </a:extLst>
          </p:cNvPr>
          <p:cNvSpPr>
            <a:spLocks noGrp="1"/>
          </p:cNvSpPr>
          <p:nvPr>
            <p:ph type="title"/>
          </p:nvPr>
        </p:nvSpPr>
        <p:spPr/>
        <p:txBody>
          <a:bodyPr/>
          <a:lstStyle/>
          <a:p>
            <a:r>
              <a:rPr lang="en-US" dirty="0">
                <a:solidFill>
                  <a:schemeClr val="bg1"/>
                </a:solidFill>
              </a:rPr>
              <a:t>Thank you</a:t>
            </a:r>
          </a:p>
        </p:txBody>
      </p:sp>
      <p:sp>
        <p:nvSpPr>
          <p:cNvPr id="3" name="Text Placeholder 2">
            <a:extLst>
              <a:ext uri="{FF2B5EF4-FFF2-40B4-BE49-F238E27FC236}">
                <a16:creationId xmlns:a16="http://schemas.microsoft.com/office/drawing/2014/main" id="{075ADD2E-7B24-3C4C-886C-10185F96438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32811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pPr algn="ctr"/>
            <a:r>
              <a:rPr lang="en-US" dirty="0"/>
              <a:t>Session Learning Outcomes</a:t>
            </a:r>
          </a:p>
        </p:txBody>
      </p:sp>
      <p:sp>
        <p:nvSpPr>
          <p:cNvPr id="3" name="Content Placeholder 2">
            <a:extLst>
              <a:ext uri="{FF2B5EF4-FFF2-40B4-BE49-F238E27FC236}">
                <a16:creationId xmlns:a16="http://schemas.microsoft.com/office/drawing/2014/main" id="{6A0EEB00-4333-7343-9D6D-5F06EF0D877E}"/>
              </a:ext>
            </a:extLst>
          </p:cNvPr>
          <p:cNvSpPr>
            <a:spLocks noGrp="1"/>
          </p:cNvSpPr>
          <p:nvPr>
            <p:ph idx="1"/>
          </p:nvPr>
        </p:nvSpPr>
        <p:spPr/>
        <p:txBody>
          <a:bodyPr/>
          <a:lstStyle/>
          <a:p>
            <a:pPr marL="0" indent="0">
              <a:buNone/>
            </a:pPr>
            <a:r>
              <a:rPr lang="id-ID" dirty="0" err="1"/>
              <a:t>Upon</a:t>
            </a:r>
            <a:r>
              <a:rPr lang="id-ID" dirty="0"/>
              <a:t> </a:t>
            </a:r>
            <a:r>
              <a:rPr lang="id-ID" dirty="0" err="1"/>
              <a:t>completion</a:t>
            </a:r>
            <a:r>
              <a:rPr lang="id-ID" dirty="0"/>
              <a:t> </a:t>
            </a:r>
            <a:r>
              <a:rPr lang="id-ID" dirty="0" err="1"/>
              <a:t>of</a:t>
            </a:r>
            <a:r>
              <a:rPr lang="id-ID" dirty="0"/>
              <a:t> </a:t>
            </a:r>
            <a:r>
              <a:rPr lang="id-ID" dirty="0" err="1"/>
              <a:t>this</a:t>
            </a:r>
            <a:r>
              <a:rPr lang="id-ID" dirty="0"/>
              <a:t> </a:t>
            </a:r>
            <a:r>
              <a:rPr lang="id-ID" dirty="0" err="1"/>
              <a:t>session</a:t>
            </a:r>
            <a:r>
              <a:rPr lang="id-ID" dirty="0"/>
              <a:t>, </a:t>
            </a:r>
            <a:r>
              <a:rPr lang="id-ID" dirty="0" err="1"/>
              <a:t>students</a:t>
            </a:r>
            <a:r>
              <a:rPr lang="id-ID" dirty="0"/>
              <a:t> are </a:t>
            </a:r>
            <a:r>
              <a:rPr lang="id-ID" dirty="0" err="1"/>
              <a:t>expected</a:t>
            </a:r>
            <a:r>
              <a:rPr lang="id-ID" dirty="0"/>
              <a:t> </a:t>
            </a:r>
            <a:r>
              <a:rPr lang="id-ID" dirty="0" err="1"/>
              <a:t>to</a:t>
            </a:r>
            <a:r>
              <a:rPr lang="id-ID" dirty="0"/>
              <a:t> </a:t>
            </a:r>
            <a:r>
              <a:rPr lang="id-ID" dirty="0" err="1"/>
              <a:t>be</a:t>
            </a:r>
            <a:r>
              <a:rPr lang="id-ID" dirty="0"/>
              <a:t> </a:t>
            </a:r>
            <a:r>
              <a:rPr lang="id-ID" dirty="0" err="1"/>
              <a:t>able</a:t>
            </a:r>
            <a:r>
              <a:rPr lang="id-ID" dirty="0"/>
              <a:t> </a:t>
            </a:r>
            <a:r>
              <a:rPr lang="id-ID" dirty="0" err="1"/>
              <a:t>to</a:t>
            </a:r>
            <a:endParaRPr lang="id-ID" dirty="0"/>
          </a:p>
          <a:p>
            <a:r>
              <a:rPr lang="id-ID" dirty="0"/>
              <a:t>LO 2. </a:t>
            </a:r>
            <a:r>
              <a:rPr lang="id-ID" dirty="0" err="1"/>
              <a:t>Analyze</a:t>
            </a:r>
            <a:r>
              <a:rPr lang="id-ID" dirty="0"/>
              <a:t> </a:t>
            </a:r>
            <a:r>
              <a:rPr lang="id-ID" dirty="0" err="1"/>
              <a:t>a</a:t>
            </a:r>
            <a:r>
              <a:rPr lang="id-ID" dirty="0"/>
              <a:t> problem </a:t>
            </a:r>
            <a:r>
              <a:rPr lang="id-ID" dirty="0" err="1"/>
              <a:t>by</a:t>
            </a:r>
            <a:r>
              <a:rPr lang="id-ID" dirty="0"/>
              <a:t> </a:t>
            </a:r>
            <a:r>
              <a:rPr lang="id-ID" dirty="0" err="1"/>
              <a:t>using</a:t>
            </a:r>
            <a:r>
              <a:rPr lang="id-ID" dirty="0"/>
              <a:t> </a:t>
            </a:r>
            <a:r>
              <a:rPr lang="id-ID" dirty="0" err="1"/>
              <a:t>the</a:t>
            </a:r>
            <a:r>
              <a:rPr lang="id-ID" dirty="0"/>
              <a:t> </a:t>
            </a:r>
            <a:r>
              <a:rPr lang="id-ID" dirty="0" err="1"/>
              <a:t>basic</a:t>
            </a:r>
            <a:r>
              <a:rPr lang="id-ID" dirty="0"/>
              <a:t> </a:t>
            </a:r>
            <a:r>
              <a:rPr lang="id-ID" dirty="0" err="1"/>
              <a:t>concept</a:t>
            </a:r>
            <a:r>
              <a:rPr lang="id-ID" dirty="0"/>
              <a:t> </a:t>
            </a:r>
            <a:r>
              <a:rPr lang="id-ID" dirty="0" err="1"/>
              <a:t>of</a:t>
            </a:r>
            <a:r>
              <a:rPr lang="id-ID" dirty="0"/>
              <a:t> </a:t>
            </a:r>
            <a:r>
              <a:rPr lang="id-ID" dirty="0" err="1"/>
              <a:t>descriptive</a:t>
            </a:r>
            <a:r>
              <a:rPr lang="id-ID" dirty="0"/>
              <a:t> </a:t>
            </a:r>
            <a:r>
              <a:rPr lang="id-ID" dirty="0" err="1"/>
              <a:t>and</a:t>
            </a:r>
            <a:r>
              <a:rPr lang="id-ID" dirty="0"/>
              <a:t> </a:t>
            </a:r>
            <a:r>
              <a:rPr lang="id-ID" dirty="0" err="1"/>
              <a:t>inferential</a:t>
            </a:r>
            <a:r>
              <a:rPr lang="id-ID" dirty="0"/>
              <a:t> </a:t>
            </a:r>
            <a:r>
              <a:rPr lang="id-ID" dirty="0" err="1"/>
              <a:t>statistics</a:t>
            </a:r>
            <a:endParaRPr lang="id-ID" dirty="0"/>
          </a:p>
          <a:p>
            <a:r>
              <a:rPr lang="id-ID" dirty="0"/>
              <a:t>LO 3. Design </a:t>
            </a:r>
            <a:r>
              <a:rPr lang="id-ID" dirty="0" err="1"/>
              <a:t>a</a:t>
            </a:r>
            <a:r>
              <a:rPr lang="id-ID" dirty="0"/>
              <a:t> </a:t>
            </a:r>
            <a:r>
              <a:rPr lang="id-ID" dirty="0" err="1"/>
              <a:t>descriptive</a:t>
            </a:r>
            <a:r>
              <a:rPr lang="id-ID" dirty="0"/>
              <a:t> </a:t>
            </a:r>
            <a:r>
              <a:rPr lang="id-ID" dirty="0" err="1"/>
              <a:t>and</a:t>
            </a:r>
            <a:r>
              <a:rPr lang="id-ID" dirty="0"/>
              <a:t> </a:t>
            </a:r>
            <a:r>
              <a:rPr lang="id-ID" dirty="0" err="1"/>
              <a:t>inferential</a:t>
            </a:r>
            <a:r>
              <a:rPr lang="id-ID" dirty="0"/>
              <a:t> </a:t>
            </a:r>
            <a:r>
              <a:rPr lang="id-ID" dirty="0" err="1"/>
              <a:t>statistics</a:t>
            </a:r>
            <a:r>
              <a:rPr lang="id-ID" dirty="0"/>
              <a:t> </a:t>
            </a:r>
            <a:r>
              <a:rPr lang="id-ID" dirty="0" err="1"/>
              <a:t>solution</a:t>
            </a:r>
            <a:r>
              <a:rPr lang="id-ID" dirty="0"/>
              <a:t> </a:t>
            </a:r>
            <a:r>
              <a:rPr lang="id-ID" dirty="0" err="1"/>
              <a:t>to</a:t>
            </a:r>
            <a:r>
              <a:rPr lang="id-ID" dirty="0"/>
              <a:t> </a:t>
            </a:r>
            <a:r>
              <a:rPr lang="id-ID" dirty="0" err="1"/>
              <a:t>meet</a:t>
            </a:r>
            <a:r>
              <a:rPr lang="id-ID" dirty="0"/>
              <a:t> </a:t>
            </a:r>
            <a:r>
              <a:rPr lang="id-ID" dirty="0" err="1"/>
              <a:t>a</a:t>
            </a:r>
            <a:r>
              <a:rPr lang="id-ID" dirty="0"/>
              <a:t> </a:t>
            </a:r>
            <a:r>
              <a:rPr lang="id-ID" dirty="0" err="1"/>
              <a:t>given</a:t>
            </a:r>
            <a:r>
              <a:rPr lang="id-ID" dirty="0"/>
              <a:t> set </a:t>
            </a:r>
            <a:r>
              <a:rPr lang="id-ID" dirty="0" err="1"/>
              <a:t>of</a:t>
            </a:r>
            <a:r>
              <a:rPr lang="id-ID" dirty="0"/>
              <a:t> </a:t>
            </a:r>
            <a:r>
              <a:rPr lang="id-ID" dirty="0" err="1"/>
              <a:t>computing</a:t>
            </a:r>
            <a:r>
              <a:rPr lang="id-ID" dirty="0"/>
              <a:t> </a:t>
            </a:r>
            <a:r>
              <a:rPr lang="id-ID" dirty="0" err="1"/>
              <a:t>requirements</a:t>
            </a:r>
            <a:r>
              <a:rPr lang="id-ID" dirty="0"/>
              <a:t> in </a:t>
            </a:r>
            <a:r>
              <a:rPr lang="id-ID" dirty="0" err="1"/>
              <a:t>the</a:t>
            </a:r>
            <a:r>
              <a:rPr lang="id-ID" dirty="0"/>
              <a:t> </a:t>
            </a:r>
            <a:r>
              <a:rPr lang="id-ID" dirty="0" err="1"/>
              <a:t>context</a:t>
            </a:r>
            <a:r>
              <a:rPr lang="id-ID" dirty="0"/>
              <a:t> </a:t>
            </a:r>
            <a:r>
              <a:rPr lang="id-ID" dirty="0" err="1"/>
              <a:t>of</a:t>
            </a:r>
            <a:r>
              <a:rPr lang="id-ID" dirty="0"/>
              <a:t> </a:t>
            </a:r>
            <a:r>
              <a:rPr lang="id-ID" dirty="0" err="1"/>
              <a:t>computer</a:t>
            </a:r>
            <a:r>
              <a:rPr lang="id-ID" dirty="0"/>
              <a:t> </a:t>
            </a:r>
            <a:r>
              <a:rPr lang="id-ID" dirty="0" err="1"/>
              <a:t>science</a:t>
            </a:r>
            <a:endParaRPr lang="id-ID" dirty="0"/>
          </a:p>
          <a:p>
            <a:r>
              <a:rPr lang="id-ID" dirty="0"/>
              <a:t>LO4.	Produce </a:t>
            </a:r>
            <a:r>
              <a:rPr lang="id-ID" dirty="0" err="1"/>
              <a:t>descriptive</a:t>
            </a:r>
            <a:r>
              <a:rPr lang="id-ID" dirty="0"/>
              <a:t> </a:t>
            </a:r>
            <a:r>
              <a:rPr lang="id-ID" dirty="0" err="1"/>
              <a:t>and</a:t>
            </a:r>
            <a:r>
              <a:rPr lang="id-ID" dirty="0"/>
              <a:t> </a:t>
            </a:r>
            <a:r>
              <a:rPr lang="id-ID" dirty="0" err="1"/>
              <a:t>inferential</a:t>
            </a:r>
            <a:r>
              <a:rPr lang="id-ID" dirty="0"/>
              <a:t> </a:t>
            </a:r>
            <a:r>
              <a:rPr lang="id-ID" dirty="0" err="1"/>
              <a:t>statistics</a:t>
            </a:r>
            <a:r>
              <a:rPr lang="id-ID" dirty="0"/>
              <a:t> </a:t>
            </a:r>
            <a:r>
              <a:rPr lang="id-ID" dirty="0" err="1"/>
              <a:t>solutions</a:t>
            </a:r>
            <a:endParaRPr lang="id-ID" dirty="0"/>
          </a:p>
          <a:p>
            <a:pPr marL="0" indent="0">
              <a:buNone/>
            </a:pPr>
            <a:endParaRPr lang="en-US" dirty="0"/>
          </a:p>
        </p:txBody>
      </p:sp>
    </p:spTree>
    <p:extLst>
      <p:ext uri="{BB962C8B-B14F-4D97-AF65-F5344CB8AC3E}">
        <p14:creationId xmlns:p14="http://schemas.microsoft.com/office/powerpoint/2010/main" val="810301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pPr algn="ctr"/>
            <a:r>
              <a:rPr lang="en-US" dirty="0"/>
              <a:t>Topics</a:t>
            </a:r>
          </a:p>
        </p:txBody>
      </p:sp>
      <p:sp>
        <p:nvSpPr>
          <p:cNvPr id="3" name="Content Placeholder 2">
            <a:extLst>
              <a:ext uri="{FF2B5EF4-FFF2-40B4-BE49-F238E27FC236}">
                <a16:creationId xmlns:a16="http://schemas.microsoft.com/office/drawing/2014/main" id="{6A0EEB00-4333-7343-9D6D-5F06EF0D877E}"/>
              </a:ext>
            </a:extLst>
          </p:cNvPr>
          <p:cNvSpPr>
            <a:spLocks noGrp="1"/>
          </p:cNvSpPr>
          <p:nvPr>
            <p:ph idx="1"/>
          </p:nvPr>
        </p:nvSpPr>
        <p:spPr/>
        <p:txBody>
          <a:bodyPr/>
          <a:lstStyle/>
          <a:p>
            <a:r>
              <a:rPr lang="en-US" dirty="0"/>
              <a:t>Normal Distribution</a:t>
            </a:r>
          </a:p>
          <a:p>
            <a:r>
              <a:rPr lang="en-US" dirty="0"/>
              <a:t>Estimation</a:t>
            </a:r>
          </a:p>
        </p:txBody>
      </p:sp>
    </p:spTree>
    <p:extLst>
      <p:ext uri="{BB962C8B-B14F-4D97-AF65-F5344CB8AC3E}">
        <p14:creationId xmlns:p14="http://schemas.microsoft.com/office/powerpoint/2010/main" val="35673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r>
              <a:rPr lang="en-US" dirty="0"/>
              <a:t>Normal Distribution</a:t>
            </a:r>
          </a:p>
        </p:txBody>
      </p:sp>
      <p:sp>
        <p:nvSpPr>
          <p:cNvPr id="5" name="Text Placeholder 4">
            <a:extLst>
              <a:ext uri="{FF2B5EF4-FFF2-40B4-BE49-F238E27FC236}">
                <a16:creationId xmlns:a16="http://schemas.microsoft.com/office/drawing/2014/main" id="{1FA7F626-85C7-6945-811B-7BA8B38670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3009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6A0EEB00-4333-7343-9D6D-5F06EF0D877E}"/>
              </a:ext>
            </a:extLst>
          </p:cNvPr>
          <p:cNvSpPr>
            <a:spLocks noGrp="1"/>
          </p:cNvSpPr>
          <p:nvPr>
            <p:ph idx="1"/>
          </p:nvPr>
        </p:nvSpPr>
        <p:spPr/>
        <p:txBody>
          <a:bodyPr/>
          <a:lstStyle/>
          <a:p>
            <a:r>
              <a:rPr lang="en-US" dirty="0"/>
              <a:t>The familiar bell-shaped normal curve describes many observed frequency distributions</a:t>
            </a:r>
          </a:p>
          <a:p>
            <a:endParaRPr lang="en-US" dirty="0"/>
          </a:p>
          <a:p>
            <a:r>
              <a:rPr lang="en-US" dirty="0"/>
              <a:t>Most of the statistical analyses presented are based on the bell-shaped or normal distribution</a:t>
            </a:r>
          </a:p>
        </p:txBody>
      </p:sp>
    </p:spTree>
    <p:extLst>
      <p:ext uri="{BB962C8B-B14F-4D97-AF65-F5344CB8AC3E}">
        <p14:creationId xmlns:p14="http://schemas.microsoft.com/office/powerpoint/2010/main" val="401076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7BB98-B746-EE40-B853-CEA03E45AF59}"/>
              </a:ext>
            </a:extLst>
          </p:cNvPr>
          <p:cNvSpPr>
            <a:spLocks noGrp="1"/>
          </p:cNvSpPr>
          <p:nvPr>
            <p:ph type="title"/>
          </p:nvPr>
        </p:nvSpPr>
        <p:spPr/>
        <p:txBody>
          <a:bodyPr/>
          <a:lstStyle/>
          <a:p>
            <a:r>
              <a:rPr lang="en-US" dirty="0"/>
              <a:t>Normal Distributions</a:t>
            </a:r>
          </a:p>
        </p:txBody>
      </p:sp>
      <p:sp>
        <p:nvSpPr>
          <p:cNvPr id="3" name="Content Placeholder 2">
            <a:extLst>
              <a:ext uri="{FF2B5EF4-FFF2-40B4-BE49-F238E27FC236}">
                <a16:creationId xmlns:a16="http://schemas.microsoft.com/office/drawing/2014/main" id="{CDC89E70-2210-794A-8D92-29976CDE29F1}"/>
              </a:ext>
            </a:extLst>
          </p:cNvPr>
          <p:cNvSpPr>
            <a:spLocks noGrp="1"/>
          </p:cNvSpPr>
          <p:nvPr>
            <p:ph idx="1"/>
          </p:nvPr>
        </p:nvSpPr>
        <p:spPr/>
        <p:txBody>
          <a:bodyPr/>
          <a:lstStyle/>
          <a:p>
            <a:r>
              <a:rPr lang="en-US" dirty="0"/>
              <a:t>The normal distribution is the most important and most widely used distribution in statistics. </a:t>
            </a:r>
          </a:p>
          <a:p>
            <a:endParaRPr lang="en-US" dirty="0"/>
          </a:p>
          <a:p>
            <a:r>
              <a:rPr lang="en-US" dirty="0"/>
              <a:t>It is sometimes called the “bell curve,” although the tonal qualities of such a bell would be less than pleasing. </a:t>
            </a:r>
          </a:p>
          <a:p>
            <a:endParaRPr lang="en-US" dirty="0"/>
          </a:p>
          <a:p>
            <a:r>
              <a:rPr lang="en-US" dirty="0"/>
              <a:t>It is also called the “Gaussian curve” after the mathematician Karl Friedrich Gauss.</a:t>
            </a:r>
          </a:p>
        </p:txBody>
      </p:sp>
    </p:spTree>
    <p:extLst>
      <p:ext uri="{BB962C8B-B14F-4D97-AF65-F5344CB8AC3E}">
        <p14:creationId xmlns:p14="http://schemas.microsoft.com/office/powerpoint/2010/main" val="3101068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E4E2-1FCE-A54B-8CBC-915D041B5D4F}"/>
              </a:ext>
            </a:extLst>
          </p:cNvPr>
          <p:cNvSpPr>
            <a:spLocks noGrp="1"/>
          </p:cNvSpPr>
          <p:nvPr>
            <p:ph type="title"/>
          </p:nvPr>
        </p:nvSpPr>
        <p:spPr/>
        <p:txBody>
          <a:bodyPr/>
          <a:lstStyle/>
          <a:p>
            <a:r>
              <a:rPr lang="en-US" dirty="0"/>
              <a:t>Normal Distributions</a:t>
            </a:r>
          </a:p>
        </p:txBody>
      </p:sp>
      <p:sp>
        <p:nvSpPr>
          <p:cNvPr id="3" name="Content Placeholder 2">
            <a:extLst>
              <a:ext uri="{FF2B5EF4-FFF2-40B4-BE49-F238E27FC236}">
                <a16:creationId xmlns:a16="http://schemas.microsoft.com/office/drawing/2014/main" id="{C25E097F-9562-9647-AEAD-E646801F97F3}"/>
              </a:ext>
            </a:extLst>
          </p:cNvPr>
          <p:cNvSpPr>
            <a:spLocks noGrp="1"/>
          </p:cNvSpPr>
          <p:nvPr>
            <p:ph idx="1"/>
          </p:nvPr>
        </p:nvSpPr>
        <p:spPr>
          <a:xfrm>
            <a:off x="838200" y="1825625"/>
            <a:ext cx="6562060" cy="4351338"/>
          </a:xfrm>
        </p:spPr>
        <p:txBody>
          <a:bodyPr>
            <a:normAutofit/>
          </a:bodyPr>
          <a:lstStyle/>
          <a:p>
            <a:r>
              <a:rPr lang="en-ID" dirty="0"/>
              <a:t>Normal distributions can differ in their means and in their standard deviations. </a:t>
            </a:r>
          </a:p>
          <a:p>
            <a:r>
              <a:rPr lang="en-US" dirty="0"/>
              <a:t>The following figure shows three normal distributions.</a:t>
            </a:r>
          </a:p>
          <a:p>
            <a:pPr lvl="1"/>
            <a:r>
              <a:rPr lang="en-US" dirty="0"/>
              <a:t>The green (left-most) distribution has a mean of -3 and a standard deviation of 0.5,</a:t>
            </a:r>
          </a:p>
          <a:p>
            <a:pPr lvl="1"/>
            <a:r>
              <a:rPr lang="en-US" dirty="0"/>
              <a:t>The distribution in red (the middle distribution) has a mean of 0 and a standard deviation of 1</a:t>
            </a:r>
          </a:p>
          <a:p>
            <a:pPr lvl="1"/>
            <a:r>
              <a:rPr lang="en-US" dirty="0"/>
              <a:t>The distribution in black (right-most) has a mean of 2 and a standard deviation of 3.</a:t>
            </a:r>
          </a:p>
        </p:txBody>
      </p:sp>
      <p:sp>
        <p:nvSpPr>
          <p:cNvPr id="4" name="Rectangle 3">
            <a:extLst>
              <a:ext uri="{FF2B5EF4-FFF2-40B4-BE49-F238E27FC236}">
                <a16:creationId xmlns:a16="http://schemas.microsoft.com/office/drawing/2014/main" id="{DBE32C64-A6C8-E549-BBCE-4FD33B0A730D}"/>
              </a:ext>
            </a:extLst>
          </p:cNvPr>
          <p:cNvSpPr/>
          <p:nvPr/>
        </p:nvSpPr>
        <p:spPr>
          <a:xfrm>
            <a:off x="7697971" y="5545121"/>
            <a:ext cx="4167963" cy="1200329"/>
          </a:xfrm>
          <a:prstGeom prst="rect">
            <a:avLst/>
          </a:prstGeom>
        </p:spPr>
        <p:txBody>
          <a:bodyPr wrap="square">
            <a:spAutoFit/>
          </a:bodyPr>
          <a:lstStyle/>
          <a:p>
            <a:r>
              <a:rPr lang="en-US" dirty="0"/>
              <a:t>These as well as all other normal distributions are symmetric with relatively more values at the center of the distribution and relatively few in the tails.</a:t>
            </a:r>
          </a:p>
        </p:txBody>
      </p:sp>
      <p:pic>
        <p:nvPicPr>
          <p:cNvPr id="5" name="Picture 4">
            <a:extLst>
              <a:ext uri="{FF2B5EF4-FFF2-40B4-BE49-F238E27FC236}">
                <a16:creationId xmlns:a16="http://schemas.microsoft.com/office/drawing/2014/main" id="{BFC3C28E-68E4-0D49-8C34-6E69734A610B}"/>
              </a:ext>
            </a:extLst>
          </p:cNvPr>
          <p:cNvPicPr>
            <a:picLocks noChangeAspect="1"/>
          </p:cNvPicPr>
          <p:nvPr/>
        </p:nvPicPr>
        <p:blipFill>
          <a:blip r:embed="rId2"/>
          <a:stretch>
            <a:fillRect/>
          </a:stretch>
        </p:blipFill>
        <p:spPr>
          <a:xfrm>
            <a:off x="8061102" y="1825625"/>
            <a:ext cx="3441700" cy="2806700"/>
          </a:xfrm>
          <a:prstGeom prst="rect">
            <a:avLst/>
          </a:prstGeom>
        </p:spPr>
      </p:pic>
      <p:sp>
        <p:nvSpPr>
          <p:cNvPr id="7" name="Rectangle 6">
            <a:extLst>
              <a:ext uri="{FF2B5EF4-FFF2-40B4-BE49-F238E27FC236}">
                <a16:creationId xmlns:a16="http://schemas.microsoft.com/office/drawing/2014/main" id="{8070A662-CF5D-104F-B965-718CC897EEB7}"/>
              </a:ext>
            </a:extLst>
          </p:cNvPr>
          <p:cNvSpPr/>
          <p:nvPr/>
        </p:nvSpPr>
        <p:spPr>
          <a:xfrm>
            <a:off x="8121502" y="4632325"/>
            <a:ext cx="3232298" cy="646331"/>
          </a:xfrm>
          <a:prstGeom prst="rect">
            <a:avLst/>
          </a:prstGeom>
        </p:spPr>
        <p:txBody>
          <a:bodyPr wrap="square">
            <a:spAutoFit/>
          </a:bodyPr>
          <a:lstStyle/>
          <a:p>
            <a:pPr algn="ctr"/>
            <a:r>
              <a:rPr lang="en-US" dirty="0"/>
              <a:t>Normal distributions differing in mean and standard deviation.</a:t>
            </a:r>
          </a:p>
        </p:txBody>
      </p:sp>
    </p:spTree>
    <p:extLst>
      <p:ext uri="{BB962C8B-B14F-4D97-AF65-F5344CB8AC3E}">
        <p14:creationId xmlns:p14="http://schemas.microsoft.com/office/powerpoint/2010/main" val="202736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4F95FBF-8755-1A46-8613-9E375FB80988}"/>
              </a:ext>
            </a:extLst>
          </p:cNvPr>
          <p:cNvSpPr>
            <a:spLocks noGrp="1"/>
          </p:cNvSpPr>
          <p:nvPr>
            <p:ph type="title"/>
          </p:nvPr>
        </p:nvSpPr>
        <p:spPr/>
        <p:txBody>
          <a:bodyPr/>
          <a:lstStyle/>
          <a:p>
            <a:r>
              <a:rPr lang="en-US" dirty="0"/>
              <a:t>Estimation</a:t>
            </a:r>
          </a:p>
        </p:txBody>
      </p:sp>
      <p:sp>
        <p:nvSpPr>
          <p:cNvPr id="5" name="Text Placeholder 4">
            <a:extLst>
              <a:ext uri="{FF2B5EF4-FFF2-40B4-BE49-F238E27FC236}">
                <a16:creationId xmlns:a16="http://schemas.microsoft.com/office/drawing/2014/main" id="{1FA7F626-85C7-6945-811B-7BA8B38670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8554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80A2-3158-BD47-9171-23BD382404E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DD0F543-5116-9941-8271-4309016B5ABF}"/>
              </a:ext>
            </a:extLst>
          </p:cNvPr>
          <p:cNvSpPr>
            <a:spLocks noGrp="1"/>
          </p:cNvSpPr>
          <p:nvPr>
            <p:ph idx="1"/>
          </p:nvPr>
        </p:nvSpPr>
        <p:spPr/>
        <p:txBody>
          <a:bodyPr>
            <a:normAutofit fontScale="92500" lnSpcReduction="20000"/>
          </a:bodyPr>
          <a:lstStyle/>
          <a:p>
            <a:r>
              <a:rPr lang="en-US" dirty="0"/>
              <a:t>One of the major applications of statistics is estimating population parameters from sample statistics.</a:t>
            </a:r>
          </a:p>
          <a:p>
            <a:pPr marL="0" indent="0">
              <a:buNone/>
            </a:pPr>
            <a:endParaRPr lang="en-US" dirty="0"/>
          </a:p>
          <a:p>
            <a:pPr marL="0" indent="0">
              <a:buNone/>
            </a:pPr>
            <a:r>
              <a:rPr lang="en-US" dirty="0"/>
              <a:t>Example:</a:t>
            </a:r>
          </a:p>
          <a:p>
            <a:r>
              <a:rPr lang="en-US" dirty="0"/>
              <a:t>For example, a poll may seek to estimate the proportion of adult residents of a city that support a proposition to build a new sports stadium. </a:t>
            </a:r>
          </a:p>
          <a:p>
            <a:r>
              <a:rPr lang="en-US" dirty="0"/>
              <a:t>Out of a random sample of 200 people, 106 say they support the proposition. </a:t>
            </a:r>
          </a:p>
          <a:p>
            <a:r>
              <a:rPr lang="en-US" dirty="0"/>
              <a:t>Thus in the sample, 0.53 of the people supported the proposition. </a:t>
            </a:r>
          </a:p>
          <a:p>
            <a:r>
              <a:rPr lang="en-US" dirty="0"/>
              <a:t>This value of 0.53 is called a point estimate of the population proportion. </a:t>
            </a:r>
          </a:p>
          <a:p>
            <a:r>
              <a:rPr lang="en-US" dirty="0"/>
              <a:t>It is called a point estimate because the estimate consists of a single value or point.</a:t>
            </a:r>
          </a:p>
        </p:txBody>
      </p:sp>
    </p:spTree>
    <p:extLst>
      <p:ext uri="{BB962C8B-B14F-4D97-AF65-F5344CB8AC3E}">
        <p14:creationId xmlns:p14="http://schemas.microsoft.com/office/powerpoint/2010/main" val="2406014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1193</Words>
  <Application>Microsoft Macintosh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STAT6171001 Basic Statistics</vt:lpstr>
      <vt:lpstr>Session Learning Outcomes</vt:lpstr>
      <vt:lpstr>Topics</vt:lpstr>
      <vt:lpstr>Normal Distribution</vt:lpstr>
      <vt:lpstr>Introduction</vt:lpstr>
      <vt:lpstr>Normal Distributions</vt:lpstr>
      <vt:lpstr>Normal Distributions</vt:lpstr>
      <vt:lpstr>Estimation</vt:lpstr>
      <vt:lpstr>Introduction</vt:lpstr>
      <vt:lpstr>Point Estimates</vt:lpstr>
      <vt:lpstr>Point Estimates</vt:lpstr>
      <vt:lpstr>Degrees of Freedom</vt:lpstr>
      <vt:lpstr>References</vt:lpstr>
      <vt:lpstr>Introduction to Confidence Intervals</vt:lpstr>
      <vt:lpstr>Confidence Intervals</vt:lpstr>
      <vt:lpstr>t Distribution</vt:lpstr>
      <vt:lpstr>t Distribution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Seraphina Astriani</cp:lastModifiedBy>
  <cp:revision>4</cp:revision>
  <dcterms:created xsi:type="dcterms:W3CDTF">2020-06-23T04:58:20Z</dcterms:created>
  <dcterms:modified xsi:type="dcterms:W3CDTF">2021-09-24T08:39:07Z</dcterms:modified>
</cp:coreProperties>
</file>