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205700" y="252025"/>
            <a:ext cx="2887200" cy="28446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18350" y="3178450"/>
            <a:ext cx="2887200" cy="1734600"/>
            <a:chOff x="218350" y="3178450"/>
            <a:chExt cx="2887200" cy="1734600"/>
          </a:xfrm>
        </p:grpSpPr>
        <p:sp>
          <p:nvSpPr>
            <p:cNvPr id="56" name="Google Shape;56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218350" y="3184450"/>
              <a:ext cx="2887200" cy="2910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Demográficos </a:t>
              </a:r>
              <a:endParaRPr b="1"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218350" y="3590900"/>
              <a:ext cx="2887200" cy="1322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Sexo: Mujer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Edad: 25-40 años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Ciudad: Guadalajara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Nivel socioeconómico: medio - alto</a:t>
              </a:r>
              <a:endParaRPr sz="1200" dirty="0"/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218350" y="1328400"/>
            <a:ext cx="2887200" cy="1734600"/>
            <a:chOff x="218350" y="3178450"/>
            <a:chExt cx="2887200" cy="1734600"/>
          </a:xfrm>
        </p:grpSpPr>
        <p:sp>
          <p:nvSpPr>
            <p:cNvPr id="60" name="Google Shape;60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218350" y="3184450"/>
              <a:ext cx="2887200" cy="2910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Personalidad </a:t>
              </a:r>
              <a:endParaRPr b="1"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350" y="3503074"/>
              <a:ext cx="2887200" cy="1409975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Comportamiento: Persona lógica, respetuosa y paciente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Educación: Licenciatura trunca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Motivaciones: La motiva sentirse valorada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Intereses: interés por los viajes, música, literatura. </a:t>
              </a:r>
              <a:endParaRPr sz="1200" dirty="0"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6205700" y="3178450"/>
            <a:ext cx="2887200" cy="1734600"/>
            <a:chOff x="218350" y="3178450"/>
            <a:chExt cx="2887200" cy="1734600"/>
          </a:xfrm>
        </p:grpSpPr>
        <p:sp>
          <p:nvSpPr>
            <p:cNvPr id="64" name="Google Shape;64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218350" y="3184450"/>
              <a:ext cx="2887200" cy="291000"/>
            </a:xfrm>
            <a:prstGeom prst="rect">
              <a:avLst/>
            </a:prstGeom>
            <a:solidFill>
              <a:srgbClr val="FFD96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Metas y valores </a:t>
              </a:r>
              <a:endParaRPr b="1"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218350" y="3590900"/>
              <a:ext cx="2887200" cy="1322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Meta a largo plazo</a:t>
              </a:r>
              <a:r>
                <a:rPr lang="es" sz="1200">
                  <a:solidFill>
                    <a:srgbClr val="FFFFFF"/>
                  </a:solidFill>
                </a:rPr>
                <a:t>: Viajar con sus hijos o amig@s</a:t>
              </a:r>
              <a:endParaRPr lang="es"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Meta a mediano plazo:  Crecer su personalidad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Valores principales: respeto, igualdad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3212025" y="1362025"/>
            <a:ext cx="2887200" cy="1734600"/>
            <a:chOff x="218350" y="3178450"/>
            <a:chExt cx="2887200" cy="1734600"/>
          </a:xfrm>
        </p:grpSpPr>
        <p:sp>
          <p:nvSpPr>
            <p:cNvPr id="69" name="Google Shape;69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218350" y="3178450"/>
              <a:ext cx="2887200" cy="291000"/>
            </a:xfrm>
            <a:prstGeom prst="rect">
              <a:avLst/>
            </a:prstGeom>
            <a:solidFill>
              <a:srgbClr val="E0666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Pain Points  </a:t>
              </a:r>
              <a:endParaRPr b="1"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218350" y="3590900"/>
              <a:ext cx="2887200" cy="13221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Problema principal: Carácter no dominante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Necesidad a resolver: Plataforma segura para levantar denuncia</a:t>
              </a:r>
              <a:endParaRPr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3212025" y="3178450"/>
            <a:ext cx="2887200" cy="1734600"/>
            <a:chOff x="218350" y="3178450"/>
            <a:chExt cx="2887200" cy="1734600"/>
          </a:xfrm>
        </p:grpSpPr>
        <p:sp>
          <p:nvSpPr>
            <p:cNvPr id="73" name="Google Shape;73;p13"/>
            <p:cNvSpPr/>
            <p:nvPr/>
          </p:nvSpPr>
          <p:spPr>
            <a:xfrm>
              <a:off x="218350" y="3178450"/>
              <a:ext cx="2887200" cy="17346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218350" y="3184450"/>
              <a:ext cx="2887200" cy="291000"/>
            </a:xfrm>
            <a:prstGeom prst="rect">
              <a:avLst/>
            </a:prstGeom>
            <a:solidFill>
              <a:srgbClr val="B4A7D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/>
                <a:t>Background  </a:t>
              </a:r>
              <a:endParaRPr b="1"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218350" y="3533200"/>
              <a:ext cx="2887200" cy="13798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Profesión: Ejecutiva, auxiliar, administrativa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Gustos: literatura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Estilo de vida: Ama de casa, mayor responsabilidad sobre asuntos de casa</a:t>
              </a:r>
              <a:endParaRPr sz="1200" dirty="0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dirty="0">
                  <a:solidFill>
                    <a:srgbClr val="FFFFFF"/>
                  </a:solidFill>
                </a:rPr>
                <a:t>Costumbres: Pasar tiempo con la familia</a:t>
              </a:r>
              <a:endParaRPr b="1" dirty="0"/>
            </a:p>
          </p:txBody>
        </p:sp>
      </p:grpSp>
      <p:pic>
        <p:nvPicPr>
          <p:cNvPr id="2" name="Picture 2" descr="Al Aire Libre Retrato De Una Mujer Joven Y Bella En Vestido Verde Informal  Posando En El Jardín De Verano. Fotos, Retratos, Imágenes Y Fotografía De  Archivo Libres De Derecho. Image 42490890.">
            <a:extLst>
              <a:ext uri="{FF2B5EF4-FFF2-40B4-BE49-F238E27FC236}">
                <a16:creationId xmlns:a16="http://schemas.microsoft.com/office/drawing/2014/main" id="{FB24E220-93AC-474A-862D-A97728796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9" r="33696"/>
          <a:stretch/>
        </p:blipFill>
        <p:spPr bwMode="auto">
          <a:xfrm>
            <a:off x="6933537" y="650862"/>
            <a:ext cx="1613808" cy="204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Presentación en pantalla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Hoyos luis</cp:lastModifiedBy>
  <cp:revision>2</cp:revision>
  <dcterms:modified xsi:type="dcterms:W3CDTF">2022-03-06T19:55:31Z</dcterms:modified>
</cp:coreProperties>
</file>