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205700" y="252025"/>
            <a:ext cx="2887200" cy="2844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18350" y="3178450"/>
            <a:ext cx="2887200" cy="1734600"/>
            <a:chOff x="218350" y="3178450"/>
            <a:chExt cx="2887200" cy="1734600"/>
          </a:xfrm>
        </p:grpSpPr>
        <p:sp>
          <p:nvSpPr>
            <p:cNvPr id="56" name="Google Shape;56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Demográficos </a:t>
              </a:r>
              <a:endParaRPr b="1"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Sexo: Hombre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Edad: 25-35 años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Ciudad: Guadalajara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Nivel socioeconómico: medio - alto</a:t>
              </a:r>
              <a:endParaRPr sz="1200" dirty="0"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18350" y="1328400"/>
            <a:ext cx="2887200" cy="1734600"/>
            <a:chOff x="218350" y="3178450"/>
            <a:chExt cx="2887200" cy="1734600"/>
          </a:xfrm>
        </p:grpSpPr>
        <p:sp>
          <p:nvSpPr>
            <p:cNvPr id="60" name="Google Shape;60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Personalidad </a:t>
              </a:r>
              <a:endParaRPr b="1"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Comportamiento: Persona lógica, respetuosa y paciente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Educación: Licenciatura, Maestría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Motivaciones: El dinero y el poder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Intereses: Interes en casos potenciales de mucho dinero </a:t>
              </a:r>
              <a:endParaRPr sz="1200" dirty="0"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205700" y="3178450"/>
            <a:ext cx="2887200" cy="1734600"/>
            <a:chOff x="218350" y="3178450"/>
            <a:chExt cx="2887200" cy="1734600"/>
          </a:xfrm>
        </p:grpSpPr>
        <p:sp>
          <p:nvSpPr>
            <p:cNvPr id="64" name="Google Shape;64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FFD96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Metas y valores </a:t>
              </a:r>
              <a:endParaRPr b="1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Meta a largo plazo: Clientes por recomendación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meta a mediano plazo:  Mejorar ingresos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valores principales: respeto, igualdad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3212025" y="1362025"/>
            <a:ext cx="2887200" cy="1734600"/>
            <a:chOff x="218350" y="3178450"/>
            <a:chExt cx="2887200" cy="1734600"/>
          </a:xfrm>
        </p:grpSpPr>
        <p:sp>
          <p:nvSpPr>
            <p:cNvPr id="69" name="Google Shape;69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218350" y="3178450"/>
              <a:ext cx="2887200" cy="291000"/>
            </a:xfrm>
            <a:prstGeom prst="rect">
              <a:avLst/>
            </a:prstGeom>
            <a:solidFill>
              <a:srgbClr val="E0666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Pain Points  </a:t>
              </a:r>
              <a:endParaRPr b="1"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Problema principal: Mala gestión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Necesidad a resolver: Mejorar la captación de clientes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3212025" y="3178450"/>
            <a:ext cx="2887200" cy="1734600"/>
            <a:chOff x="218350" y="3178450"/>
            <a:chExt cx="2887200" cy="1734600"/>
          </a:xfrm>
        </p:grpSpPr>
        <p:sp>
          <p:nvSpPr>
            <p:cNvPr id="73" name="Google Shape;73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B4A7D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Background  </a:t>
              </a:r>
              <a:endParaRPr b="1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Profesión: Derecho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Gustos: Deportes, alcohol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Estilo de vida: De presupuesto alto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Costumbres: Lectura rápida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pic>
        <p:nvPicPr>
          <p:cNvPr id="1026" name="Picture 2" descr="Cuál es el perfil de un abogado penalista? | Derecho">
            <a:extLst>
              <a:ext uri="{FF2B5EF4-FFF2-40B4-BE49-F238E27FC236}">
                <a16:creationId xmlns:a16="http://schemas.microsoft.com/office/drawing/2014/main" id="{79BAF46C-8E60-4E0D-9F99-2614D2940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r="34261"/>
          <a:stretch/>
        </p:blipFill>
        <p:spPr bwMode="auto">
          <a:xfrm>
            <a:off x="6920646" y="564375"/>
            <a:ext cx="1627006" cy="20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Presentación en pantalla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Hoyos luis</cp:lastModifiedBy>
  <cp:revision>1</cp:revision>
  <dcterms:modified xsi:type="dcterms:W3CDTF">2022-03-02T02:06:02Z</dcterms:modified>
</cp:coreProperties>
</file>