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A036-E542-53DD-9595-91A278981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BC92B-F8D1-7F6A-C609-48C30CC30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F45F7-7F9A-6484-B1EC-0CF81AD0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E7F1-B9F3-9A4D-BD06-42C62F0B0F11}" type="datetimeFigureOut">
              <a:rPr lang="en-CN" smtClean="0"/>
              <a:t>2023/5/13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04FA5-3EC6-BDB9-1893-A00AAEED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832B5-0479-4767-E736-AB413330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EF16-BAB8-854B-B65C-7D139ED985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1663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ECCFF-A6BD-9CBE-7765-81D2544C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803FF-E0EA-6938-90CF-C839CE857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78C4C-72F4-A91A-1991-44FE2DEA2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E7F1-B9F3-9A4D-BD06-42C62F0B0F11}" type="datetimeFigureOut">
              <a:rPr lang="en-CN" smtClean="0"/>
              <a:t>2023/5/13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4EFBE-7A3D-8E68-39C7-C8E9C5A9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B01DD-1027-8ECF-481C-28A07323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EF16-BAB8-854B-B65C-7D139ED985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6361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3CBCB-CB1C-13B8-A5F2-2370F7B62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78D20-B5DB-E26C-76E8-1C8CA0D12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C504F-6F52-2897-FCB5-660C0900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E7F1-B9F3-9A4D-BD06-42C62F0B0F11}" type="datetimeFigureOut">
              <a:rPr lang="en-CN" smtClean="0"/>
              <a:t>2023/5/13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BA338-8C85-AB11-92F8-296AB4F3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8B92F-484C-8C4E-F5A9-6E6E056A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EF16-BAB8-854B-B65C-7D139ED985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9248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CFA2-7DDC-E301-DD65-2B149C45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B7495-4667-B1B8-FFD1-03FD2CEF4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BF522-DB4B-C54E-91B3-15182435E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E7F1-B9F3-9A4D-BD06-42C62F0B0F11}" type="datetimeFigureOut">
              <a:rPr lang="en-CN" smtClean="0"/>
              <a:t>2023/5/13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FE349-EEAA-9471-5C9E-A84E7F7F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D917B-B462-DF52-F941-E1B4D360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EF16-BAB8-854B-B65C-7D139ED985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9033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3799-5250-8327-AB15-B5CA973E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7CE9B-2264-4FCE-2EB3-BA21D283C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24755-706A-D46A-FB93-6053F311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E7F1-B9F3-9A4D-BD06-42C62F0B0F11}" type="datetimeFigureOut">
              <a:rPr lang="en-CN" smtClean="0"/>
              <a:t>2023/5/13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42D47-AE0D-B173-77CE-47A7F5C3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08517-3A47-EA57-D638-2F3B72D7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EF16-BAB8-854B-B65C-7D139ED985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112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31E5-B8A5-A941-ED62-F9F2C447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671F-6B8E-ECD0-6168-EF1F5EB6B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7757A-43C0-67AC-FA88-6BC310BF1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A2285-939C-E5DB-5431-40E382C5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E7F1-B9F3-9A4D-BD06-42C62F0B0F11}" type="datetimeFigureOut">
              <a:rPr lang="en-CN" smtClean="0"/>
              <a:t>2023/5/13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83F6B-6959-0B91-0EC1-E4B9D94A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60600-9E01-9701-F2E6-ABB58838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EF16-BAB8-854B-B65C-7D139ED985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850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A309-EC02-488A-3871-0AA5B226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DD0F7-852D-81CC-9DA7-AFAF3F852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2D385-6864-7287-3170-46297E117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BCB3A-A9D8-D12C-C4F5-DAF15550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8F236-BF5F-14DE-9B0E-8FBA0ED6D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E8A865-2090-2C29-4A6A-51A49907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E7F1-B9F3-9A4D-BD06-42C62F0B0F11}" type="datetimeFigureOut">
              <a:rPr lang="en-CN" smtClean="0"/>
              <a:t>2023/5/13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99E796-A5D0-FA00-9EC4-940CC7CD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00EC30-5102-E98A-5C15-E09D1AF6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EF16-BAB8-854B-B65C-7D139ED985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9952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98A3-47F5-6AB7-D5F4-289C9851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68807-4463-1DCE-8CFB-B72C290E1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E7F1-B9F3-9A4D-BD06-42C62F0B0F11}" type="datetimeFigureOut">
              <a:rPr lang="en-CN" smtClean="0"/>
              <a:t>2023/5/13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861A4-2557-BB5E-AD8E-64B045CF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541F07-99E4-2D5E-74A7-47680415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EF16-BAB8-854B-B65C-7D139ED985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8367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76D0A-9336-5A73-E78C-2D0097FB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E7F1-B9F3-9A4D-BD06-42C62F0B0F11}" type="datetimeFigureOut">
              <a:rPr lang="en-CN" smtClean="0"/>
              <a:t>2023/5/13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F1D981-9899-0952-6AE5-4274673A2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BE9F6-708E-AA69-9A01-44541E95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EF16-BAB8-854B-B65C-7D139ED985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7935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CF1E-2E44-4CCF-96AF-68F51EEE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E1966-B4B8-787C-5CAE-D881BA1AA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C085D-08C9-7F10-459F-28C6A3A6F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FB6C9-50C6-3227-A43C-337889542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E7F1-B9F3-9A4D-BD06-42C62F0B0F11}" type="datetimeFigureOut">
              <a:rPr lang="en-CN" smtClean="0"/>
              <a:t>2023/5/13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4F0B2-552F-CE08-9D86-500F9DBD7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1514A-0733-C275-C663-0103E2A5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EF16-BAB8-854B-B65C-7D139ED985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8290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5D52-E423-3E66-4571-38E0D148C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57CE8-277D-DEB2-0588-02BC85146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607E5-5274-F585-6E2A-826410171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B2D60-5CA1-4B64-6E89-A095BC0D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E7F1-B9F3-9A4D-BD06-42C62F0B0F11}" type="datetimeFigureOut">
              <a:rPr lang="en-CN" smtClean="0"/>
              <a:t>2023/5/13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E83F0-7836-31E9-0853-435E3F4A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FAC8D-09F1-C904-1934-43A62EB0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EF16-BAB8-854B-B65C-7D139ED985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928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8B451-D7BD-6F26-D62A-F2BE9FA7D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0B875-365E-6C46-40BA-179993B4B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0ACF3-C1C1-7BC8-055A-E996AD5CD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6E7F1-B9F3-9A4D-BD06-42C62F0B0F11}" type="datetimeFigureOut">
              <a:rPr lang="en-CN" smtClean="0"/>
              <a:t>2023/5/13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943A3-CE71-F613-4C06-F1354520F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0FF88-E384-E763-6659-2F2CDC92D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1EF16-BAB8-854B-B65C-7D139ED985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2508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AAEBE9-E077-180D-C575-BEC27B18EF8C}"/>
              </a:ext>
            </a:extLst>
          </p:cNvPr>
          <p:cNvCxnSpPr/>
          <p:nvPr/>
        </p:nvCxnSpPr>
        <p:spPr>
          <a:xfrm>
            <a:off x="3771900" y="4034790"/>
            <a:ext cx="46405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7AF91F-1E57-AB46-4817-F9AC32AC4475}"/>
              </a:ext>
            </a:extLst>
          </p:cNvPr>
          <p:cNvCxnSpPr>
            <a:cxnSpLocks/>
          </p:cNvCxnSpPr>
          <p:nvPr/>
        </p:nvCxnSpPr>
        <p:spPr>
          <a:xfrm>
            <a:off x="3771900" y="3989070"/>
            <a:ext cx="212080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D7A779-78D5-1DA7-A891-22937C6CF58B}"/>
              </a:ext>
            </a:extLst>
          </p:cNvPr>
          <p:cNvCxnSpPr>
            <a:cxnSpLocks/>
          </p:cNvCxnSpPr>
          <p:nvPr/>
        </p:nvCxnSpPr>
        <p:spPr>
          <a:xfrm flipH="1">
            <a:off x="5892709" y="2170252"/>
            <a:ext cx="1908810" cy="182208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0D8FC3-90AD-6021-DAE9-9ABD9FB73CB6}"/>
                  </a:ext>
                </a:extLst>
              </p:cNvPr>
              <p:cNvSpPr txBox="1"/>
              <p:nvPr/>
            </p:nvSpPr>
            <p:spPr>
              <a:xfrm>
                <a:off x="8412480" y="3850124"/>
                <a:ext cx="476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0D8FC3-90AD-6021-DAE9-9ABD9FB73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480" y="3850124"/>
                <a:ext cx="47628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D2AC66-BC50-0F14-7F92-BE7DB9854263}"/>
                  </a:ext>
                </a:extLst>
              </p:cNvPr>
              <p:cNvSpPr txBox="1"/>
              <p:nvPr/>
            </p:nvSpPr>
            <p:spPr>
              <a:xfrm>
                <a:off x="5695304" y="4077245"/>
                <a:ext cx="406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D2AC66-BC50-0F14-7F92-BE7DB9854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304" y="4077245"/>
                <a:ext cx="4064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0C244-2D24-0347-E2E1-80E61BEAC1B0}"/>
                  </a:ext>
                </a:extLst>
              </p:cNvPr>
              <p:cNvSpPr txBox="1"/>
              <p:nvPr/>
            </p:nvSpPr>
            <p:spPr>
              <a:xfrm>
                <a:off x="4496643" y="2166986"/>
                <a:ext cx="2131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0C244-2D24-0347-E2E1-80E61BEAC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643" y="2166986"/>
                <a:ext cx="21315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22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 Yuan (SME-QF,118020071)</dc:creator>
  <cp:lastModifiedBy>Zhen Yuan (SME-QF,118020071)</cp:lastModifiedBy>
  <cp:revision>7</cp:revision>
  <dcterms:created xsi:type="dcterms:W3CDTF">2023-05-12T08:59:04Z</dcterms:created>
  <dcterms:modified xsi:type="dcterms:W3CDTF">2023-05-13T07:01:48Z</dcterms:modified>
</cp:coreProperties>
</file>