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64" r:id="rId1"/>
  </p:sldMasterIdLst>
  <p:sldIdLst>
    <p:sldId id="256" r:id="rId2"/>
    <p:sldId id="269" r:id="rId3"/>
    <p:sldId id="257" r:id="rId4"/>
    <p:sldId id="259" r:id="rId5"/>
    <p:sldId id="264" r:id="rId6"/>
    <p:sldId id="267" r:id="rId7"/>
    <p:sldId id="265" r:id="rId8"/>
    <p:sldId id="268" r:id="rId9"/>
    <p:sldId id="270" r:id="rId10"/>
    <p:sldId id="27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196" autoAdjust="0"/>
  </p:normalViewPr>
  <p:slideViewPr>
    <p:cSldViewPr snapToGrid="0">
      <p:cViewPr varScale="1">
        <p:scale>
          <a:sx n="88" d="100"/>
          <a:sy n="88" d="100"/>
        </p:scale>
        <p:origin x="-32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3284890-85D2-4D7B-8EF5-15A9C1DB8F42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157CC2-0FC8-4686-B024-99790E0F5162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F6764DA5-CD3D-4590-A511-FCD3BC7A793E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5661D-6934-4B32-B92C-470368BF1EC6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6F822A4-8DA6-4447-9B1F-C5DB58435268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48D31E-DCDA-41A7-9C67-C4B11B94D21D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3762C0-B258-48F1-ADE6-176B4174CCDD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919A6-33EB-49BD-A62F-1FA56B9F9712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A4E7D1B-D673-4CF6-8672-009D42ABD2A0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6AA21-1863-4931-97CB-99D0A168701B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72C379-9A7C-4C87-A116-CBE9F58B04C5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4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664C608-40B1-4030-A28D-5B74BC98ADCE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A6B02B-159F-AB40-A736-D351A49B3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625" y="884582"/>
            <a:ext cx="8825658" cy="2260399"/>
          </a:xfrm>
        </p:spPr>
        <p:txBody>
          <a:bodyPr>
            <a:normAutofit/>
          </a:bodyPr>
          <a:lstStyle/>
          <a:p>
            <a:r>
              <a:rPr lang="en-IN" dirty="0" smtClean="0"/>
              <a:t>Chances of getting Stroke based on age and BMI correlation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AD2FFC0-1770-734B-9086-6279570466EA}"/>
              </a:ext>
            </a:extLst>
          </p:cNvPr>
          <p:cNvSpPr txBox="1"/>
          <p:nvPr/>
        </p:nvSpPr>
        <p:spPr>
          <a:xfrm>
            <a:off x="7563679" y="4277428"/>
            <a:ext cx="2991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FF00"/>
                </a:solidFill>
              </a:rPr>
              <a:t>Hozaifa Alam</a:t>
            </a:r>
          </a:p>
          <a:p>
            <a:endParaRPr lang="en-IN" b="1" dirty="0">
              <a:solidFill>
                <a:srgbClr val="FFFF00"/>
              </a:solidFill>
            </a:endParaRPr>
          </a:p>
          <a:p>
            <a:endParaRPr lang="en-IN" b="1" dirty="0">
              <a:solidFill>
                <a:srgbClr val="FFFF00"/>
              </a:solidFill>
            </a:endParaRPr>
          </a:p>
          <a:p>
            <a:r>
              <a:rPr lang="en-IN" b="1" dirty="0" smtClean="0">
                <a:solidFill>
                  <a:srgbClr val="FFFF00"/>
                </a:solidFill>
              </a:rPr>
              <a:t> </a:t>
            </a:r>
            <a:endParaRPr lang="en-IN" b="1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93E3151-0D66-FAC7-1DE8-76848433C71B}"/>
              </a:ext>
            </a:extLst>
          </p:cNvPr>
          <p:cNvSpPr txBox="1"/>
          <p:nvPr/>
        </p:nvSpPr>
        <p:spPr>
          <a:xfrm>
            <a:off x="7563679" y="3908096"/>
            <a:ext cx="2590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Presented by:</a:t>
            </a:r>
            <a:endParaRPr lang="en-IN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583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9B92EF-6651-F5E1-4EE3-19EA5E9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01D418-2A53-36B1-0B0B-DEF2A00B5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600" b="1" dirty="0"/>
              <a:t> </a:t>
            </a:r>
            <a:r>
              <a:rPr lang="en-US" sz="1600" b="1" dirty="0"/>
              <a:t>In this demonstration of the case study, we have gained an understanding of how to apply various data pre-processing steps and different classification algorithms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9503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Thank You Presentation Slide PowerPoint Template">
            <a:extLst>
              <a:ext uri="{FF2B5EF4-FFF2-40B4-BE49-F238E27FC236}">
                <a16:creationId xmlns:a16="http://schemas.microsoft.com/office/drawing/2014/main" xmlns="" id="{1121B332-AA78-6014-808C-0C70F3250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3999" y="248477"/>
            <a:ext cx="8812697" cy="660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629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00B524-77B0-2121-BFCD-B4DE7384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ABA315-6ABD-7F51-6401-AFFC00ECF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26364"/>
          </a:xfrm>
        </p:spPr>
        <p:txBody>
          <a:bodyPr>
            <a:normAutofit fontScale="32500" lnSpcReduction="2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56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5600" b="1" dirty="0">
                <a:solidFill>
                  <a:schemeClr val="tx1"/>
                </a:solidFill>
              </a:rPr>
              <a:t>Libraries used in the project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5600" b="1" dirty="0">
                <a:solidFill>
                  <a:schemeClr val="tx1"/>
                </a:solidFill>
              </a:rPr>
              <a:t>Tasks preformed in project</a:t>
            </a:r>
          </a:p>
          <a:p>
            <a:pPr marL="0" indent="0">
              <a:buNone/>
            </a:pPr>
            <a:r>
              <a:rPr lang="en-US" sz="3700" b="1" dirty="0">
                <a:solidFill>
                  <a:schemeClr val="tx1"/>
                </a:solidFill>
              </a:rPr>
              <a:t>        </a:t>
            </a:r>
            <a:r>
              <a:rPr lang="en-US" sz="4400" b="1" dirty="0">
                <a:solidFill>
                  <a:schemeClr val="tx1"/>
                </a:solidFill>
              </a:rPr>
              <a:t>1. Loading dataset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2. Checking null values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3</a:t>
            </a:r>
            <a:r>
              <a:rPr lang="en-US" sz="4400" b="1" dirty="0" smtClean="0">
                <a:solidFill>
                  <a:schemeClr val="tx1"/>
                </a:solidFill>
              </a:rPr>
              <a:t>. Let's look at this distribution by using histogram</a:t>
            </a:r>
            <a:endParaRPr lang="en-US" sz="4400" b="1" dirty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US" sz="4400" b="1" dirty="0">
                <a:solidFill>
                  <a:schemeClr val="tx1"/>
                </a:solidFill>
              </a:rPr>
              <a:t>      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5600" b="1" dirty="0" smtClean="0">
                <a:solidFill>
                  <a:schemeClr val="tx1"/>
                </a:solidFill>
              </a:rPr>
              <a:t>Machine </a:t>
            </a:r>
            <a:r>
              <a:rPr lang="en-US" sz="5600" b="1" dirty="0">
                <a:solidFill>
                  <a:schemeClr val="tx1"/>
                </a:solidFill>
              </a:rPr>
              <a:t>Learning Algorithms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1. Logistic Regression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2. Decision Tree Classifier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3. K-Neighbors Classifier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</a:rPr>
              <a:t>      4. Random Forest Classifier</a:t>
            </a:r>
          </a:p>
          <a:p>
            <a:pPr>
              <a:buFont typeface="Wingdings" pitchFamily="2" charset="2"/>
              <a:buChar char="q"/>
            </a:pPr>
            <a:r>
              <a:rPr lang="en-US" sz="5600" b="1" dirty="0" smtClean="0">
                <a:solidFill>
                  <a:schemeClr val="tx1"/>
                </a:solidFill>
              </a:rPr>
              <a:t>Conclusion     </a:t>
            </a:r>
            <a:endParaRPr lang="en-US" sz="5600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2592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E48DB-8E0B-B394-5D2D-54E9736B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96" y="610478"/>
            <a:ext cx="10058400" cy="1609344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5A61866-19E2-526A-287F-B94585C05F9D}"/>
              </a:ext>
            </a:extLst>
          </p:cNvPr>
          <p:cNvSpPr/>
          <p:nvPr/>
        </p:nvSpPr>
        <p:spPr>
          <a:xfrm>
            <a:off x="258792" y="3381556"/>
            <a:ext cx="10601865" cy="1716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Recently I've been fascinated by machine learning and decided to dive more into this world to learn what it is all about. I've taken a course on using the Scikit-learn library through Python and coupled with my previous experience (pandas, matplotlib, numpy, &amp; seaborn), I wanted to try and tackle a ML project. (I've also upped my markdown game from previous notebooks, which I want to showcase a bit as well.)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The project I'm going to do in this notebook is to predict whether or not a patient had a stroke based on a number of medical and personal attributes. The intent is to use this ml model to predict the likelihood of a stroke in future patients. This will be a classification model as we're trying to predict whether a patient falls into the category of "Stroke" or "No Stroke". So without further ado, let's get started!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9175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510033-2B5B-10B6-7A08-0C3C9A80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 in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1118B7-6347-ED7F-13CF-243B9BB7E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41984"/>
            <a:ext cx="9773556" cy="3806634"/>
          </a:xfrm>
        </p:spPr>
        <p:txBody>
          <a:bodyPr/>
          <a:lstStyle/>
          <a:p>
            <a:r>
              <a:rPr lang="en-US" dirty="0"/>
              <a:t>Pandas</a:t>
            </a:r>
          </a:p>
          <a:p>
            <a:r>
              <a:rPr lang="en-US" dirty="0"/>
              <a:t>NumPy</a:t>
            </a:r>
          </a:p>
          <a:p>
            <a:r>
              <a:rPr lang="en-US" dirty="0"/>
              <a:t>Matplotlib</a:t>
            </a:r>
          </a:p>
          <a:p>
            <a:r>
              <a:rPr lang="en-US" dirty="0" smtClean="0"/>
              <a:t>Statistics</a:t>
            </a:r>
          </a:p>
          <a:p>
            <a:r>
              <a:rPr lang="en-US" dirty="0" smtClean="0"/>
              <a:t>Scikit-learn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2A1D8D7F-8F11-AD8D-283F-01A1864BC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78481" y="2718233"/>
            <a:ext cx="3157036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umPy - Wikipedia">
            <a:extLst>
              <a:ext uri="{FF2B5EF4-FFF2-40B4-BE49-F238E27FC236}">
                <a16:creationId xmlns:a16="http://schemas.microsoft.com/office/drawing/2014/main" xmlns="" id="{F4EE9CBC-2133-6DBE-CBDC-DC90EF138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7638" y="4472880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yviz 0101a3 Documentation - Matplotlib Png,Python Icon Png - free transparent  png images - pngaaa.com">
            <a:extLst>
              <a:ext uri="{FF2B5EF4-FFF2-40B4-BE49-F238E27FC236}">
                <a16:creationId xmlns:a16="http://schemas.microsoft.com/office/drawing/2014/main" xmlns="" id="{52ADFEA3-2BAB-EB5C-553E-8CB86FA36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5517" y="3429000"/>
            <a:ext cx="2781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45080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9B92EF-6651-F5E1-4EE3-19EA5E9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dataset</a:t>
            </a:r>
            <a:endParaRPr lang="en-IN" dirty="0"/>
          </a:p>
        </p:txBody>
      </p:sp>
      <p:pic>
        <p:nvPicPr>
          <p:cNvPr id="6" name="Content Placeholder 5" descr="loa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23572"/>
            <a:ext cx="9652000" cy="4018943"/>
          </a:xfrm>
        </p:spPr>
      </p:pic>
    </p:spTree>
    <p:extLst>
      <p:ext uri="{BB962C8B-B14F-4D97-AF65-F5344CB8AC3E}">
        <p14:creationId xmlns:p14="http://schemas.microsoft.com/office/powerpoint/2010/main" xmlns="" val="11413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DCBDC9-ECF0-0EDF-183A-BB195E28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</a:t>
            </a:r>
            <a:r>
              <a:rPr lang="en-US" dirty="0" smtClean="0"/>
              <a:t>missing </a:t>
            </a:r>
            <a:r>
              <a:rPr lang="en-US" dirty="0"/>
              <a:t>values</a:t>
            </a:r>
            <a:endParaRPr lang="en-IN" dirty="0"/>
          </a:p>
        </p:txBody>
      </p:sp>
      <p:pic>
        <p:nvPicPr>
          <p:cNvPr id="6" name="Content Placeholder 5" descr="miss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902" y="2380891"/>
            <a:ext cx="5404453" cy="3631720"/>
          </a:xfrm>
        </p:spPr>
      </p:pic>
    </p:spTree>
    <p:extLst>
      <p:ext uri="{BB962C8B-B14F-4D97-AF65-F5344CB8AC3E}">
        <p14:creationId xmlns:p14="http://schemas.microsoft.com/office/powerpoint/2010/main" xmlns="" val="245788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DCBDC9-ECF0-0EDF-183A-BB195E28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746" y="852898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Let's look at this distribution by using histogram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287" y="2363637"/>
            <a:ext cx="5779698" cy="4175186"/>
          </a:xfrm>
        </p:spPr>
      </p:pic>
    </p:spTree>
    <p:extLst>
      <p:ext uri="{BB962C8B-B14F-4D97-AF65-F5344CB8AC3E}">
        <p14:creationId xmlns:p14="http://schemas.microsoft.com/office/powerpoint/2010/main" xmlns="" val="73433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01A97-C830-B3F2-7202-C1F261C8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correlation between variables</a:t>
            </a:r>
            <a:endParaRPr lang="en-IN" dirty="0"/>
          </a:p>
        </p:txBody>
      </p:sp>
      <p:pic>
        <p:nvPicPr>
          <p:cNvPr id="6" name="Content Placeholder 5" descr="hea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376" y="1609725"/>
            <a:ext cx="8186447" cy="4846638"/>
          </a:xfrm>
        </p:spPr>
      </p:pic>
    </p:spTree>
    <p:extLst>
      <p:ext uri="{BB962C8B-B14F-4D97-AF65-F5344CB8AC3E}">
        <p14:creationId xmlns:p14="http://schemas.microsoft.com/office/powerpoint/2010/main" xmlns="" val="40219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9B92EF-6651-F5E1-4EE3-19EA5E9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976480-57D0-6BCF-2F39-6A25E46E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Logistic Regression Result</a:t>
            </a:r>
          </a:p>
          <a:p>
            <a:r>
              <a:rPr lang="en-IN" dirty="0"/>
              <a:t>Decision Tree Result</a:t>
            </a:r>
          </a:p>
          <a:p>
            <a:r>
              <a:rPr lang="en-IN" dirty="0"/>
              <a:t>K- Neighbours Classifier Result</a:t>
            </a:r>
          </a:p>
          <a:p>
            <a:r>
              <a:rPr lang="en-IN" dirty="0"/>
              <a:t>Random Forest Classifier Result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8229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474</TotalTime>
  <Words>315</Words>
  <Application>Microsoft Office PowerPoint</Application>
  <PresentationFormat>Custom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Chances of getting Stroke based on age and BMI correlation</vt:lpstr>
      <vt:lpstr>Content </vt:lpstr>
      <vt:lpstr>Introduction</vt:lpstr>
      <vt:lpstr>Libraries Used in the project</vt:lpstr>
      <vt:lpstr>Loading dataset</vt:lpstr>
      <vt:lpstr>Checking missing values</vt:lpstr>
      <vt:lpstr>Let's look at this distribution by using histogram</vt:lpstr>
      <vt:lpstr>Finding correlation between variables</vt:lpstr>
      <vt:lpstr>Machine Learning Algorithm</vt:lpstr>
      <vt:lpstr>Conclusion 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eligibility Pridition</dc:title>
  <dc:creator>Vishvajeet Nalawade</dc:creator>
  <cp:lastModifiedBy>user</cp:lastModifiedBy>
  <cp:revision>26</cp:revision>
  <dcterms:created xsi:type="dcterms:W3CDTF">2023-03-06T08:22:34Z</dcterms:created>
  <dcterms:modified xsi:type="dcterms:W3CDTF">2023-05-13T06:44:47Z</dcterms:modified>
</cp:coreProperties>
</file>