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DD58-6E2C-4DBA-A799-2BC9D2362026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35D4-58AF-4E81-8B88-569469EE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Hoy/MATLAB_Joystick_Contr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Wired Xbox 360 Controller / MATLAB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Jonathan Hoy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Plug in the Controller</a:t>
            </a:r>
          </a:p>
          <a:p>
            <a:r>
              <a:rPr lang="en-US" sz="2400" dirty="0" smtClean="0"/>
              <a:t>Make sure the USB Driver for your controller is properly installed:</a:t>
            </a:r>
          </a:p>
          <a:p>
            <a:r>
              <a:rPr lang="en-US" sz="2400" dirty="0" smtClean="0"/>
              <a:t>To verify go to Control Panel -&gt; Hardware and Sound -&gt; Devices and Printers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07" b="11849"/>
          <a:stretch/>
        </p:blipFill>
        <p:spPr bwMode="auto">
          <a:xfrm>
            <a:off x="1447800" y="3886200"/>
            <a:ext cx="463905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4953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Should Show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Reference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8302"/>
            <a:ext cx="84391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SharpDX.Xinput.State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46005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24383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Number:</a:t>
            </a:r>
          </a:p>
          <a:p>
            <a:r>
              <a:rPr lang="en-US" dirty="0" smtClean="0"/>
              <a:t>If this number changes between polling, a button or trigger is being pressed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648200" y="3038475"/>
            <a:ext cx="1447800" cy="161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3962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Gamepad: This is the structure which contains the measured values on the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Gamepad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9339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267200" y="2057400"/>
            <a:ext cx="167640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1600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Bit integer containing states of 13 buttons (3 reserved bits)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Parsing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195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2200"/>
            <a:ext cx="40767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14750" y="1438870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Performing the Bitmask Conversions in Excel, and then stick in MATLAB sub-function for parsing</a:t>
            </a:r>
          </a:p>
        </p:txBody>
      </p:sp>
    </p:spTree>
    <p:extLst>
      <p:ext uri="{BB962C8B-B14F-4D97-AF65-F5344CB8AC3E}">
        <p14:creationId xmlns:p14="http://schemas.microsoft.com/office/powerpoint/2010/main" val="125641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ButtonParser.m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care of the parsing for you and puts it into a nice structure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https://github.com/JonHoy/MATLAB_Joystick_Control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4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Wired Xbox 360 Controller / MATLAB Interface</vt:lpstr>
      <vt:lpstr>Initial Setup</vt:lpstr>
      <vt:lpstr>Button Reference</vt:lpstr>
      <vt:lpstr>SharpDX.Xinput.State</vt:lpstr>
      <vt:lpstr>Gamepad Structure</vt:lpstr>
      <vt:lpstr>Button Parsing</vt:lpstr>
      <vt:lpstr>ButtonParser.m file </vt:lpstr>
      <vt:lpstr>Sample Code 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Controller / MATLAB Interface</dc:title>
  <dc:creator>Jonathan Hoy</dc:creator>
  <cp:lastModifiedBy>Jonathan Hoy</cp:lastModifiedBy>
  <cp:revision>14</cp:revision>
  <dcterms:created xsi:type="dcterms:W3CDTF">2014-12-23T02:52:15Z</dcterms:created>
  <dcterms:modified xsi:type="dcterms:W3CDTF">2014-12-23T21:57:08Z</dcterms:modified>
</cp:coreProperties>
</file>