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4ADE9-DB28-4A0A-A172-41AA3661AA03}" type="datetimeFigureOut">
              <a:rPr lang="de-DE" smtClean="0"/>
              <a:t>18.05.2020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5A5CC-6DB7-4048-A500-D10DCB643E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86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FC0D-3186-42C1-9FEB-DF87B478E717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2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6C2C-4286-47EF-AB2A-8680B536CB4D}" type="datetime1">
              <a:rPr lang="de-DE" smtClean="0"/>
              <a:t>18.05.2020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60BB7-F8F7-4802-95E0-96B236C3C76B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32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4761-35E0-47DA-A417-ED3BA20B1F62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06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12A4-E786-49F6-9E74-CB7092EB9607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75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64C4-D6AD-43BF-840F-3DC64D412330}" type="datetime1">
              <a:rPr lang="de-DE" smtClean="0"/>
              <a:t>18.05.2020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32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757A-C7D7-4397-A608-FC27B1D0D293}" type="datetime1">
              <a:rPr lang="de-DE" smtClean="0"/>
              <a:t>18.05.2020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042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A52B-FC7E-4912-BC30-99A8D1C421B3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24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7962-CC57-4993-BBF3-C3FDFF0EE669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45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9FB4-7853-4E53-977D-93AE37DFD9A5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6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A55F-C53C-4138-BC98-D831E0B636BB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1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BBD9-B05F-4D91-99C0-4CF18D1E3957}" type="datetime1">
              <a:rPr lang="de-DE" smtClean="0"/>
              <a:t>18.05.2020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9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3C2F-AEFA-459C-AC20-50BDC51A6303}" type="datetime1">
              <a:rPr lang="de-DE" smtClean="0"/>
              <a:t>18.05.2020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905E-F4C5-4F37-ABCD-248F305376F1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07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FD1AC-B073-412C-9988-F89F84B9256E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2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DF7F-B6D0-4BD3-9532-7871733E6BB7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5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425C-1CA6-40C5-B311-43E687ED943B}" type="datetime1">
              <a:rPr lang="de-DE" smtClean="0"/>
              <a:t>18.05.2020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9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9272AA-872F-4724-8F82-489ECBBB31F9}" type="datetime1">
              <a:rPr lang="de-DE" smtClean="0"/>
              <a:t>18.05.2020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7071-9974-42BF-81B3-0DE54666D9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82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9838C-1FA4-4B6C-87DC-67ABE5D7F9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5400" dirty="0"/>
              <a:t>Analyse und Bewertung von Methoden zur Erkennung von Pattern in Musikaufnahmen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69D3F-376D-4903-9F88-F01C07B2F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Erstellt von Nico Mehlhose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60E4B0-A7B4-4BA6-87D2-1B9C1A5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18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6DBE1-5401-4906-ACD3-90532773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Erkennung mittels CNN und Spektrum </a:t>
            </a:r>
          </a:p>
        </p:txBody>
      </p:sp>
      <p:pic>
        <p:nvPicPr>
          <p:cNvPr id="6" name="Inhaltsplatzhalter 5" descr="Ein Bild, das drinnen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383B04EC-F98A-48D9-8A4A-1AB02A113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" y="1853248"/>
            <a:ext cx="12189746" cy="3791772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66CA65-32E0-4F2E-9928-B216738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35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65578-D193-408F-A79A-5B97A379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/>
              <a:t>Pattern Erkennung mit CNN und Koordinatensystem von SIA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180A9C-4F6B-44D1-81C1-E4799F7A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D2677-437A-46BE-9B02-3604E7FA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In Koordinatensystem welches Nebenprodukt von SIA darstellt können Pattern erkannt werden</a:t>
            </a:r>
          </a:p>
          <a:p>
            <a:r>
              <a:rPr lang="de-DE" dirty="0"/>
              <a:t>Koordinatensystem speichern und an CNN weitergeben welches Klassifikation ausführen soll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9A49CD-A15F-4438-8103-68B66E616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20" y="1720868"/>
            <a:ext cx="6664770" cy="49985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850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EE2A7-11BC-4E02-B7C9-708194A6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Datenerhebung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3AF047-F188-41B0-99DE-764EEC08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Drei Songs unterschiedlicher Genres ausgesucht</a:t>
            </a:r>
          </a:p>
          <a:p>
            <a:pPr lvl="1"/>
            <a:r>
              <a:rPr lang="de-DE" dirty="0"/>
              <a:t>Beethoven – Ode an die Freude</a:t>
            </a:r>
          </a:p>
          <a:p>
            <a:pPr lvl="1"/>
            <a:r>
              <a:rPr lang="de-DE" dirty="0"/>
              <a:t>Chainsmokers &amp; Coldplay – Something Just Like This</a:t>
            </a:r>
          </a:p>
          <a:p>
            <a:pPr lvl="1"/>
            <a:r>
              <a:rPr lang="de-DE" dirty="0" err="1"/>
              <a:t>Darude</a:t>
            </a:r>
            <a:r>
              <a:rPr lang="de-DE" dirty="0"/>
              <a:t> – </a:t>
            </a:r>
            <a:r>
              <a:rPr lang="de-DE" dirty="0" err="1"/>
              <a:t>Sandstorm</a:t>
            </a:r>
            <a:endParaRPr lang="de-DE" dirty="0"/>
          </a:p>
          <a:p>
            <a:r>
              <a:rPr lang="de-DE" dirty="0"/>
              <a:t>Um zu sehen wie Verfahren mit unterschiedlichen Genres umgehen</a:t>
            </a:r>
          </a:p>
          <a:p>
            <a:r>
              <a:rPr lang="de-DE" dirty="0"/>
              <a:t>Für Variante mit SIA mussten Daten per Hand aufgeschrieben werden, da zeitlicher Aspekt eine wichtige Rolle gespielt hat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C9543-C6DD-48D5-A0DA-71CC7EAA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81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C7D39-5FE7-4109-B080-1939755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Verfahren welche nicht Funktionierten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DDD915-D231-4AC5-B08D-CCF99261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Funktioniert haben alle Ansätze mit CNN</a:t>
            </a:r>
          </a:p>
          <a:p>
            <a:r>
              <a:rPr lang="de-DE" dirty="0"/>
              <a:t>Folgende Ursachen:</a:t>
            </a:r>
          </a:p>
          <a:p>
            <a:pPr lvl="1"/>
            <a:r>
              <a:rPr lang="de-DE" dirty="0"/>
              <a:t>CNN mit Spektren</a:t>
            </a:r>
          </a:p>
          <a:p>
            <a:pPr lvl="2"/>
            <a:r>
              <a:rPr lang="de-DE" dirty="0"/>
              <a:t>Zu wenig Grafikkartenspeicher zum trainieren von CNN mit Spektren</a:t>
            </a:r>
          </a:p>
          <a:p>
            <a:pPr lvl="3"/>
            <a:r>
              <a:rPr lang="de-DE" dirty="0"/>
              <a:t>Training fiel in Fehlerzustände aufgrund skalierten Bildern</a:t>
            </a:r>
          </a:p>
          <a:p>
            <a:pPr lvl="1"/>
            <a:r>
              <a:rPr lang="de-DE" dirty="0"/>
              <a:t>CNN mit Koordinatensystemen</a:t>
            </a:r>
          </a:p>
          <a:p>
            <a:pPr lvl="2"/>
            <a:r>
              <a:rPr lang="de-DE" dirty="0"/>
              <a:t>Womöglich Fehler bei der Erstellung von Testdaten begangen</a:t>
            </a:r>
          </a:p>
          <a:p>
            <a:pPr lvl="2"/>
            <a:r>
              <a:rPr lang="de-DE" dirty="0"/>
              <a:t>Falscher Ansatz für Pattern Erkennung gewählt</a:t>
            </a:r>
          </a:p>
          <a:p>
            <a:pPr lvl="3"/>
            <a:r>
              <a:rPr lang="de-DE" dirty="0"/>
              <a:t>Pattern hatten keine eindeutigen Eigenschaften da 88^25 verschiedene Pattern, bei einer Länge von 25 Noten, existieren</a:t>
            </a:r>
          </a:p>
          <a:p>
            <a:pPr lvl="3"/>
            <a:r>
              <a:rPr lang="de-DE" dirty="0"/>
              <a:t>Sinnvoller -&gt; Netz eine bestimmte Anzahl von Pattern lernen lassen und diese in Musikstücken suchen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84E3AC-C021-42FE-9A5B-1A36190E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4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6CF2C4-BFF4-4781-A021-CE0E8AC1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7" y="2264890"/>
            <a:ext cx="4786561" cy="1444752"/>
          </a:xfrm>
        </p:spPr>
        <p:txBody>
          <a:bodyPr anchor="b">
            <a:noAutofit/>
          </a:bodyPr>
          <a:lstStyle/>
          <a:p>
            <a:r>
              <a:rPr lang="de-DE" sz="6200" dirty="0">
                <a:solidFill>
                  <a:srgbClr val="EBEBEB"/>
                </a:solidFill>
              </a:rPr>
              <a:t>Ergebnisse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16762B-821D-49AB-93A6-C4DC8F0E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47071-9974-42BF-81B3-0DE54666D966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9A2F9652-FDAA-40AC-B0AB-BF68560B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27" y="18386"/>
            <a:ext cx="4699484" cy="67647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97033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12736-4FFF-42BE-9B2A-98B43339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String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087D3-15E0-47CF-9BB1-53CDAADB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Geringes Maß an Post-Processing</a:t>
            </a:r>
          </a:p>
          <a:p>
            <a:r>
              <a:rPr lang="de-DE" dirty="0"/>
              <a:t>Verfahren enthält vorwiegend markante Pattern (lange Pattern)</a:t>
            </a:r>
          </a:p>
          <a:p>
            <a:r>
              <a:rPr lang="de-DE" dirty="0"/>
              <a:t>Durch Anzahl der gefundenen Pattern kann davon ausgegangen werden, das ein Großteil der Pattern gefunden wurde</a:t>
            </a:r>
          </a:p>
          <a:p>
            <a:r>
              <a:rPr lang="de-DE" dirty="0"/>
              <a:t>Schlechteste Laufzeit in relevanten Bereich, dennoch vertretbar (siehe Folie Ergebnis Laufzeit)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3CE48F-9091-4513-BB68-A6D11E16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086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5A3EE-E38E-422A-B7DB-8652AA75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Matrix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008C1-4E58-47CB-8926-3263F2A5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Pattern stehen in Ergebnisdatei -&gt; hohe Anzahl von erkannten Pattern</a:t>
            </a:r>
          </a:p>
          <a:p>
            <a:r>
              <a:rPr lang="de-DE" dirty="0"/>
              <a:t>Mit etwas Post-Processing kann dies behoben werden</a:t>
            </a:r>
          </a:p>
          <a:p>
            <a:r>
              <a:rPr lang="de-DE" dirty="0"/>
              <a:t>Bei weitem die beste Laufzeit aller verbliebener Verfahren (siehe Folie Ergebnis Laufzeit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D2DBA0-C486-4D83-AC17-7154D723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64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F991B-9810-4160-BED0-F274758F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SIA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B09249-3043-4117-9F62-FEAA7EA9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Ergebnisdatei ist mit Vielzahl von sinnlosen Einträgen geflutet</a:t>
            </a:r>
          </a:p>
          <a:p>
            <a:r>
              <a:rPr lang="de-DE" dirty="0"/>
              <a:t>Laufzeit ist im relevanten Bereich von bis zu 1180 Noten etwas schneller als String basierte Suche</a:t>
            </a:r>
          </a:p>
          <a:p>
            <a:r>
              <a:rPr lang="de-DE" dirty="0"/>
              <a:t>Laufzeit danach steigt sehr stark an aufgrund der lexikografischen Sortierung</a:t>
            </a:r>
          </a:p>
          <a:p>
            <a:r>
              <a:rPr lang="de-DE" dirty="0"/>
              <a:t>Kann keine horizontale Spiegelung erkennen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EBEAAC-6306-483B-BBFA-ACE68187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218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E3DF5-B077-4593-A44F-C30F33AB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Ergebnis Laufzeit</a:t>
            </a:r>
            <a:endParaRPr lang="de-DE" dirty="0"/>
          </a:p>
        </p:txBody>
      </p:sp>
      <p:pic>
        <p:nvPicPr>
          <p:cNvPr id="6" name="Inhaltsplatzhalter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730C3D4-1142-45F9-9840-2B41FA9C7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" y="1156996"/>
            <a:ext cx="11456976" cy="557660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42E4BB-4251-416F-B06C-681ED22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273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06259-A606-42EB-8F5C-6ACD0098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EC34A0-AD55-4E7F-BD6B-F07542EF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82" y="1853248"/>
            <a:ext cx="10976835" cy="4186825"/>
          </a:xfrm>
        </p:spPr>
        <p:txBody>
          <a:bodyPr>
            <a:normAutofit/>
          </a:bodyPr>
          <a:lstStyle/>
          <a:p>
            <a:r>
              <a:rPr lang="de-DE" dirty="0"/>
              <a:t>CNN mit Spektrum</a:t>
            </a:r>
          </a:p>
          <a:p>
            <a:pPr lvl="1"/>
            <a:r>
              <a:rPr lang="de-DE" dirty="0"/>
              <a:t>Um Aussage treffen zu können ob die Funktioniert wird eine Menge an Hardware benötigt</a:t>
            </a:r>
          </a:p>
          <a:p>
            <a:pPr lvl="1"/>
            <a:r>
              <a:rPr lang="de-DE" dirty="0"/>
              <a:t>Besitzt wahrscheinlich selbes Problem wie CNN mit SIA</a:t>
            </a:r>
          </a:p>
          <a:p>
            <a:r>
              <a:rPr lang="de-DE" dirty="0"/>
              <a:t>CNN mit Spektrum</a:t>
            </a:r>
          </a:p>
          <a:p>
            <a:pPr lvl="1"/>
            <a:r>
              <a:rPr lang="de-DE" dirty="0"/>
              <a:t>Fehler teilweise in den Trainingsdaten</a:t>
            </a:r>
          </a:p>
          <a:p>
            <a:pPr lvl="1"/>
            <a:r>
              <a:rPr lang="de-DE" dirty="0"/>
              <a:t>Falsches Anwendungsgebiet ausgewählt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4379EE-136D-4630-B0FA-9DC8501D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29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F2140-AE54-46E6-BC87-2DEF009E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8859BE-5760-4D1F-A627-87AE58DC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Methoden sollen ausgewählt werden?</a:t>
            </a:r>
          </a:p>
          <a:p>
            <a:r>
              <a:rPr lang="de-DE" dirty="0"/>
              <a:t>Umsetzung von Verfahren zur Pattern Erkennung</a:t>
            </a:r>
          </a:p>
          <a:p>
            <a:pPr lvl="1"/>
            <a:r>
              <a:rPr lang="de-DE" dirty="0"/>
              <a:t>Welche Pattern sollen erkannt werden?</a:t>
            </a:r>
          </a:p>
          <a:p>
            <a:pPr lvl="1"/>
            <a:r>
              <a:rPr lang="de-DE" dirty="0"/>
              <a:t>Verschiedene Speicherstrukturen</a:t>
            </a:r>
          </a:p>
          <a:p>
            <a:pPr lvl="1"/>
            <a:r>
              <a:rPr lang="de-DE" dirty="0"/>
              <a:t>Wie können diese sinnvoll Umgesetzt werden</a:t>
            </a:r>
          </a:p>
          <a:p>
            <a:r>
              <a:rPr lang="de-DE" dirty="0"/>
              <a:t>Breites Spektrum an Verfahren abdecken</a:t>
            </a:r>
          </a:p>
          <a:p>
            <a:r>
              <a:rPr lang="de-DE" dirty="0"/>
              <a:t>Hauptziel bestand darin:</a:t>
            </a:r>
          </a:p>
          <a:p>
            <a:pPr lvl="1"/>
            <a:r>
              <a:rPr lang="de-DE" dirty="0"/>
              <a:t>Ergebnisdatei zu Erstellen in welchem Pattern enthalten sind</a:t>
            </a:r>
          </a:p>
          <a:p>
            <a:pPr lvl="1"/>
            <a:r>
              <a:rPr lang="de-DE" dirty="0"/>
              <a:t>Performance zu testen hinsichtlich Rechenzeit und Anzahl der gefundenen Pattern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E68ED1-DF05-4550-BB85-E773A1F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06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EA8F5-021D-4950-B9BD-35053D44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56166F-837D-40FB-A67C-9BC48AE48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5794"/>
            <a:ext cx="8946541" cy="525989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Vertretbare Laufzeit</a:t>
            </a:r>
          </a:p>
          <a:p>
            <a:pPr lvl="1"/>
            <a:r>
              <a:rPr lang="de-DE" dirty="0"/>
              <a:t>Sehr gute Ergebnisse</a:t>
            </a:r>
          </a:p>
          <a:p>
            <a:pPr lvl="1"/>
            <a:r>
              <a:rPr lang="de-DE" dirty="0"/>
              <a:t>Somit auf einer höhe mit Matrix basierter Suche</a:t>
            </a:r>
          </a:p>
          <a:p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Sehr gute Laufzeit</a:t>
            </a:r>
          </a:p>
          <a:p>
            <a:pPr lvl="1"/>
            <a:r>
              <a:rPr lang="de-DE" dirty="0"/>
              <a:t>Gute Ergebnisse, welche aber mit Post-Processing auf sehr gute Ergebnisse gehoben werden können</a:t>
            </a:r>
          </a:p>
          <a:p>
            <a:pPr lvl="1"/>
            <a:r>
              <a:rPr lang="de-DE" dirty="0"/>
              <a:t>Ohne Post-Processing auf einer höhe mit String basierter Suche</a:t>
            </a:r>
          </a:p>
          <a:p>
            <a:pPr lvl="1"/>
            <a:r>
              <a:rPr lang="de-DE" dirty="0"/>
              <a:t>Mit Post-Processing bester der drei verbliebenen Algorithmen</a:t>
            </a:r>
          </a:p>
          <a:p>
            <a:r>
              <a:rPr lang="de-DE" dirty="0"/>
              <a:t>SIA</a:t>
            </a:r>
          </a:p>
          <a:p>
            <a:pPr lvl="1"/>
            <a:r>
              <a:rPr lang="de-DE" dirty="0"/>
              <a:t>Gute Laufzeit für einen Großteil an Musikstücken</a:t>
            </a:r>
          </a:p>
          <a:p>
            <a:pPr lvl="1"/>
            <a:r>
              <a:rPr lang="de-DE" dirty="0"/>
              <a:t>Schlechte </a:t>
            </a:r>
            <a:r>
              <a:rPr lang="de-DE" dirty="0" err="1"/>
              <a:t>Ergebnissqualität</a:t>
            </a:r>
            <a:endParaRPr lang="de-DE" dirty="0"/>
          </a:p>
          <a:p>
            <a:pPr lvl="1"/>
            <a:r>
              <a:rPr lang="de-DE" dirty="0" err="1"/>
              <a:t>Ergebnissqualität</a:t>
            </a:r>
            <a:r>
              <a:rPr lang="de-DE" dirty="0"/>
              <a:t> kann nur mit viel aufwand verbessert werden</a:t>
            </a:r>
          </a:p>
          <a:p>
            <a:pPr lvl="1"/>
            <a:r>
              <a:rPr lang="de-DE" dirty="0"/>
              <a:t>Kann nicht alle Pattern Arten erkennen</a:t>
            </a:r>
          </a:p>
          <a:p>
            <a:pPr lvl="1"/>
            <a:r>
              <a:rPr lang="de-DE" dirty="0"/>
              <a:t>SIA ist der schlechteste Algorithmus von allen, da die Ergebnisse ohne Post-Processing unbrauchbar sind, die Laufzeit schnell eskalieren kann und nicht alle Pattern erkannt werden konnten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EFFAA-438C-4F2A-9ECD-1C53184E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035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623CC-479A-42E2-A977-B0036A6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583" y="2080182"/>
            <a:ext cx="7560833" cy="3188105"/>
          </a:xfrm>
        </p:spPr>
        <p:txBody>
          <a:bodyPr/>
          <a:lstStyle/>
          <a:p>
            <a:pPr algn="ctr"/>
            <a:r>
              <a:rPr lang="de-DE" sz="7200" dirty="0"/>
              <a:t>Danke für die Aufmerksamkeit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2C0E25-4AEC-4468-8F04-482A0EFC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7B8FC-6F4B-4F56-981B-1934F035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B40D0-EC44-47C4-B206-E00510E5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Welche Pattern sollen erkannt werden</a:t>
            </a:r>
          </a:p>
          <a:p>
            <a:r>
              <a:rPr lang="de-DE" dirty="0"/>
              <a:t>Verfahren zur Pattern Erkennung</a:t>
            </a:r>
          </a:p>
          <a:p>
            <a:pPr lvl="1"/>
            <a:r>
              <a:rPr lang="de-DE" dirty="0"/>
              <a:t>String basierte Patternsuche</a:t>
            </a:r>
          </a:p>
          <a:p>
            <a:pPr lvl="1"/>
            <a:r>
              <a:rPr lang="de-DE" dirty="0"/>
              <a:t>Matrix basierte Patternsuche</a:t>
            </a:r>
          </a:p>
          <a:p>
            <a:pPr lvl="1"/>
            <a:r>
              <a:rPr lang="de-DE" dirty="0"/>
              <a:t>Vektorgeometrische Patternsuche SIA</a:t>
            </a:r>
          </a:p>
          <a:p>
            <a:pPr lvl="1"/>
            <a:r>
              <a:rPr lang="de-DE" dirty="0"/>
              <a:t>Convolutional neuronal Network mit Spektren</a:t>
            </a:r>
          </a:p>
          <a:p>
            <a:pPr lvl="1"/>
            <a:r>
              <a:rPr lang="de-DE" dirty="0"/>
              <a:t>CNN mit SIA Koordinatensystem</a:t>
            </a:r>
          </a:p>
          <a:p>
            <a:r>
              <a:rPr lang="de-DE" dirty="0"/>
              <a:t>Datenerhebung</a:t>
            </a:r>
          </a:p>
          <a:p>
            <a:r>
              <a:rPr lang="de-DE" dirty="0"/>
              <a:t>Verfahren welche nicht Funktionierten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Zusammenfassung der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7F536A-295A-404A-AB3F-BDE2960C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79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B8CF-785C-4B13-8BEB-3DAD4D3F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Pattern sollen erkannt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472FE-2FD7-4435-ADE6-4584FD8DE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Wiederholung</a:t>
            </a:r>
          </a:p>
          <a:p>
            <a:r>
              <a:rPr lang="de-DE" dirty="0"/>
              <a:t>Keychange </a:t>
            </a:r>
          </a:p>
          <a:p>
            <a:r>
              <a:rPr lang="de-DE" dirty="0"/>
              <a:t>Horizontale Spiegelung</a:t>
            </a:r>
          </a:p>
          <a:p>
            <a:r>
              <a:rPr lang="de-DE" dirty="0"/>
              <a:t>Wiederholung und Keychange sind Grundpattern welches in jedem Lied vorhanden ist</a:t>
            </a:r>
          </a:p>
          <a:p>
            <a:r>
              <a:rPr lang="de-DE" dirty="0"/>
              <a:t>Abwägung zwischen horizontaler und vertikaler Spiegelung zugunsten der horizontalen Spiegelung -&gt; ist gebräuchlicher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F7198-984B-40E9-9F7C-5B57FAA7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84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19B3-4615-4C7B-983D-E20D6EAE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F3EBD-43E4-4D22-9E95-D9E0946B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505629"/>
            <a:ext cx="8946541" cy="3770762"/>
          </a:xfrm>
        </p:spPr>
        <p:txBody>
          <a:bodyPr/>
          <a:lstStyle/>
          <a:p>
            <a:r>
              <a:rPr lang="de-DE" dirty="0"/>
              <a:t>Algorithmus geht durch den gesamten Track  mit bestimmter Patternlänge</a:t>
            </a:r>
          </a:p>
          <a:p>
            <a:r>
              <a:rPr lang="de-DE" dirty="0"/>
              <a:t>Reihenfolge von lang zu kurz</a:t>
            </a:r>
          </a:p>
          <a:p>
            <a:r>
              <a:rPr lang="de-DE" dirty="0"/>
              <a:t>Pattern Art kann sich innerhalb des Pattern ändern</a:t>
            </a:r>
          </a:p>
          <a:p>
            <a:r>
              <a:rPr lang="de-DE" dirty="0"/>
              <a:t> bei gleicher Note wird Note in einen String geschrieben und Position um eins erhöht</a:t>
            </a:r>
          </a:p>
          <a:p>
            <a:r>
              <a:rPr lang="de-DE" dirty="0"/>
              <a:t>Bei ungleichen Noten werden die nächsten zwei Positionen zum entscheiden hinzugezogen</a:t>
            </a:r>
          </a:p>
          <a:p>
            <a:r>
              <a:rPr lang="de-DE" dirty="0"/>
              <a:t>Abbildung oben zeigt Vergleiche für die Patternlänge 4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27DBB66-2AE6-4BC8-B2C3-17E3A7FD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45" y="1200867"/>
            <a:ext cx="5794309" cy="1304762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83E3DE-5711-4C76-8143-2120566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5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13B6A-1C22-4706-980E-AD55B2DC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String basierte Pattern Erkennung</a:t>
            </a:r>
          </a:p>
        </p:txBody>
      </p:sp>
      <p:pic>
        <p:nvPicPr>
          <p:cNvPr id="9" name="Inhaltsplatzhalter 8" descr="Ein Bild, das drinnen, Tisch, Vogel enthält.&#10;&#10;Automatisch generierte Beschreibung">
            <a:extLst>
              <a:ext uri="{FF2B5EF4-FFF2-40B4-BE49-F238E27FC236}">
                <a16:creationId xmlns:a16="http://schemas.microsoft.com/office/drawing/2014/main" id="{92AE39CC-D2CC-471D-9664-BE3DF1CF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32" y="2146040"/>
            <a:ext cx="11799735" cy="3408812"/>
          </a:xfr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D79823-94D0-4A1B-A0B5-A498CFC6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71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3F332-EABB-4456-B49F-5E6865F6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de-DE" dirty="0"/>
              <a:t>Matrix basierte Patternsuche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94BA0B-0F4A-4311-B22A-0A295637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de-DE" dirty="0"/>
              <a:t>Track wird in erste Zeile und Spalte der Matrix geschrieben -&gt; Zeile steht für bestimmte Note im Track, Spalte steht für bestimmte Note in Track</a:t>
            </a:r>
          </a:p>
          <a:p>
            <a:r>
              <a:rPr lang="de-DE" dirty="0"/>
              <a:t>Zellenindizes werden verglichen</a:t>
            </a:r>
          </a:p>
          <a:p>
            <a:pPr lvl="1"/>
            <a:r>
              <a:rPr lang="de-DE" dirty="0"/>
              <a:t>Gleicher Wert = Zelle + 1</a:t>
            </a:r>
          </a:p>
          <a:p>
            <a:pPr lvl="1"/>
            <a:r>
              <a:rPr lang="de-DE" dirty="0"/>
              <a:t>Unterschiedlicher Wert = nächsten zwei Zellen müssen mit herangezogen werden</a:t>
            </a:r>
          </a:p>
        </p:txBody>
      </p:sp>
      <p:pic>
        <p:nvPicPr>
          <p:cNvPr id="5" name="Grafik 4" descr="Ein Bild, das Tastatur enthält.&#10;&#10;Automatisch generierte Beschreibung">
            <a:extLst>
              <a:ext uri="{FF2B5EF4-FFF2-40B4-BE49-F238E27FC236}">
                <a16:creationId xmlns:a16="http://schemas.microsoft.com/office/drawing/2014/main" id="{FA7FB3E3-8729-4A33-8F02-207F42BF8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07" y="2052214"/>
            <a:ext cx="6813022" cy="3378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B7EF2-B1AD-4452-892B-020BD7D4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6A112-FAB8-4C10-951D-77F60CC3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900" dirty="0"/>
              <a:t>Vektorgeometrische Pattern Erkennung SIA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F9BDB-407D-49CC-A4FB-312E8C51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421" y="2052214"/>
            <a:ext cx="4338409" cy="46751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1700" dirty="0"/>
              <a:t>Noten mit mindestens zwei Informationen eindeutig find bar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Wann wurde Note gespielt und welche Tonhöhe besitzt Note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Information des Tracks wurde hinzugenommen, da MIDI-Dateien mehrere Tracks besitzen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Vektoren zwischen den Punkten berechnen -&gt; Pattern besitzen gleiche Vektoren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In lexikografische Reihenfolge bringen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Pattern stehen in einzelnen lexikografischen Einträgen</a:t>
            </a:r>
          </a:p>
          <a:p>
            <a:pPr>
              <a:lnSpc>
                <a:spcPct val="90000"/>
              </a:lnSpc>
            </a:pPr>
            <a:r>
              <a:rPr lang="de-DE" sz="1700" dirty="0"/>
              <a:t>Vorteil ist das zeitliche Zusammenhänge erhalten bleiben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D25617-6A74-45ED-9E38-BED09EA65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2" y="1165675"/>
            <a:ext cx="6105102" cy="55616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20BD05-F03E-4E70-8DED-4C37ABA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7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71826-7832-4803-9AC1-96A2D23B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Pattern Erkennung mittels CNN und Spektrum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106FC-B3C1-4E5D-9C92-7A859496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Jedes Musikstück besitzt Spektrum in welchen Pattern grob erkannt werden können</a:t>
            </a:r>
          </a:p>
          <a:p>
            <a:r>
              <a:rPr lang="de-DE" dirty="0"/>
              <a:t>Gedanke war das ein neuronales Netz diese Strukturen erkennen kann</a:t>
            </a:r>
          </a:p>
          <a:p>
            <a:r>
              <a:rPr lang="de-DE" dirty="0"/>
              <a:t>Für genauere Daten wurde Musikstück mit Low-/Band-High-Pass Filter in drei Teile geteilt</a:t>
            </a:r>
          </a:p>
          <a:p>
            <a:pPr lvl="1"/>
            <a:r>
              <a:rPr lang="de-DE" dirty="0"/>
              <a:t>Low-Pass besitzt Informationen zu </a:t>
            </a:r>
            <a:r>
              <a:rPr lang="de-DE" dirty="0" err="1"/>
              <a:t>Basslines</a:t>
            </a:r>
            <a:r>
              <a:rPr lang="de-DE" dirty="0"/>
              <a:t> und Bass-Drums</a:t>
            </a:r>
          </a:p>
          <a:p>
            <a:pPr lvl="1"/>
            <a:r>
              <a:rPr lang="de-DE" dirty="0"/>
              <a:t>High-Pass Informationen zu Claps</a:t>
            </a:r>
          </a:p>
          <a:p>
            <a:pPr lvl="1"/>
            <a:r>
              <a:rPr lang="de-DE" dirty="0"/>
              <a:t>Band-Pass restlichen Instrumente</a:t>
            </a:r>
          </a:p>
          <a:p>
            <a:r>
              <a:rPr lang="de-DE" dirty="0"/>
              <a:t>Diese Spektren an CNN weitergeben und Klassifizieren lassen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EAF8B-80CC-40B7-8EA4-8D8ECD5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7071-9974-42BF-81B3-0DE54666D96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513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Breitbild</PresentationFormat>
  <Paragraphs>143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Analyse und Bewertung von Methoden zur Erkennung von Pattern in Musikaufnahmen</vt:lpstr>
      <vt:lpstr>Problemstellung</vt:lpstr>
      <vt:lpstr>Gliederung</vt:lpstr>
      <vt:lpstr>Welche Pattern sollen erkannt werden?</vt:lpstr>
      <vt:lpstr>String basierte Pattern Erkennung</vt:lpstr>
      <vt:lpstr>String basierte Pattern Erkennung</vt:lpstr>
      <vt:lpstr>Matrix basierte Patternsuche</vt:lpstr>
      <vt:lpstr>Vektorgeometrische Pattern Erkennung SIA</vt:lpstr>
      <vt:lpstr>Pattern Erkennung mittels CNN und Spektrum </vt:lpstr>
      <vt:lpstr>Pattern Erkennung mittels CNN und Spektrum </vt:lpstr>
      <vt:lpstr>Pattern Erkennung mit CNN und Koordinatensystem von SIA</vt:lpstr>
      <vt:lpstr>Datenerhebung</vt:lpstr>
      <vt:lpstr>Verfahren welche nicht Funktionierten</vt:lpstr>
      <vt:lpstr>Ergebnisse</vt:lpstr>
      <vt:lpstr>Ergebnisse String</vt:lpstr>
      <vt:lpstr>Ergebnisse Matrix</vt:lpstr>
      <vt:lpstr>Ergebnisse SIA</vt:lpstr>
      <vt:lpstr>Ergebnis Laufzeit</vt:lpstr>
      <vt:lpstr>Zusammenfassung der Ergebnisse</vt:lpstr>
      <vt:lpstr>Zusammenfassung der Ergebnisse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und Bewertung von Methoden zur Erkennung von Pattern in Musikaufnahmen</dc:title>
  <dc:creator>Hoze</dc:creator>
  <cp:lastModifiedBy>Hoze</cp:lastModifiedBy>
  <cp:revision>7</cp:revision>
  <dcterms:created xsi:type="dcterms:W3CDTF">2020-05-18T17:26:26Z</dcterms:created>
  <dcterms:modified xsi:type="dcterms:W3CDTF">2020-05-18T18:11:13Z</dcterms:modified>
</cp:coreProperties>
</file>