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2" r:id="rId3"/>
    <p:sldId id="258" r:id="rId4"/>
    <p:sldId id="259" r:id="rId5"/>
    <p:sldId id="260" r:id="rId6"/>
    <p:sldId id="284" r:id="rId7"/>
    <p:sldId id="280" r:id="rId8"/>
    <p:sldId id="269" r:id="rId9"/>
    <p:sldId id="277" r:id="rId10"/>
    <p:sldId id="278" r:id="rId11"/>
    <p:sldId id="261" r:id="rId12"/>
    <p:sldId id="262" r:id="rId13"/>
    <p:sldId id="263" r:id="rId14"/>
    <p:sldId id="276" r:id="rId15"/>
    <p:sldId id="283" r:id="rId16"/>
    <p:sldId id="265" r:id="rId17"/>
    <p:sldId id="270" r:id="rId18"/>
    <p:sldId id="285" r:id="rId19"/>
    <p:sldId id="286" r:id="rId20"/>
    <p:sldId id="271" r:id="rId21"/>
    <p:sldId id="279" r:id="rId22"/>
    <p:sldId id="272" r:id="rId23"/>
  </p:sldIdLst>
  <p:sldSz cx="9144000" cy="6858000" type="screen4x3"/>
  <p:notesSz cx="9928225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  <p15:guide id="3" pos="3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/>
  <p:cmAuthor id="2" name="Kang HwanCheol" initials="KH" lastIdx="1" clrIdx="1">
    <p:extLst>
      <p:ext uri="{19B8F6BF-5375-455C-9EA6-DF929625EA0E}">
        <p15:presenceInfo xmlns:p15="http://schemas.microsoft.com/office/powerpoint/2012/main" userId="7c8ef4ad3f90f7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93D8"/>
    <a:srgbClr val="A6A6A6"/>
    <a:srgbClr val="0070C0"/>
    <a:srgbClr val="404040"/>
    <a:srgbClr val="70AD47"/>
    <a:srgbClr val="82C650"/>
    <a:srgbClr val="126329"/>
    <a:srgbClr val="2F7730"/>
    <a:srgbClr val="7FAE42"/>
    <a:srgbClr val="9BC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E85B1-1DE4-450C-B129-04B81C2A195C}" v="61" dt="2019-11-28T06:38:54.849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5" autoAdjust="0"/>
    <p:restoredTop sz="92405" autoAdjust="0"/>
  </p:normalViewPr>
  <p:slideViewPr>
    <p:cSldViewPr>
      <p:cViewPr varScale="1">
        <p:scale>
          <a:sx n="119" d="100"/>
          <a:sy n="119" d="100"/>
        </p:scale>
        <p:origin x="103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08" y="708"/>
      </p:cViewPr>
      <p:guideLst>
        <p:guide orient="horz" pos="2141"/>
        <p:guide pos="3127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Kyue Shin" userId="940cabc1da1e877a" providerId="LiveId" clId="{B9EE85B1-1DE4-450C-B129-04B81C2A195C}"/>
    <pc:docChg chg="undo custSel addSld modSld">
      <pc:chgData name="PhilKyue Shin" userId="940cabc1da1e877a" providerId="LiveId" clId="{B9EE85B1-1DE4-450C-B129-04B81C2A195C}" dt="2019-11-28T06:39:12.515" v="652" actId="1076"/>
      <pc:docMkLst>
        <pc:docMk/>
      </pc:docMkLst>
      <pc:sldChg chg="modSp">
        <pc:chgData name="PhilKyue Shin" userId="940cabc1da1e877a" providerId="LiveId" clId="{B9EE85B1-1DE4-450C-B129-04B81C2A195C}" dt="2019-11-28T05:55:43.262" v="19" actId="6549"/>
        <pc:sldMkLst>
          <pc:docMk/>
          <pc:sldMk cId="0" sldId="256"/>
        </pc:sldMkLst>
        <pc:spChg chg="mod">
          <ac:chgData name="PhilKyue Shin" userId="940cabc1da1e877a" providerId="LiveId" clId="{B9EE85B1-1DE4-450C-B129-04B81C2A195C}" dt="2019-11-28T05:55:43.262" v="19" actId="6549"/>
          <ac:spMkLst>
            <pc:docMk/>
            <pc:sldMk cId="0" sldId="256"/>
            <ac:spMk id="3075" creationId="{E2DBA723-778A-4452-BBC9-F18223A40E1B}"/>
          </ac:spMkLst>
        </pc:spChg>
      </pc:sldChg>
      <pc:sldChg chg="modSp">
        <pc:chgData name="PhilKyue Shin" userId="940cabc1da1e877a" providerId="LiveId" clId="{B9EE85B1-1DE4-450C-B129-04B81C2A195C}" dt="2019-11-28T05:56:10.471" v="22" actId="20577"/>
        <pc:sldMkLst>
          <pc:docMk/>
          <pc:sldMk cId="2485407039" sldId="258"/>
        </pc:sldMkLst>
        <pc:spChg chg="mod">
          <ac:chgData name="PhilKyue Shin" userId="940cabc1da1e877a" providerId="LiveId" clId="{B9EE85B1-1DE4-450C-B129-04B81C2A195C}" dt="2019-11-28T05:56:10.471" v="22" actId="20577"/>
          <ac:spMkLst>
            <pc:docMk/>
            <pc:sldMk cId="2485407039" sldId="258"/>
            <ac:spMk id="3" creationId="{1AA1F0B1-23B5-4DD4-81C0-5AE38F590694}"/>
          </ac:spMkLst>
        </pc:spChg>
      </pc:sldChg>
      <pc:sldChg chg="modSp">
        <pc:chgData name="PhilKyue Shin" userId="940cabc1da1e877a" providerId="LiveId" clId="{B9EE85B1-1DE4-450C-B129-04B81C2A195C}" dt="2019-11-28T06:01:30.628" v="93" actId="20577"/>
        <pc:sldMkLst>
          <pc:docMk/>
          <pc:sldMk cId="975007945" sldId="259"/>
        </pc:sldMkLst>
        <pc:spChg chg="mod">
          <ac:chgData name="PhilKyue Shin" userId="940cabc1da1e877a" providerId="LiveId" clId="{B9EE85B1-1DE4-450C-B129-04B81C2A195C}" dt="2019-11-28T06:01:30.628" v="93" actId="20577"/>
          <ac:spMkLst>
            <pc:docMk/>
            <pc:sldMk cId="975007945" sldId="259"/>
            <ac:spMk id="3" creationId="{BD37B0E5-DF57-43CD-8B0C-9CB1216790BD}"/>
          </ac:spMkLst>
        </pc:spChg>
      </pc:sldChg>
      <pc:sldChg chg="modSp">
        <pc:chgData name="PhilKyue Shin" userId="940cabc1da1e877a" providerId="LiveId" clId="{B9EE85B1-1DE4-450C-B129-04B81C2A195C}" dt="2019-11-28T06:01:45.792" v="101"/>
        <pc:sldMkLst>
          <pc:docMk/>
          <pc:sldMk cId="818059483" sldId="260"/>
        </pc:sldMkLst>
        <pc:spChg chg="mod">
          <ac:chgData name="PhilKyue Shin" userId="940cabc1da1e877a" providerId="LiveId" clId="{B9EE85B1-1DE4-450C-B129-04B81C2A195C}" dt="2019-11-28T06:01:45.792" v="101"/>
          <ac:spMkLst>
            <pc:docMk/>
            <pc:sldMk cId="818059483" sldId="260"/>
            <ac:spMk id="3" creationId="{983E01D3-EF03-4E56-987F-D337194A0651}"/>
          </ac:spMkLst>
        </pc:spChg>
      </pc:sldChg>
      <pc:sldChg chg="modSp">
        <pc:chgData name="PhilKyue Shin" userId="940cabc1da1e877a" providerId="LiveId" clId="{B9EE85B1-1DE4-450C-B129-04B81C2A195C}" dt="2019-11-28T06:21:13.002" v="530"/>
        <pc:sldMkLst>
          <pc:docMk/>
          <pc:sldMk cId="1255900750" sldId="261"/>
        </pc:sldMkLst>
        <pc:spChg chg="mod">
          <ac:chgData name="PhilKyue Shin" userId="940cabc1da1e877a" providerId="LiveId" clId="{B9EE85B1-1DE4-450C-B129-04B81C2A195C}" dt="2019-11-28T06:21:13.002" v="530"/>
          <ac:spMkLst>
            <pc:docMk/>
            <pc:sldMk cId="1255900750" sldId="261"/>
            <ac:spMk id="3" creationId="{706611FD-C6E1-4D11-99DF-279722923DE5}"/>
          </ac:spMkLst>
        </pc:spChg>
      </pc:sldChg>
      <pc:sldChg chg="addSp delSp modSp">
        <pc:chgData name="PhilKyue Shin" userId="940cabc1da1e877a" providerId="LiveId" clId="{B9EE85B1-1DE4-450C-B129-04B81C2A195C}" dt="2019-11-28T06:23:59.226" v="551" actId="1036"/>
        <pc:sldMkLst>
          <pc:docMk/>
          <pc:sldMk cId="221375827" sldId="262"/>
        </pc:sldMkLst>
        <pc:picChg chg="add del mod">
          <ac:chgData name="PhilKyue Shin" userId="940cabc1da1e877a" providerId="LiveId" clId="{B9EE85B1-1DE4-450C-B129-04B81C2A195C}" dt="2019-11-28T06:23:40.862" v="544" actId="478"/>
          <ac:picMkLst>
            <pc:docMk/>
            <pc:sldMk cId="221375827" sldId="262"/>
            <ac:picMk id="5" creationId="{D4041445-3104-4C33-94D2-B613CC31759F}"/>
          </ac:picMkLst>
        </pc:picChg>
        <pc:picChg chg="add mod">
          <ac:chgData name="PhilKyue Shin" userId="940cabc1da1e877a" providerId="LiveId" clId="{B9EE85B1-1DE4-450C-B129-04B81C2A195C}" dt="2019-11-28T06:23:59.226" v="551" actId="1036"/>
          <ac:picMkLst>
            <pc:docMk/>
            <pc:sldMk cId="221375827" sldId="262"/>
            <ac:picMk id="6" creationId="{B46871C6-57EA-4850-953C-557B274412B9}"/>
          </ac:picMkLst>
        </pc:picChg>
        <pc:picChg chg="del">
          <ac:chgData name="PhilKyue Shin" userId="940cabc1da1e877a" providerId="LiveId" clId="{B9EE85B1-1DE4-450C-B129-04B81C2A195C}" dt="2019-11-28T06:22:38.728" v="535" actId="478"/>
          <ac:picMkLst>
            <pc:docMk/>
            <pc:sldMk cId="221375827" sldId="262"/>
            <ac:picMk id="8" creationId="{A974CB44-F19F-4522-BC84-A296D902E841}"/>
          </ac:picMkLst>
        </pc:picChg>
      </pc:sldChg>
      <pc:sldChg chg="modSp">
        <pc:chgData name="PhilKyue Shin" userId="940cabc1da1e877a" providerId="LiveId" clId="{B9EE85B1-1DE4-450C-B129-04B81C2A195C}" dt="2019-11-28T06:24:51.915" v="552"/>
        <pc:sldMkLst>
          <pc:docMk/>
          <pc:sldMk cId="837234525" sldId="263"/>
        </pc:sldMkLst>
        <pc:spChg chg="mod">
          <ac:chgData name="PhilKyue Shin" userId="940cabc1da1e877a" providerId="LiveId" clId="{B9EE85B1-1DE4-450C-B129-04B81C2A195C}" dt="2019-11-28T06:24:51.915" v="552"/>
          <ac:spMkLst>
            <pc:docMk/>
            <pc:sldMk cId="837234525" sldId="263"/>
            <ac:spMk id="3" creationId="{47735B91-68EE-4A51-A0CD-DB1B64613689}"/>
          </ac:spMkLst>
        </pc:spChg>
      </pc:sldChg>
      <pc:sldChg chg="addSp delSp modSp">
        <pc:chgData name="PhilKyue Shin" userId="940cabc1da1e877a" providerId="LiveId" clId="{B9EE85B1-1DE4-450C-B129-04B81C2A195C}" dt="2019-11-28T06:29:46.812" v="574"/>
        <pc:sldMkLst>
          <pc:docMk/>
          <pc:sldMk cId="384852194" sldId="265"/>
        </pc:sldMkLst>
        <pc:picChg chg="add del mod">
          <ac:chgData name="PhilKyue Shin" userId="940cabc1da1e877a" providerId="LiveId" clId="{B9EE85B1-1DE4-450C-B129-04B81C2A195C}" dt="2019-11-28T06:29:46.812" v="574"/>
          <ac:picMkLst>
            <pc:docMk/>
            <pc:sldMk cId="384852194" sldId="265"/>
            <ac:picMk id="5" creationId="{7BF6D43B-E842-4E4F-B8B7-5664CBAD2640}"/>
          </ac:picMkLst>
        </pc:picChg>
      </pc:sldChg>
      <pc:sldChg chg="addSp delSp modSp">
        <pc:chgData name="PhilKyue Shin" userId="940cabc1da1e877a" providerId="LiveId" clId="{B9EE85B1-1DE4-450C-B129-04B81C2A195C}" dt="2019-11-28T06:34:05.659" v="618" actId="1076"/>
        <pc:sldMkLst>
          <pc:docMk/>
          <pc:sldMk cId="2149808121" sldId="270"/>
        </pc:sldMkLst>
        <pc:spChg chg="mod">
          <ac:chgData name="PhilKyue Shin" userId="940cabc1da1e877a" providerId="LiveId" clId="{B9EE85B1-1DE4-450C-B129-04B81C2A195C}" dt="2019-11-28T06:25:34.919" v="554" actId="20577"/>
          <ac:spMkLst>
            <pc:docMk/>
            <pc:sldMk cId="2149808121" sldId="270"/>
            <ac:spMk id="3" creationId="{B2FD3F90-F8E8-4314-8744-C5FEE4D37844}"/>
          </ac:spMkLst>
        </pc:spChg>
        <pc:graphicFrameChg chg="del mod">
          <ac:chgData name="PhilKyue Shin" userId="940cabc1da1e877a" providerId="LiveId" clId="{B9EE85B1-1DE4-450C-B129-04B81C2A195C}" dt="2019-11-28T06:33:06.062" v="596"/>
          <ac:graphicFrameMkLst>
            <pc:docMk/>
            <pc:sldMk cId="2149808121" sldId="270"/>
            <ac:graphicFrameMk id="5" creationId="{5ED74C14-CFCC-4119-BCF7-1C7DE410FA17}"/>
          </ac:graphicFrameMkLst>
        </pc:graphicFrameChg>
        <pc:picChg chg="add del mod">
          <ac:chgData name="PhilKyue Shin" userId="940cabc1da1e877a" providerId="LiveId" clId="{B9EE85B1-1DE4-450C-B129-04B81C2A195C}" dt="2019-11-28T06:33:56.799" v="615" actId="478"/>
          <ac:picMkLst>
            <pc:docMk/>
            <pc:sldMk cId="2149808121" sldId="270"/>
            <ac:picMk id="6" creationId="{CB59A759-DA7E-4FEB-810A-F11D001B464B}"/>
          </ac:picMkLst>
        </pc:picChg>
        <pc:picChg chg="add mod">
          <ac:chgData name="PhilKyue Shin" userId="940cabc1da1e877a" providerId="LiveId" clId="{B9EE85B1-1DE4-450C-B129-04B81C2A195C}" dt="2019-11-28T06:34:05.659" v="618" actId="1076"/>
          <ac:picMkLst>
            <pc:docMk/>
            <pc:sldMk cId="2149808121" sldId="270"/>
            <ac:picMk id="7" creationId="{5F1DA07E-0DC9-425D-A65C-C4239D538518}"/>
          </ac:picMkLst>
        </pc:picChg>
      </pc:sldChg>
      <pc:sldChg chg="modSp">
        <pc:chgData name="PhilKyue Shin" userId="940cabc1da1e877a" providerId="LiveId" clId="{B9EE85B1-1DE4-450C-B129-04B81C2A195C}" dt="2019-11-28T06:36:58.704" v="642" actId="20577"/>
        <pc:sldMkLst>
          <pc:docMk/>
          <pc:sldMk cId="1426665841" sldId="271"/>
        </pc:sldMkLst>
        <pc:spChg chg="mod">
          <ac:chgData name="PhilKyue Shin" userId="940cabc1da1e877a" providerId="LiveId" clId="{B9EE85B1-1DE4-450C-B129-04B81C2A195C}" dt="2019-11-28T06:36:56.145" v="634" actId="20577"/>
          <ac:spMkLst>
            <pc:docMk/>
            <pc:sldMk cId="1426665841" sldId="271"/>
            <ac:spMk id="2" creationId="{D0CA0520-7414-4CE8-A6D4-8EA12568B59D}"/>
          </ac:spMkLst>
        </pc:spChg>
        <pc:spChg chg="mod">
          <ac:chgData name="PhilKyue Shin" userId="940cabc1da1e877a" providerId="LiveId" clId="{B9EE85B1-1DE4-450C-B129-04B81C2A195C}" dt="2019-11-28T06:36:58.704" v="642" actId="20577"/>
          <ac:spMkLst>
            <pc:docMk/>
            <pc:sldMk cId="1426665841" sldId="271"/>
            <ac:spMk id="3" creationId="{542B9DA2-2CF4-40AA-AC06-AE16F58BBE62}"/>
          </ac:spMkLst>
        </pc:spChg>
      </pc:sldChg>
      <pc:sldChg chg="addSp delSp modSp">
        <pc:chgData name="PhilKyue Shin" userId="940cabc1da1e877a" providerId="LiveId" clId="{B9EE85B1-1DE4-450C-B129-04B81C2A195C}" dt="2019-11-28T06:39:12.515" v="652" actId="1076"/>
        <pc:sldMkLst>
          <pc:docMk/>
          <pc:sldMk cId="1926266912" sldId="272"/>
        </pc:sldMkLst>
        <pc:spChg chg="mod">
          <ac:chgData name="PhilKyue Shin" userId="940cabc1da1e877a" providerId="LiveId" clId="{B9EE85B1-1DE4-450C-B129-04B81C2A195C}" dt="2019-11-28T06:37:20.285" v="644" actId="20577"/>
          <ac:spMkLst>
            <pc:docMk/>
            <pc:sldMk cId="1926266912" sldId="272"/>
            <ac:spMk id="2" creationId="{D312F439-872C-4B52-9DB9-855164F619D0}"/>
          </ac:spMkLst>
        </pc:spChg>
        <pc:spChg chg="mod">
          <ac:chgData name="PhilKyue Shin" userId="940cabc1da1e877a" providerId="LiveId" clId="{B9EE85B1-1DE4-450C-B129-04B81C2A195C}" dt="2019-11-28T06:25:47.590" v="560" actId="20577"/>
          <ac:spMkLst>
            <pc:docMk/>
            <pc:sldMk cId="1926266912" sldId="272"/>
            <ac:spMk id="3" creationId="{DBB749ED-3A99-49AC-8737-2E7FF7688DC4}"/>
          </ac:spMkLst>
        </pc:spChg>
        <pc:picChg chg="add del mod">
          <ac:chgData name="PhilKyue Shin" userId="940cabc1da1e877a" providerId="LiveId" clId="{B9EE85B1-1DE4-450C-B129-04B81C2A195C}" dt="2019-11-28T06:38:53.770" v="645" actId="478"/>
          <ac:picMkLst>
            <pc:docMk/>
            <pc:sldMk cId="1926266912" sldId="272"/>
            <ac:picMk id="5" creationId="{1B5E8746-35CA-46E3-8E18-A7C8981B6BD7}"/>
          </ac:picMkLst>
        </pc:picChg>
        <pc:picChg chg="add mod">
          <ac:chgData name="PhilKyue Shin" userId="940cabc1da1e877a" providerId="LiveId" clId="{B9EE85B1-1DE4-450C-B129-04B81C2A195C}" dt="2019-11-28T06:39:12.515" v="652" actId="1076"/>
          <ac:picMkLst>
            <pc:docMk/>
            <pc:sldMk cId="1926266912" sldId="272"/>
            <ac:picMk id="6" creationId="{931DFCC2-2948-45B8-858E-793C827936A2}"/>
          </ac:picMkLst>
        </pc:picChg>
      </pc:sldChg>
      <pc:sldChg chg="modSp">
        <pc:chgData name="PhilKyue Shin" userId="940cabc1da1e877a" providerId="LiveId" clId="{B9EE85B1-1DE4-450C-B129-04B81C2A195C}" dt="2019-11-28T06:21:50.783" v="532" actId="20577"/>
        <pc:sldMkLst>
          <pc:docMk/>
          <pc:sldMk cId="1308722444" sldId="277"/>
        </pc:sldMkLst>
        <pc:spChg chg="mod">
          <ac:chgData name="PhilKyue Shin" userId="940cabc1da1e877a" providerId="LiveId" clId="{B9EE85B1-1DE4-450C-B129-04B81C2A195C}" dt="2019-11-28T06:21:50.783" v="532" actId="20577"/>
          <ac:spMkLst>
            <pc:docMk/>
            <pc:sldMk cId="1308722444" sldId="277"/>
            <ac:spMk id="3" creationId="{70C72179-AA2B-4AE4-96AA-71B14E139E53}"/>
          </ac:spMkLst>
        </pc:spChg>
      </pc:sldChg>
      <pc:sldChg chg="modSp">
        <pc:chgData name="PhilKyue Shin" userId="940cabc1da1e877a" providerId="LiveId" clId="{B9EE85B1-1DE4-450C-B129-04B81C2A195C}" dt="2019-11-28T06:21:53.489" v="534" actId="20577"/>
        <pc:sldMkLst>
          <pc:docMk/>
          <pc:sldMk cId="4095053656" sldId="278"/>
        </pc:sldMkLst>
        <pc:spChg chg="mod">
          <ac:chgData name="PhilKyue Shin" userId="940cabc1da1e877a" providerId="LiveId" clId="{B9EE85B1-1DE4-450C-B129-04B81C2A195C}" dt="2019-11-28T06:21:53.489" v="534" actId="20577"/>
          <ac:spMkLst>
            <pc:docMk/>
            <pc:sldMk cId="4095053656" sldId="278"/>
            <ac:spMk id="3" creationId="{65340F1E-50E3-42E5-BC2A-61BE2E6C7587}"/>
          </ac:spMkLst>
        </pc:spChg>
      </pc:sldChg>
      <pc:sldChg chg="addSp modSp">
        <pc:chgData name="PhilKyue Shin" userId="940cabc1da1e877a" providerId="LiveId" clId="{B9EE85B1-1DE4-450C-B129-04B81C2A195C}" dt="2019-11-28T06:37:04.231" v="643" actId="20577"/>
        <pc:sldMkLst>
          <pc:docMk/>
          <pc:sldMk cId="3005300700" sldId="279"/>
        </pc:sldMkLst>
        <pc:spChg chg="mod">
          <ac:chgData name="PhilKyue Shin" userId="940cabc1da1e877a" providerId="LiveId" clId="{B9EE85B1-1DE4-450C-B129-04B81C2A195C}" dt="2019-11-28T06:37:04.231" v="643" actId="20577"/>
          <ac:spMkLst>
            <pc:docMk/>
            <pc:sldMk cId="3005300700" sldId="279"/>
            <ac:spMk id="2" creationId="{43DF368F-DEEB-494A-BA91-467C776D0345}"/>
          </ac:spMkLst>
        </pc:spChg>
        <pc:spChg chg="mod">
          <ac:chgData name="PhilKyue Shin" userId="940cabc1da1e877a" providerId="LiveId" clId="{B9EE85B1-1DE4-450C-B129-04B81C2A195C}" dt="2019-11-28T06:26:15.231" v="561"/>
          <ac:spMkLst>
            <pc:docMk/>
            <pc:sldMk cId="3005300700" sldId="279"/>
            <ac:spMk id="3" creationId="{B02507A7-A9A0-4FD6-B902-09C636980052}"/>
          </ac:spMkLst>
        </pc:spChg>
        <pc:spChg chg="add mod">
          <ac:chgData name="PhilKyue Shin" userId="940cabc1da1e877a" providerId="LiveId" clId="{B9EE85B1-1DE4-450C-B129-04B81C2A195C}" dt="2019-11-28T06:26:57.081" v="571" actId="1036"/>
          <ac:spMkLst>
            <pc:docMk/>
            <pc:sldMk cId="3005300700" sldId="279"/>
            <ac:spMk id="9" creationId="{F42EDB2D-CA6F-4F9E-95F1-9731081F6B1C}"/>
          </ac:spMkLst>
        </pc:spChg>
        <pc:spChg chg="add mod">
          <ac:chgData name="PhilKyue Shin" userId="940cabc1da1e877a" providerId="LiveId" clId="{B9EE85B1-1DE4-450C-B129-04B81C2A195C}" dt="2019-11-28T06:26:57.081" v="571" actId="1036"/>
          <ac:spMkLst>
            <pc:docMk/>
            <pc:sldMk cId="3005300700" sldId="279"/>
            <ac:spMk id="10" creationId="{72C521BE-83F8-471C-8043-0BD6C3A18206}"/>
          </ac:spMkLst>
        </pc:spChg>
        <pc:spChg chg="mod">
          <ac:chgData name="PhilKyue Shin" userId="940cabc1da1e877a" providerId="LiveId" clId="{B9EE85B1-1DE4-450C-B129-04B81C2A195C}" dt="2019-11-28T06:26:57.081" v="571" actId="1036"/>
          <ac:spMkLst>
            <pc:docMk/>
            <pc:sldMk cId="3005300700" sldId="279"/>
            <ac:spMk id="13" creationId="{52128805-C61E-40DE-A685-7532E070A951}"/>
          </ac:spMkLst>
        </pc:spChg>
        <pc:spChg chg="mod">
          <ac:chgData name="PhilKyue Shin" userId="940cabc1da1e877a" providerId="LiveId" clId="{B9EE85B1-1DE4-450C-B129-04B81C2A195C}" dt="2019-11-28T06:26:57.081" v="571" actId="1036"/>
          <ac:spMkLst>
            <pc:docMk/>
            <pc:sldMk cId="3005300700" sldId="279"/>
            <ac:spMk id="15" creationId="{477CA7A2-0D30-4C02-AF91-17A49068D50A}"/>
          </ac:spMkLst>
        </pc:spChg>
        <pc:picChg chg="mod">
          <ac:chgData name="PhilKyue Shin" userId="940cabc1da1e877a" providerId="LiveId" clId="{B9EE85B1-1DE4-450C-B129-04B81C2A195C}" dt="2019-11-28T06:26:57.081" v="571" actId="1036"/>
          <ac:picMkLst>
            <pc:docMk/>
            <pc:sldMk cId="3005300700" sldId="279"/>
            <ac:picMk id="17" creationId="{F5C973F1-915A-4A3A-81D2-42BB7D9CFE8D}"/>
          </ac:picMkLst>
        </pc:picChg>
        <pc:picChg chg="mod">
          <ac:chgData name="PhilKyue Shin" userId="940cabc1da1e877a" providerId="LiveId" clId="{B9EE85B1-1DE4-450C-B129-04B81C2A195C}" dt="2019-11-28T06:26:57.081" v="571" actId="1036"/>
          <ac:picMkLst>
            <pc:docMk/>
            <pc:sldMk cId="3005300700" sldId="279"/>
            <ac:picMk id="19" creationId="{C7EDBD2C-37C9-4730-97FE-5B05D39B9B4A}"/>
          </ac:picMkLst>
        </pc:picChg>
      </pc:sldChg>
      <pc:sldChg chg="addSp delSp modSp">
        <pc:chgData name="PhilKyue Shin" userId="940cabc1da1e877a" providerId="LiveId" clId="{B9EE85B1-1DE4-450C-B129-04B81C2A195C}" dt="2019-11-28T06:13:50.195" v="210" actId="20577"/>
        <pc:sldMkLst>
          <pc:docMk/>
          <pc:sldMk cId="2929353707" sldId="280"/>
        </pc:sldMkLst>
        <pc:spChg chg="mod">
          <ac:chgData name="PhilKyue Shin" userId="940cabc1da1e877a" providerId="LiveId" clId="{B9EE85B1-1DE4-450C-B129-04B81C2A195C}" dt="2019-11-28T06:13:50.195" v="210" actId="20577"/>
          <ac:spMkLst>
            <pc:docMk/>
            <pc:sldMk cId="2929353707" sldId="280"/>
            <ac:spMk id="3" creationId="{54A14204-CFE1-45B6-ADAA-050F5D474BAA}"/>
          </ac:spMkLst>
        </pc:spChg>
        <pc:spChg chg="add mod ord">
          <ac:chgData name="PhilKyue Shin" userId="940cabc1da1e877a" providerId="LiveId" clId="{B9EE85B1-1DE4-450C-B129-04B81C2A195C}" dt="2019-11-28T06:07:54.274" v="208" actId="164"/>
          <ac:spMkLst>
            <pc:docMk/>
            <pc:sldMk cId="2929353707" sldId="280"/>
            <ac:spMk id="5" creationId="{AC3E577C-65BA-4596-827F-0CE54C17C883}"/>
          </ac:spMkLst>
        </pc:spChg>
        <pc:spChg chg="mod topLvl">
          <ac:chgData name="PhilKyue Shin" userId="940cabc1da1e877a" providerId="LiveId" clId="{B9EE85B1-1DE4-450C-B129-04B81C2A195C}" dt="2019-11-28T06:07:54.274" v="208" actId="164"/>
          <ac:spMkLst>
            <pc:docMk/>
            <pc:sldMk cId="2929353707" sldId="280"/>
            <ac:spMk id="23" creationId="{D6930535-53DD-49C1-8A3E-561173B249DB}"/>
          </ac:spMkLst>
        </pc:spChg>
        <pc:spChg chg="mod">
          <ac:chgData name="PhilKyue Shin" userId="940cabc1da1e877a" providerId="LiveId" clId="{B9EE85B1-1DE4-450C-B129-04B81C2A195C}" dt="2019-11-28T06:07:17.188" v="207" actId="14100"/>
          <ac:spMkLst>
            <pc:docMk/>
            <pc:sldMk cId="2929353707" sldId="280"/>
            <ac:spMk id="27" creationId="{1316238F-A792-4387-9638-F9D087BFC390}"/>
          </ac:spMkLst>
        </pc:spChg>
        <pc:spChg chg="mod">
          <ac:chgData name="PhilKyue Shin" userId="940cabc1da1e877a" providerId="LiveId" clId="{B9EE85B1-1DE4-450C-B129-04B81C2A195C}" dt="2019-11-28T06:05:07.933" v="125" actId="14100"/>
          <ac:spMkLst>
            <pc:docMk/>
            <pc:sldMk cId="2929353707" sldId="280"/>
            <ac:spMk id="28" creationId="{52267B83-594E-4AC9-992E-DEC9EDEE30A5}"/>
          </ac:spMkLst>
        </pc:spChg>
        <pc:spChg chg="mod">
          <ac:chgData name="PhilKyue Shin" userId="940cabc1da1e877a" providerId="LiveId" clId="{B9EE85B1-1DE4-450C-B129-04B81C2A195C}" dt="2019-11-28T06:05:07.933" v="125" actId="14100"/>
          <ac:spMkLst>
            <pc:docMk/>
            <pc:sldMk cId="2929353707" sldId="280"/>
            <ac:spMk id="29" creationId="{B57060DE-2BED-4204-A5EE-3DADC0C539F3}"/>
          </ac:spMkLst>
        </pc:spChg>
        <pc:spChg chg="mod">
          <ac:chgData name="PhilKyue Shin" userId="940cabc1da1e877a" providerId="LiveId" clId="{B9EE85B1-1DE4-450C-B129-04B81C2A195C}" dt="2019-11-28T06:05:07.933" v="125" actId="14100"/>
          <ac:spMkLst>
            <pc:docMk/>
            <pc:sldMk cId="2929353707" sldId="280"/>
            <ac:spMk id="30" creationId="{975B7F79-299E-4313-9BCC-204D671444B5}"/>
          </ac:spMkLst>
        </pc:spChg>
        <pc:spChg chg="mod">
          <ac:chgData name="PhilKyue Shin" userId="940cabc1da1e877a" providerId="LiveId" clId="{B9EE85B1-1DE4-450C-B129-04B81C2A195C}" dt="2019-11-28T06:05:11.766" v="128" actId="14100"/>
          <ac:spMkLst>
            <pc:docMk/>
            <pc:sldMk cId="2929353707" sldId="280"/>
            <ac:spMk id="39" creationId="{54ED57B4-213F-4960-B319-F242B3EFFB1C}"/>
          </ac:spMkLst>
        </pc:spChg>
        <pc:spChg chg="mod">
          <ac:chgData name="PhilKyue Shin" userId="940cabc1da1e877a" providerId="LiveId" clId="{B9EE85B1-1DE4-450C-B129-04B81C2A195C}" dt="2019-11-28T06:05:11.766" v="128" actId="14100"/>
          <ac:spMkLst>
            <pc:docMk/>
            <pc:sldMk cId="2929353707" sldId="280"/>
            <ac:spMk id="40" creationId="{45A3594D-5E9C-4F3A-83AB-E1AAAE0B3163}"/>
          </ac:spMkLst>
        </pc:spChg>
        <pc:spChg chg="add del mod">
          <ac:chgData name="PhilKyue Shin" userId="940cabc1da1e877a" providerId="LiveId" clId="{B9EE85B1-1DE4-450C-B129-04B81C2A195C}" dt="2019-11-28T06:07:16.766" v="206"/>
          <ac:spMkLst>
            <pc:docMk/>
            <pc:sldMk cId="2929353707" sldId="280"/>
            <ac:spMk id="41" creationId="{5540582B-3DF4-4A54-80FA-48CD8C7C2039}"/>
          </ac:spMkLst>
        </pc:spChg>
        <pc:grpChg chg="add mod">
          <ac:chgData name="PhilKyue Shin" userId="940cabc1da1e877a" providerId="LiveId" clId="{B9EE85B1-1DE4-450C-B129-04B81C2A195C}" dt="2019-11-28T06:07:54.274" v="208" actId="164"/>
          <ac:grpSpMkLst>
            <pc:docMk/>
            <pc:sldMk cId="2929353707" sldId="280"/>
            <ac:grpSpMk id="6" creationId="{FB5869A9-A666-4070-8750-00CFBEC5D15A}"/>
          </ac:grpSpMkLst>
        </pc:grpChg>
        <pc:grpChg chg="del">
          <ac:chgData name="PhilKyue Shin" userId="940cabc1da1e877a" providerId="LiveId" clId="{B9EE85B1-1DE4-450C-B129-04B81C2A195C}" dt="2019-11-28T06:03:22.725" v="109" actId="165"/>
          <ac:grpSpMkLst>
            <pc:docMk/>
            <pc:sldMk cId="2929353707" sldId="280"/>
            <ac:grpSpMk id="22" creationId="{8D38B6DA-EB58-4089-891B-157597A2AD0A}"/>
          </ac:grpSpMkLst>
        </pc:grpChg>
        <pc:grpChg chg="mod topLvl">
          <ac:chgData name="PhilKyue Shin" userId="940cabc1da1e877a" providerId="LiveId" clId="{B9EE85B1-1DE4-450C-B129-04B81C2A195C}" dt="2019-11-28T06:07:54.274" v="208" actId="164"/>
          <ac:grpSpMkLst>
            <pc:docMk/>
            <pc:sldMk cId="2929353707" sldId="280"/>
            <ac:grpSpMk id="24" creationId="{A35C645A-8928-49B7-B5C3-D21B9CF27803}"/>
          </ac:grpSpMkLst>
        </pc:grpChg>
        <pc:grpChg chg="mod topLvl">
          <ac:chgData name="PhilKyue Shin" userId="940cabc1da1e877a" providerId="LiveId" clId="{B9EE85B1-1DE4-450C-B129-04B81C2A195C}" dt="2019-11-28T06:07:54.274" v="208" actId="164"/>
          <ac:grpSpMkLst>
            <pc:docMk/>
            <pc:sldMk cId="2929353707" sldId="280"/>
            <ac:grpSpMk id="25" creationId="{5177DCCE-3B1B-4170-A149-DCB6F35E7090}"/>
          </ac:grpSpMkLst>
        </pc:grpChg>
        <pc:grpChg chg="mod topLvl">
          <ac:chgData name="PhilKyue Shin" userId="940cabc1da1e877a" providerId="LiveId" clId="{B9EE85B1-1DE4-450C-B129-04B81C2A195C}" dt="2019-11-28T06:07:54.274" v="208" actId="164"/>
          <ac:grpSpMkLst>
            <pc:docMk/>
            <pc:sldMk cId="2929353707" sldId="280"/>
            <ac:grpSpMk id="26" creationId="{319D2EC6-903C-4DCC-A424-B923C80B8F21}"/>
          </ac:grpSpMkLst>
        </pc:grpChg>
      </pc:sldChg>
      <pc:sldChg chg="addSp modSp add">
        <pc:chgData name="PhilKyue Shin" userId="940cabc1da1e877a" providerId="LiveId" clId="{B9EE85B1-1DE4-450C-B129-04B81C2A195C}" dt="2019-11-28T06:36:33.698" v="633" actId="1035"/>
        <pc:sldMkLst>
          <pc:docMk/>
          <pc:sldMk cId="2917535958" sldId="285"/>
        </pc:sldMkLst>
        <pc:spChg chg="mod">
          <ac:chgData name="PhilKyue Shin" userId="940cabc1da1e877a" providerId="LiveId" clId="{B9EE85B1-1DE4-450C-B129-04B81C2A195C}" dt="2019-11-28T06:32:53.218" v="592" actId="20577"/>
          <ac:spMkLst>
            <pc:docMk/>
            <pc:sldMk cId="2917535958" sldId="285"/>
            <ac:spMk id="2" creationId="{CFB26613-6B63-4E8D-BAE3-F7328E8003C1}"/>
          </ac:spMkLst>
        </pc:spChg>
        <pc:spChg chg="mod">
          <ac:chgData name="PhilKyue Shin" userId="940cabc1da1e877a" providerId="LiveId" clId="{B9EE85B1-1DE4-450C-B129-04B81C2A195C}" dt="2019-11-28T06:33:16.077" v="611" actId="20577"/>
          <ac:spMkLst>
            <pc:docMk/>
            <pc:sldMk cId="2917535958" sldId="285"/>
            <ac:spMk id="3" creationId="{743C50F2-18B1-47BA-BEB8-A5512C96E0D0}"/>
          </ac:spMkLst>
        </pc:spChg>
        <pc:spChg chg="mod">
          <ac:chgData name="PhilKyue Shin" userId="940cabc1da1e877a" providerId="LiveId" clId="{B9EE85B1-1DE4-450C-B129-04B81C2A195C}" dt="2019-11-28T06:32:56.578" v="594" actId="20577"/>
          <ac:spMkLst>
            <pc:docMk/>
            <pc:sldMk cId="2917535958" sldId="285"/>
            <ac:spMk id="4" creationId="{BD1962F5-C7C3-441C-AB24-CF2DBA239A8C}"/>
          </ac:spMkLst>
        </pc:spChg>
        <pc:graphicFrameChg chg="add mod">
          <ac:chgData name="PhilKyue Shin" userId="940cabc1da1e877a" providerId="LiveId" clId="{B9EE85B1-1DE4-450C-B129-04B81C2A195C}" dt="2019-11-28T06:36:33.698" v="633" actId="1035"/>
          <ac:graphicFrameMkLst>
            <pc:docMk/>
            <pc:sldMk cId="2917535958" sldId="285"/>
            <ac:graphicFrameMk id="5" creationId="{AA27918D-B4E9-472D-A2CA-833481E90B7A}"/>
          </ac:graphicFrameMkLst>
        </pc:graphicFrameChg>
      </pc:sldChg>
      <pc:sldChg chg="addSp modSp add">
        <pc:chgData name="PhilKyue Shin" userId="940cabc1da1e877a" providerId="LiveId" clId="{B9EE85B1-1DE4-450C-B129-04B81C2A195C}" dt="2019-11-28T06:36:06.178" v="631" actId="20577"/>
        <pc:sldMkLst>
          <pc:docMk/>
          <pc:sldMk cId="1732673361" sldId="286"/>
        </pc:sldMkLst>
        <pc:spChg chg="mod">
          <ac:chgData name="PhilKyue Shin" userId="940cabc1da1e877a" providerId="LiveId" clId="{B9EE85B1-1DE4-450C-B129-04B81C2A195C}" dt="2019-11-28T06:36:02.816" v="629"/>
          <ac:spMkLst>
            <pc:docMk/>
            <pc:sldMk cId="1732673361" sldId="286"/>
            <ac:spMk id="2" creationId="{CED28448-CE1F-44F0-BAAD-E746AE76B358}"/>
          </ac:spMkLst>
        </pc:spChg>
        <pc:spChg chg="mod">
          <ac:chgData name="PhilKyue Shin" userId="940cabc1da1e877a" providerId="LiveId" clId="{B9EE85B1-1DE4-450C-B129-04B81C2A195C}" dt="2019-11-28T06:35:57.580" v="628" actId="20577"/>
          <ac:spMkLst>
            <pc:docMk/>
            <pc:sldMk cId="1732673361" sldId="286"/>
            <ac:spMk id="3" creationId="{FEACCAC2-7F3A-4D0C-82E2-BE24E458FA5D}"/>
          </ac:spMkLst>
        </pc:spChg>
        <pc:spChg chg="mod">
          <ac:chgData name="PhilKyue Shin" userId="940cabc1da1e877a" providerId="LiveId" clId="{B9EE85B1-1DE4-450C-B129-04B81C2A195C}" dt="2019-11-28T06:36:06.178" v="631" actId="20577"/>
          <ac:spMkLst>
            <pc:docMk/>
            <pc:sldMk cId="1732673361" sldId="286"/>
            <ac:spMk id="4" creationId="{B2A51948-1626-4EA9-B212-8565B2D9D18A}"/>
          </ac:spMkLst>
        </pc:spChg>
        <pc:picChg chg="add mod">
          <ac:chgData name="PhilKyue Shin" userId="940cabc1da1e877a" providerId="LiveId" clId="{B9EE85B1-1DE4-450C-B129-04B81C2A195C}" dt="2019-11-28T06:35:47.556" v="623" actId="1076"/>
          <ac:picMkLst>
            <pc:docMk/>
            <pc:sldMk cId="1732673361" sldId="286"/>
            <ac:picMk id="5" creationId="{EF5B6B4C-2D96-4EF6-A03A-8A9CDD505A5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700" y="2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8163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700" y="6458163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CB5E94-114D-434B-997D-2F615282D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31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700" y="2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394" y="3228552"/>
            <a:ext cx="7277442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163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700" y="6458163"/>
            <a:ext cx="4302527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249C591A-FA2A-4D76-9C90-D78C3F9138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3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pic>
        <p:nvPicPr>
          <p:cNvPr id="5" name="Picture 6" descr="rtos-lab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33388"/>
            <a:ext cx="7772400" cy="176212"/>
          </a:xfrm>
          <a:prstGeom prst="rect">
            <a:avLst/>
          </a:prstGeom>
          <a:gradFill rotWithShape="0">
            <a:gsLst>
              <a:gs pos="0">
                <a:srgbClr val="EFEFFF"/>
              </a:gs>
              <a:gs pos="100000">
                <a:srgbClr val="00008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1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8548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6788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44525"/>
            <a:ext cx="1943100" cy="55276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44525"/>
            <a:ext cx="5676900" cy="5527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8377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9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1600" indent="-284400">
              <a:buSzPct val="100000"/>
              <a:buFont typeface="Wingdings" panose="05000000000000000000" pitchFamily="2" charset="2"/>
              <a:buChar char="§"/>
              <a:defRPr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0000" y="28080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5755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09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47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9448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598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6591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987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1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4525"/>
            <a:ext cx="7772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dirty="0"/>
              <a:t>Master Subject Type </a:t>
            </a:r>
            <a:r>
              <a:rPr lang="ko-KR" altLang="en-US" dirty="0"/>
              <a:t>편집하려면 누르십시오.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pic>
        <p:nvPicPr>
          <p:cNvPr id="1029" name="Picture 6" descr="rtos-lab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49BF4A6A-B08D-4268-BCDA-A2237C302F9D}" type="slidenum">
              <a:rPr lang="ko-KR" altLang="en-US" sz="1800" b="0">
                <a:solidFill>
                  <a:schemeClr val="tx1"/>
                </a:solidFill>
              </a:rPr>
              <a:pPr algn="r" eaLnBrk="1" hangingPunct="1"/>
              <a:t>‹#›</a:t>
            </a:fld>
            <a:endParaRPr lang="en-US" altLang="ko-KR" sz="1800" b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0" y="257175"/>
            <a:ext cx="7772400" cy="360363"/>
          </a:xfrm>
          <a:prstGeom prst="rect">
            <a:avLst/>
          </a:prstGeom>
          <a:gradFill flip="none" rotWithShape="1">
            <a:gsLst>
              <a:gs pos="0">
                <a:srgbClr val="EFEFFF"/>
              </a:gs>
              <a:gs pos="100000">
                <a:srgbClr val="00008C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01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32" r:id="rId2"/>
    <p:sldLayoutId id="2147484433" r:id="rId3"/>
    <p:sldLayoutId id="2147484434" r:id="rId4"/>
    <p:sldLayoutId id="2147484435" r:id="rId5"/>
    <p:sldLayoutId id="2147484436" r:id="rId6"/>
    <p:sldLayoutId id="2147484437" r:id="rId7"/>
    <p:sldLayoutId id="2147484438" r:id="rId8"/>
    <p:sldLayoutId id="2147484439" r:id="rId9"/>
    <p:sldLayoutId id="2147484440" r:id="rId10"/>
    <p:sldLayoutId id="2147484441" r:id="rId11"/>
    <p:sldLayoutId id="2147484442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fontAlgn="base" latinLnBrk="1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lite/convert/python_ap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>
            <a:extLst>
              <a:ext uri="{FF2B5EF4-FFF2-40B4-BE49-F238E27FC236}">
                <a16:creationId xmlns:a16="http://schemas.microsoft.com/office/drawing/2014/main" id="{A0074BA9-E88E-4FE6-A29C-646ABADC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Framework for Embedded DL Inference</a:t>
            </a:r>
            <a:endParaRPr lang="ko-KR" altLang="en-US" dirty="0"/>
          </a:p>
        </p:txBody>
      </p:sp>
      <p:sp>
        <p:nvSpPr>
          <p:cNvPr id="3075" name="부제목 2">
            <a:extLst>
              <a:ext uri="{FF2B5EF4-FFF2-40B4-BE49-F238E27FC236}">
                <a16:creationId xmlns:a16="http://schemas.microsoft.com/office/drawing/2014/main" id="{E2DBA723-778A-4452-BBC9-F18223A40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ko-KR" altLang="en-US" sz="1800" dirty="0">
              <a:solidFill>
                <a:srgbClr val="000000"/>
              </a:solidFill>
            </a:endParaRPr>
          </a:p>
          <a:p>
            <a:pPr lvl="0"/>
            <a:r>
              <a:rPr lang="en-US" altLang="ko-KR" sz="1800" dirty="0" err="1">
                <a:solidFill>
                  <a:srgbClr val="000000"/>
                </a:solidFill>
              </a:rPr>
              <a:t>Philkyue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00"/>
                </a:solidFill>
              </a:rPr>
              <a:t>Shin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 lvl="0"/>
            <a:r>
              <a:rPr lang="en-US" altLang="ko-KR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pkshin@redwood.snu.ac.kr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</a:rPr>
              <a:t>Department of Electrical and Computer Engineering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</a:rPr>
              <a:t>Seoul National University</a:t>
            </a:r>
            <a:endParaRPr lang="ko-KR" altLang="en-US" sz="1600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F2A6-4058-41C4-A867-3ED1F87F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Framework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40F1E-50E3-42E5-BC2A-61BE2E6C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C,C++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Python Interface? (cont.)</a:t>
            </a:r>
          </a:p>
          <a:p>
            <a:pPr lvl="1"/>
            <a:r>
              <a:rPr lang="en-US" altLang="ko-KR" dirty="0"/>
              <a:t>Python</a:t>
            </a:r>
          </a:p>
          <a:p>
            <a:pPr lvl="2"/>
            <a:r>
              <a:rPr lang="ko-KR" altLang="en-US" dirty="0"/>
              <a:t>빠른 개발을 필요로 하는 응용에 사용</a:t>
            </a:r>
            <a:endParaRPr lang="en-US" altLang="ko-KR" dirty="0"/>
          </a:p>
          <a:p>
            <a:pPr lvl="3"/>
            <a:r>
              <a:rPr lang="en-US" altLang="ko-KR" dirty="0"/>
              <a:t>TensorFlow Lite for Python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4"/>
            <a:r>
              <a:rPr lang="ko-KR" altLang="en-US" dirty="0"/>
              <a:t>적은 코드 라인 수</a:t>
            </a:r>
            <a:endParaRPr lang="en-US" altLang="ko-KR" dirty="0"/>
          </a:p>
          <a:p>
            <a:pPr lvl="4"/>
            <a:r>
              <a:rPr lang="ko-KR" altLang="en-US" dirty="0"/>
              <a:t>직관적인 </a:t>
            </a:r>
            <a:r>
              <a:rPr lang="en-US" altLang="ko-KR" dirty="0"/>
              <a:t>API</a:t>
            </a:r>
          </a:p>
          <a:p>
            <a:pPr lvl="2"/>
            <a:r>
              <a:rPr lang="en-US" altLang="ko-KR" dirty="0"/>
              <a:t>pip</a:t>
            </a:r>
            <a:r>
              <a:rPr lang="ko-KR" altLang="en-US" dirty="0"/>
              <a:t>를 통해 필요한 모듈 설치 가능</a:t>
            </a:r>
            <a:endParaRPr lang="en-US" altLang="ko-KR" dirty="0"/>
          </a:p>
          <a:p>
            <a:pPr lvl="3"/>
            <a:r>
              <a:rPr lang="en-US" altLang="ko-KR" dirty="0"/>
              <a:t>Dependency </a:t>
            </a:r>
            <a:r>
              <a:rPr lang="ko-KR" altLang="en-US" dirty="0"/>
              <a:t>체크를 자동으로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C0D32-01DE-49C5-868F-495A06E4A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Proposed 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409505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389F-25C4-4F40-8001-B80AB5DF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Efforts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11FD-C6E1-4D11-99DF-27972292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응용과 라이브러리를 모두 직접 </a:t>
            </a:r>
            <a:r>
              <a:rPr lang="en-US" altLang="ko-KR" dirty="0"/>
              <a:t>build</a:t>
            </a:r>
            <a:r>
              <a:rPr lang="ko-KR" altLang="en-US" dirty="0"/>
              <a:t>하여 설치</a:t>
            </a:r>
            <a:endParaRPr lang="en-US" altLang="ko-KR" dirty="0"/>
          </a:p>
          <a:p>
            <a:pPr lvl="1" latinLnBrk="0"/>
            <a:r>
              <a:rPr lang="en-US" altLang="ko-KR" dirty="0"/>
              <a:t>Build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2" latinLnBrk="0"/>
            <a:r>
              <a:rPr lang="en-US" altLang="ko-KR" dirty="0"/>
              <a:t>X86-64 PC</a:t>
            </a:r>
            <a:r>
              <a:rPr lang="ko-KR" altLang="en-US" dirty="0"/>
              <a:t>에서</a:t>
            </a:r>
            <a:r>
              <a:rPr lang="en-US" altLang="ko-KR" dirty="0"/>
              <a:t> AArch64 cross-compile GCC</a:t>
            </a:r>
            <a:r>
              <a:rPr lang="ko-KR" altLang="en-US" dirty="0"/>
              <a:t>를 사용하여 </a:t>
            </a:r>
            <a:r>
              <a:rPr lang="en-US" altLang="ko-KR" dirty="0"/>
              <a:t>build</a:t>
            </a:r>
          </a:p>
          <a:p>
            <a:pPr lvl="3" latinLnBrk="0"/>
            <a:r>
              <a:rPr lang="en-US" altLang="ko-KR" dirty="0"/>
              <a:t>Header</a:t>
            </a:r>
            <a:r>
              <a:rPr lang="ko-KR" altLang="en-US" dirty="0"/>
              <a:t>는 </a:t>
            </a:r>
            <a:r>
              <a:rPr lang="en-US" altLang="ko-KR" dirty="0"/>
              <a:t>Linux kernel</a:t>
            </a:r>
            <a:r>
              <a:rPr lang="ko-KR" altLang="en-US" dirty="0"/>
              <a:t>과 라이브러리를 직접 빌드하여 추출</a:t>
            </a:r>
            <a:endParaRPr lang="en-US" altLang="ko-KR" dirty="0"/>
          </a:p>
          <a:p>
            <a:pPr lvl="1" latinLnBrk="0"/>
            <a:r>
              <a:rPr lang="ko-KR" altLang="en-US" dirty="0"/>
              <a:t>설치 방법</a:t>
            </a:r>
            <a:endParaRPr lang="en-US" altLang="ko-KR" dirty="0"/>
          </a:p>
          <a:p>
            <a:pPr lvl="2" latinLnBrk="0"/>
            <a:r>
              <a:rPr lang="en-US" altLang="ko-KR" dirty="0"/>
              <a:t>SW framework</a:t>
            </a:r>
            <a:r>
              <a:rPr lang="ko-KR" altLang="en-US" dirty="0"/>
              <a:t>를 </a:t>
            </a:r>
            <a:r>
              <a:rPr lang="en-US" altLang="ko-KR" dirty="0"/>
              <a:t>directory</a:t>
            </a:r>
            <a:r>
              <a:rPr lang="ko-KR" altLang="en-US" dirty="0"/>
              <a:t>를 이용하여 </a:t>
            </a:r>
            <a:r>
              <a:rPr lang="en-US" altLang="ko-KR" dirty="0"/>
              <a:t>sandboxing</a:t>
            </a:r>
          </a:p>
          <a:p>
            <a:pPr lvl="3" latinLnBrk="0"/>
            <a:r>
              <a:rPr lang="ko-KR" altLang="en-US" dirty="0"/>
              <a:t>모든 라이브러리와 응용을 하나의 </a:t>
            </a:r>
            <a:r>
              <a:rPr lang="en-US" altLang="ko-KR" dirty="0"/>
              <a:t>directory</a:t>
            </a:r>
            <a:r>
              <a:rPr lang="ko-KR" altLang="en-US" dirty="0"/>
              <a:t>에 구축</a:t>
            </a:r>
            <a:endParaRPr lang="en-US" altLang="ko-KR" dirty="0"/>
          </a:p>
          <a:p>
            <a:pPr lvl="3" latinLnBrk="0"/>
            <a:r>
              <a:rPr lang="ko-KR" altLang="en-US" dirty="0"/>
              <a:t>빌드한 응용과 라이브러리가 해당 </a:t>
            </a:r>
            <a:r>
              <a:rPr lang="en-US" altLang="ko-KR" dirty="0"/>
              <a:t>directory</a:t>
            </a:r>
            <a:r>
              <a:rPr lang="ko-KR" altLang="en-US" dirty="0"/>
              <a:t>에서 라이브러리를 불러오도록 함</a:t>
            </a:r>
            <a:endParaRPr lang="en-US" altLang="ko-KR" dirty="0"/>
          </a:p>
          <a:p>
            <a:pPr lvl="4" latinLnBrk="0"/>
            <a:r>
              <a:rPr lang="en-US" altLang="ko-KR" dirty="0" err="1"/>
              <a:t>rpath</a:t>
            </a:r>
            <a:r>
              <a:rPr lang="en-US" altLang="ko-KR" dirty="0"/>
              <a:t>, </a:t>
            </a:r>
            <a:r>
              <a:rPr lang="en-US" altLang="ko-KR" dirty="0" err="1"/>
              <a:t>sysroot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3" latinLnBrk="0"/>
            <a:r>
              <a:rPr lang="ko-KR" altLang="en-US" dirty="0"/>
              <a:t>앞으로 빌드한 응용과 라이브러리도 해당 </a:t>
            </a:r>
            <a:r>
              <a:rPr lang="en-US" altLang="ko-KR" dirty="0"/>
              <a:t>directory</a:t>
            </a:r>
            <a:r>
              <a:rPr lang="ko-KR" altLang="en-US" dirty="0"/>
              <a:t>에서 라이브러리를 불러오도록 설정</a:t>
            </a:r>
            <a:endParaRPr lang="en-US" altLang="ko-KR" dirty="0"/>
          </a:p>
          <a:p>
            <a:pPr lvl="4" latinLnBrk="0"/>
            <a:r>
              <a:rPr lang="en-US" altLang="ko-KR" dirty="0"/>
              <a:t>GCC</a:t>
            </a:r>
            <a:r>
              <a:rPr lang="ko-KR" altLang="en-US" dirty="0"/>
              <a:t>와 </a:t>
            </a:r>
            <a:r>
              <a:rPr lang="en-US" altLang="ko-KR" dirty="0"/>
              <a:t>G++</a:t>
            </a:r>
            <a:r>
              <a:rPr lang="ko-KR" altLang="en-US" dirty="0"/>
              <a:t>의 설정 수정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31CB0-5D83-4C14-8F4A-28844F27E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Proposed 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125590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3653-8641-453A-9E01-A20BB1C6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 for Embedded DL 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32A06-0BBF-403B-B25C-D8077871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Phase Approach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 </a:t>
            </a:r>
            <a:r>
              <a:rPr lang="en-US" altLang="ko-KR" dirty="0"/>
              <a:t>Training </a:t>
            </a:r>
            <a:r>
              <a:rPr lang="en-US" altLang="ko-KR" dirty="0">
                <a:sym typeface="Wingdings" panose="05000000000000000000" pitchFamily="2" charset="2"/>
              </a:rPr>
              <a:t>  Model conversion   Inference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5CFFC-1F8D-417B-A3B0-C9B8303033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Proposed Solution Approach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6871C6-57EA-4850-953C-557B2744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7" y="2580946"/>
            <a:ext cx="7772400" cy="38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DBF3D-C759-42D6-A5F6-0203ECB0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</a:t>
            </a:r>
            <a:r>
              <a:rPr lang="en-US" altLang="ko-KR" dirty="0"/>
              <a:t> Model Conversion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35B91-68EE-4A51-A0CD-DB1B6461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Trained model</a:t>
            </a:r>
            <a:r>
              <a:rPr lang="ko-KR" altLang="en-US" dirty="0"/>
              <a:t>을 </a:t>
            </a:r>
            <a:r>
              <a:rPr lang="en-US" altLang="ko-KR" dirty="0"/>
              <a:t>TensorFlow Lite</a:t>
            </a:r>
            <a:r>
              <a:rPr lang="ko-KR" altLang="en-US" dirty="0"/>
              <a:t>가 지원하는 </a:t>
            </a:r>
            <a:r>
              <a:rPr lang="en-US" altLang="ko-KR" dirty="0"/>
              <a:t>model</a:t>
            </a:r>
            <a:r>
              <a:rPr lang="ko-KR" altLang="en-US" dirty="0"/>
              <a:t>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지원하는 </a:t>
            </a:r>
            <a:r>
              <a:rPr lang="en-US" altLang="ko-KR" dirty="0"/>
              <a:t>Trained Model</a:t>
            </a:r>
          </a:p>
          <a:p>
            <a:pPr lvl="1"/>
            <a:r>
              <a:rPr lang="en-US" altLang="ko-KR" dirty="0" err="1"/>
              <a:t>SavedModel</a:t>
            </a:r>
            <a:endParaRPr lang="en-US" altLang="ko-KR" dirty="0"/>
          </a:p>
          <a:p>
            <a:pPr lvl="1"/>
            <a:r>
              <a:rPr lang="en-US" altLang="ko-KR" dirty="0" err="1"/>
              <a:t>Keras</a:t>
            </a:r>
            <a:r>
              <a:rPr lang="en-US" altLang="ko-KR" dirty="0"/>
              <a:t> model</a:t>
            </a:r>
          </a:p>
          <a:p>
            <a:pPr lvl="1"/>
            <a:r>
              <a:rPr lang="en-US" altLang="ko-KR" dirty="0"/>
              <a:t>TensorFlow concrete function</a:t>
            </a:r>
          </a:p>
          <a:p>
            <a:endParaRPr lang="en-US" altLang="ko-KR" dirty="0"/>
          </a:p>
          <a:p>
            <a:r>
              <a:rPr lang="ko-KR" altLang="en-US" dirty="0"/>
              <a:t>설치 및 사용 방법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에 </a:t>
            </a:r>
            <a:r>
              <a:rPr lang="en-US" altLang="ko-KR" dirty="0"/>
              <a:t>TensorFlow </a:t>
            </a:r>
            <a:r>
              <a:rPr lang="ko-KR" altLang="en-US" dirty="0"/>
              <a:t>설치 후</a:t>
            </a:r>
            <a:r>
              <a:rPr lang="en-US" altLang="ko-KR" dirty="0"/>
              <a:t>, converter python API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https://www.tensorflow.org/lite/convert/python_api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B269D-12DF-430C-980A-D328C558D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Proposed 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83723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F37FE-EA0A-4A22-BD05-9FDFD917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 </a:t>
            </a:r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95D1A-4D8D-4F28-8150-CF641D65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및 사용 방법</a:t>
            </a:r>
            <a:endParaRPr lang="en-US" altLang="ko-KR" dirty="0"/>
          </a:p>
          <a:p>
            <a:pPr lvl="1"/>
            <a:r>
              <a:rPr lang="ko-KR" altLang="en-US" dirty="0"/>
              <a:t>첨부한 파일의 </a:t>
            </a:r>
            <a:r>
              <a:rPr lang="en-US" altLang="ko-KR" dirty="0"/>
              <a:t>README.md </a:t>
            </a:r>
            <a:r>
              <a:rPr lang="ko-KR" altLang="en-US" dirty="0"/>
              <a:t>참고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08F1F-8B50-4714-B9C3-EFEB2DC6D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Proposed 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306978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DBBF1-6D7C-4ABF-B40E-B3333F6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A489D-7885-4ADE-95FB-5E4CE4B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Project Requirements and Challenges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Proposed Solution Approach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44B7A-F44C-46FB-8B17-E7E53072E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 Framework for Embedded DL Inference</a:t>
            </a:r>
          </a:p>
        </p:txBody>
      </p:sp>
    </p:spTree>
    <p:extLst>
      <p:ext uri="{BB962C8B-B14F-4D97-AF65-F5344CB8AC3E}">
        <p14:creationId xmlns:p14="http://schemas.microsoft.com/office/powerpoint/2010/main" val="232919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201D8-0C80-4DE9-94BF-CA931252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3897E-93A6-4CA7-84D8-650AC2B2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응용 수행시간 측정</a:t>
            </a:r>
            <a:endParaRPr lang="en-US" altLang="ko-KR" dirty="0"/>
          </a:p>
          <a:p>
            <a:pPr lvl="1"/>
            <a:r>
              <a:rPr lang="ko-KR" altLang="en-US" dirty="0"/>
              <a:t>실험 환경</a:t>
            </a:r>
            <a:endParaRPr lang="en-US" altLang="ko-KR" dirty="0"/>
          </a:p>
          <a:p>
            <a:pPr lvl="2"/>
            <a:r>
              <a:rPr lang="en-US" altLang="ko-KR" dirty="0"/>
              <a:t>SA8155 </a:t>
            </a:r>
            <a:r>
              <a:rPr lang="ko-KR" altLang="en-US" dirty="0"/>
              <a:t>보드 </a:t>
            </a:r>
            <a:r>
              <a:rPr lang="en-US" altLang="ko-KR" dirty="0"/>
              <a:t>with our DL Inference SW Framework</a:t>
            </a:r>
          </a:p>
          <a:p>
            <a:pPr lvl="1"/>
            <a:r>
              <a:rPr lang="ko-KR" altLang="en-US" dirty="0"/>
              <a:t>응용 목록</a:t>
            </a:r>
            <a:endParaRPr lang="en-US" altLang="ko-KR" dirty="0"/>
          </a:p>
          <a:p>
            <a:pPr lvl="2"/>
            <a:r>
              <a:rPr lang="en-US" altLang="ko-KR" dirty="0"/>
              <a:t>Object classification </a:t>
            </a:r>
            <a:r>
              <a:rPr lang="ko-KR" altLang="en-US" dirty="0"/>
              <a:t>응용</a:t>
            </a:r>
            <a:r>
              <a:rPr lang="en-US" altLang="ko-KR" dirty="0"/>
              <a:t> written in Python</a:t>
            </a:r>
          </a:p>
          <a:p>
            <a:pPr lvl="2"/>
            <a:r>
              <a:rPr lang="en-US" altLang="ko-KR" dirty="0"/>
              <a:t>Object classification </a:t>
            </a:r>
            <a:r>
              <a:rPr lang="ko-KR" altLang="en-US" dirty="0"/>
              <a:t>응용</a:t>
            </a:r>
            <a:r>
              <a:rPr lang="en-US" altLang="ko-KR" dirty="0"/>
              <a:t> written in C++</a:t>
            </a:r>
          </a:p>
          <a:p>
            <a:pPr lvl="2"/>
            <a:r>
              <a:rPr lang="ko-KR" altLang="en-US" dirty="0"/>
              <a:t>국민대의 충돌위험도 판단 응용 </a:t>
            </a:r>
            <a:r>
              <a:rPr lang="en-US" altLang="ko-KR" dirty="0"/>
              <a:t>written in Python</a:t>
            </a:r>
          </a:p>
          <a:p>
            <a:pPr lvl="1"/>
            <a:r>
              <a:rPr lang="en-US" altLang="ko-KR" dirty="0"/>
              <a:t>Metric</a:t>
            </a:r>
          </a:p>
          <a:p>
            <a:pPr lvl="2"/>
            <a:r>
              <a:rPr lang="en-US" altLang="ko-KR" dirty="0"/>
              <a:t>Inference </a:t>
            </a:r>
            <a:r>
              <a:rPr lang="ko-KR" altLang="en-US" dirty="0"/>
              <a:t>수행시간</a:t>
            </a:r>
            <a:endParaRPr lang="en-US" altLang="ko-KR" dirty="0"/>
          </a:p>
          <a:p>
            <a:pPr lvl="3"/>
            <a:r>
              <a:rPr lang="en-US" altLang="ko-KR" dirty="0"/>
              <a:t>50</a:t>
            </a:r>
            <a:r>
              <a:rPr lang="ko-KR" altLang="en-US" dirty="0"/>
              <a:t>번 수행의 평균값</a:t>
            </a:r>
            <a:endParaRPr lang="en-US" altLang="ko-KR" dirty="0"/>
          </a:p>
          <a:p>
            <a:pPr lvl="2"/>
            <a:r>
              <a:rPr lang="ko-KR" altLang="en-US" dirty="0"/>
              <a:t>응용 전체 수행시간</a:t>
            </a:r>
            <a:endParaRPr lang="en-US" altLang="ko-KR" dirty="0"/>
          </a:p>
          <a:p>
            <a:pPr lvl="3"/>
            <a:r>
              <a:rPr lang="en-US" altLang="ko-KR" dirty="0"/>
              <a:t>50</a:t>
            </a:r>
            <a:r>
              <a:rPr lang="ko-KR" altLang="en-US" dirty="0"/>
              <a:t>번 수행의 평균값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3A8F6A-F30B-4104-98B7-3E79E994C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5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85E80-970C-4632-916E-8A1CA82B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3F90-F8E8-4314-8744-C5FEE4D3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Classification </a:t>
            </a:r>
            <a:r>
              <a:rPr lang="ko-KR" altLang="en-US" dirty="0"/>
              <a:t>응용</a:t>
            </a:r>
            <a:r>
              <a:rPr lang="en-US" altLang="ko-KR" dirty="0"/>
              <a:t> Written in Python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930F8-5491-48FB-BF1B-A47207FF3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Evaluation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DA07E-0DC9-425D-A65C-C4239D53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3212001"/>
            <a:ext cx="8892480" cy="14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26613-6B63-4E8D-BAE3-F7328E80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C50F2-18B1-47BA-BEB8-A5512C96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Classification </a:t>
            </a:r>
            <a:r>
              <a:rPr lang="ko-KR" altLang="en-US" dirty="0"/>
              <a:t>응용</a:t>
            </a:r>
            <a:r>
              <a:rPr lang="en-US" altLang="ko-KR" dirty="0"/>
              <a:t> Written in Python (cont.)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962F5-C7C3-441C-AB24-CF2DBA239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Evaluation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A27918D-B4E9-472D-A2CA-833481E90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95262"/>
              </p:ext>
            </p:extLst>
          </p:nvPr>
        </p:nvGraphicFramePr>
        <p:xfrm>
          <a:off x="970698" y="2420888"/>
          <a:ext cx="7202604" cy="343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630">
                  <a:extLst>
                    <a:ext uri="{9D8B030D-6E8A-4147-A177-3AD203B41FA5}">
                      <a16:colId xmlns:a16="http://schemas.microsoft.com/office/drawing/2014/main" val="212619284"/>
                    </a:ext>
                  </a:extLst>
                </a:gridCol>
                <a:gridCol w="739730">
                  <a:extLst>
                    <a:ext uri="{9D8B030D-6E8A-4147-A177-3AD203B41FA5}">
                      <a16:colId xmlns:a16="http://schemas.microsoft.com/office/drawing/2014/main" val="221344571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55272767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99685741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01393572"/>
                    </a:ext>
                  </a:extLst>
                </a:gridCol>
                <a:gridCol w="937908">
                  <a:extLst>
                    <a:ext uri="{9D8B030D-6E8A-4147-A177-3AD203B41FA5}">
                      <a16:colId xmlns:a16="http://schemas.microsoft.com/office/drawing/2014/main" val="196103949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Model Name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Model Size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Top-1 Accuracy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Top-5 Accuracy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Inference </a:t>
                      </a:r>
                      <a:r>
                        <a:rPr lang="ko-KR" altLang="en-US" sz="1400" b="1" dirty="0"/>
                        <a:t>수행시간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전체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수행시간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862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Resnet_v2_101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171MB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76.8%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93.6%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3266ms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3704ms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0311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Inception_v4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163MB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80.1%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95.1%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2348ms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2773ms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7519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Inception_resnet_v2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116MB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77.5%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94.0%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1903ms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2196ms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8942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Densenet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42MB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64.2%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85.6%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916.0ms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1071ms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466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Inception_v4_quantized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41MB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79.5%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93.9%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793.9ms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878.2ms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973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Nasnet_mobile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21MB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73.9%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91.5%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339.1ms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382.9ms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041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Mobilenet_v2_1.0_224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14MB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71.8%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90.6%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159.7ms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181.5ms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572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Squeezenet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4.8MB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49.0%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72.9%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135.0ms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156.0ms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7563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Mobilenet_v2_1.0_224_quantized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3.5MB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70.8%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89.9%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34.61ms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41.16ms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0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3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8448-CE1F-44F0-BAAD-E746AE76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CCAC2-7F3A-4D0C-82E2-BE24E458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Classification </a:t>
            </a:r>
            <a:r>
              <a:rPr lang="ko-KR" altLang="en-US" dirty="0"/>
              <a:t>응용</a:t>
            </a:r>
            <a:r>
              <a:rPr lang="en-US" altLang="ko-KR" dirty="0"/>
              <a:t> Written in C++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51948-1626-4EA9-B212-8565B2D9D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Evaluation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5B6B4C-2D96-4EF6-A03A-8A9CDD5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2780928"/>
            <a:ext cx="8820472" cy="2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DBBF1-6D7C-4ABF-B40E-B3333F6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A489D-7885-4ADE-95FB-5E4CE4B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dirty="0">
                <a:solidFill>
                  <a:srgbClr val="FF0000"/>
                </a:solidFill>
              </a:rPr>
              <a:t>Project Requirements and Challenges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Proposed Solution Approach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Evaluation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44B7A-F44C-46FB-8B17-E7E53072E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 Framework for Embedded DL Inference</a:t>
            </a:r>
          </a:p>
        </p:txBody>
      </p:sp>
    </p:spTree>
    <p:extLst>
      <p:ext uri="{BB962C8B-B14F-4D97-AF65-F5344CB8AC3E}">
        <p14:creationId xmlns:p14="http://schemas.microsoft.com/office/powerpoint/2010/main" val="3504779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A0520-7414-4CE8-A6D4-8EA12568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B9DA2-2CF4-40AA-AC06-AE16F58B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Classification </a:t>
            </a:r>
            <a:r>
              <a:rPr lang="ko-KR" altLang="en-US" dirty="0"/>
              <a:t>응용</a:t>
            </a:r>
            <a:r>
              <a:rPr lang="en-US" altLang="ko-KR" dirty="0"/>
              <a:t> Written in C++ (cont.)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9680C-0128-462B-924B-E72226D69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Evaluation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14C6D0E-18AF-4511-9FEC-178A42FDFDBD}"/>
              </a:ext>
            </a:extLst>
          </p:cNvPr>
          <p:cNvGraphicFramePr>
            <a:graphicFrameLocks noGrp="1"/>
          </p:cNvGraphicFramePr>
          <p:nvPr/>
        </p:nvGraphicFramePr>
        <p:xfrm>
          <a:off x="321724" y="2420888"/>
          <a:ext cx="8568952" cy="3410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9655">
                  <a:extLst>
                    <a:ext uri="{9D8B030D-6E8A-4147-A177-3AD203B41FA5}">
                      <a16:colId xmlns:a16="http://schemas.microsoft.com/office/drawing/2014/main" val="212619284"/>
                    </a:ext>
                  </a:extLst>
                </a:gridCol>
                <a:gridCol w="652733">
                  <a:extLst>
                    <a:ext uri="{9D8B030D-6E8A-4147-A177-3AD203B41FA5}">
                      <a16:colId xmlns:a16="http://schemas.microsoft.com/office/drawing/2014/main" val="221344571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5272767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9685741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0139357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685243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52452652"/>
                    </a:ext>
                  </a:extLst>
                </a:gridCol>
                <a:gridCol w="988052">
                  <a:extLst>
                    <a:ext uri="{9D8B030D-6E8A-4147-A177-3AD203B41FA5}">
                      <a16:colId xmlns:a16="http://schemas.microsoft.com/office/drawing/2014/main" val="2037839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Model Name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Model Size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Top-1 Accuracy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Top-5 Accuracy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Inference</a:t>
                      </a:r>
                      <a:r>
                        <a:rPr lang="ko-KR" altLang="en-US" sz="1200" b="1" dirty="0"/>
                        <a:t> 수행시간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(1-thread)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Inference </a:t>
                      </a:r>
                      <a:r>
                        <a:rPr lang="ko-KR" altLang="en-US" sz="1200" b="1" dirty="0"/>
                        <a:t>수행시간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(8-threads)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수행시간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(1-thread)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전체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수행시간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(8-threads)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86205"/>
                  </a:ext>
                </a:extLst>
              </a:tr>
              <a:tr h="238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Resnet_v2_101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171MB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76.8%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93.6%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955.4ms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1382ms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1294ms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2975ms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031176"/>
                  </a:ext>
                </a:extLst>
              </a:tr>
              <a:tr h="238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Inception_v4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163MB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80.1%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95.1%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873.3ms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1144ms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1235ms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2548ms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751966"/>
                  </a:ext>
                </a:extLst>
              </a:tr>
              <a:tr h="40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Inception_resnet_v2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116MB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77.5%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94.0%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807.7ms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858.1ms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1074ms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1954ms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894271"/>
                  </a:ext>
                </a:extLst>
              </a:tr>
              <a:tr h="238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Densenet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42MB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64.2%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85.6%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322.4ms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480.6ms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464.9ms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871.2ms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46606"/>
                  </a:ext>
                </a:extLst>
              </a:tr>
              <a:tr h="40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Inception_v4_quantized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41MB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79.5%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93.9%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798.4ms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535.3ms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887.8ms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682.7ms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973682"/>
                  </a:ext>
                </a:extLst>
              </a:tr>
              <a:tr h="238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Nasnet_mobile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21MB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73.9%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91.5%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76.17ms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284.1ms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89.74ms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383.7ms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04143"/>
                  </a:ext>
                </a:extLst>
              </a:tr>
              <a:tr h="40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Mobilenet_v2_1.0_224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71.8%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90.6%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29.97ms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118.4ms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40.05ms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272.2ms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572840"/>
                  </a:ext>
                </a:extLst>
              </a:tr>
              <a:tr h="238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Squeezenet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4.8MB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49.0%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72.9%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64.40ms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84.74ms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70.44ms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201.2ms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75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Mobilenet_v2_1.0_224_quantized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3.5MB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70.8%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89.9%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33.60ms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63.49ms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40.28ms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113.8ms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0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66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368F-DEEB-494A-BA91-467C776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507A7-A9A0-4FD6-B902-09C63698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Classification </a:t>
            </a:r>
            <a:r>
              <a:rPr lang="ko-KR" altLang="en-US" dirty="0"/>
              <a:t>응용</a:t>
            </a:r>
            <a:r>
              <a:rPr lang="en-US" altLang="ko-KR" dirty="0"/>
              <a:t> Written in C++ (cont.)</a:t>
            </a:r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에 비해 최대 </a:t>
            </a:r>
            <a:r>
              <a:rPr lang="en-US" altLang="ko-KR" dirty="0"/>
              <a:t>5</a:t>
            </a:r>
            <a:r>
              <a:rPr lang="ko-KR" altLang="en-US" dirty="0"/>
              <a:t>배 가량 </a:t>
            </a:r>
            <a:r>
              <a:rPr lang="en-US" altLang="ko-KR" dirty="0"/>
              <a:t>inference </a:t>
            </a:r>
            <a:r>
              <a:rPr lang="ko-KR" altLang="en-US" dirty="0"/>
              <a:t>속도가 빠름</a:t>
            </a:r>
            <a:endParaRPr lang="en-US" altLang="ko-KR" dirty="0"/>
          </a:p>
          <a:p>
            <a:pPr lvl="1"/>
            <a:r>
              <a:rPr lang="ko-KR" altLang="en-US" dirty="0" err="1"/>
              <a:t>멀티스레딩</a:t>
            </a:r>
            <a:r>
              <a:rPr lang="ko-KR" altLang="en-US" dirty="0"/>
              <a:t> 사용시 성능이 오히려 더 안 좋은 경우가 대부분</a:t>
            </a:r>
            <a:endParaRPr lang="en-US" altLang="ko-KR" dirty="0"/>
          </a:p>
          <a:p>
            <a:pPr lvl="2" latinLnBrk="0"/>
            <a:r>
              <a:rPr lang="ko-KR" altLang="en-US" dirty="0" err="1"/>
              <a:t>퀄컴</a:t>
            </a:r>
            <a:r>
              <a:rPr lang="ko-KR" altLang="en-US" dirty="0"/>
              <a:t> 보드 </a:t>
            </a:r>
            <a:r>
              <a:rPr lang="en-US" altLang="ko-KR" dirty="0"/>
              <a:t>Linux kernel</a:t>
            </a:r>
            <a:r>
              <a:rPr lang="ko-KR" altLang="en-US" dirty="0"/>
              <a:t>의 </a:t>
            </a:r>
            <a:r>
              <a:rPr lang="en-US" altLang="ko-KR" dirty="0"/>
              <a:t>load balancing</a:t>
            </a:r>
            <a:r>
              <a:rPr lang="ko-KR" altLang="en-US" dirty="0"/>
              <a:t>에 문제가 있어</a:t>
            </a:r>
            <a:r>
              <a:rPr lang="en-US" altLang="ko-KR" dirty="0"/>
              <a:t>,</a:t>
            </a:r>
            <a:r>
              <a:rPr lang="ko-KR" altLang="en-US" dirty="0"/>
              <a:t> 멀티 </a:t>
            </a:r>
            <a:r>
              <a:rPr lang="ko-KR" altLang="en-US" dirty="0" err="1"/>
              <a:t>스레딩</a:t>
            </a:r>
            <a:r>
              <a:rPr lang="ko-KR" altLang="en-US" dirty="0"/>
              <a:t> 사용 시 </a:t>
            </a:r>
            <a:r>
              <a:rPr lang="ko-KR" altLang="en-US" dirty="0" err="1"/>
              <a:t>리틀코어</a:t>
            </a:r>
            <a:r>
              <a:rPr lang="ko-KR" altLang="en-US" dirty="0"/>
              <a:t> 위주로만 사용하기 때문</a:t>
            </a:r>
            <a:endParaRPr lang="en-US" altLang="ko-KR" dirty="0"/>
          </a:p>
          <a:p>
            <a:pPr lvl="3"/>
            <a:r>
              <a:rPr lang="en-US" altLang="ko-KR" dirty="0"/>
              <a:t>CPU 0~3</a:t>
            </a:r>
            <a:r>
              <a:rPr lang="ko-KR" altLang="en-US" dirty="0"/>
              <a:t>는 </a:t>
            </a:r>
            <a:r>
              <a:rPr lang="ko-KR" altLang="en-US" dirty="0" err="1"/>
              <a:t>리틀코어</a:t>
            </a:r>
            <a:r>
              <a:rPr lang="en-US" altLang="ko-KR" dirty="0"/>
              <a:t>, CPU 4~7</a:t>
            </a:r>
            <a:r>
              <a:rPr lang="ko-KR" altLang="en-US" dirty="0"/>
              <a:t>은 </a:t>
            </a:r>
            <a:r>
              <a:rPr lang="ko-KR" altLang="en-US" dirty="0" err="1"/>
              <a:t>빅코어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62C49-7B26-4644-9961-034C5AD57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Evaluation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28805-C61E-40DE-A685-7532E070A951}"/>
              </a:ext>
            </a:extLst>
          </p:cNvPr>
          <p:cNvSpPr txBox="1"/>
          <p:nvPr/>
        </p:nvSpPr>
        <p:spPr>
          <a:xfrm>
            <a:off x="767152" y="5451244"/>
            <a:ext cx="299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chemeClr val="tx1"/>
                </a:solidFill>
              </a:rPr>
              <a:t>&lt; CPU Utilization</a:t>
            </a:r>
            <a:r>
              <a:rPr lang="ko-KR" altLang="en-US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</a:rPr>
              <a:t>when using 1-thread &gt;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CA7A2-0D30-4C02-AF91-17A49068D50A}"/>
              </a:ext>
            </a:extLst>
          </p:cNvPr>
          <p:cNvSpPr txBox="1"/>
          <p:nvPr/>
        </p:nvSpPr>
        <p:spPr>
          <a:xfrm>
            <a:off x="5326253" y="5456257"/>
            <a:ext cx="299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chemeClr val="tx1"/>
                </a:solidFill>
              </a:rPr>
              <a:t>&lt; CPU Utilization</a:t>
            </a:r>
            <a:r>
              <a:rPr lang="ko-KR" altLang="en-US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</a:rPr>
              <a:t>when using 8-threads &gt;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pic>
        <p:nvPicPr>
          <p:cNvPr id="17" name="그림 16" descr="키보드, 전자기기, 검은색, 사진이(가) 표시된 사진&#10;&#10;자동 생성된 설명">
            <a:extLst>
              <a:ext uri="{FF2B5EF4-FFF2-40B4-BE49-F238E27FC236}">
                <a16:creationId xmlns:a16="http://schemas.microsoft.com/office/drawing/2014/main" id="{F5C973F1-915A-4A3A-81D2-42BB7D9C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" y="4109123"/>
            <a:ext cx="4374855" cy="1296000"/>
          </a:xfrm>
          <a:prstGeom prst="rect">
            <a:avLst/>
          </a:prstGeom>
        </p:spPr>
      </p:pic>
      <p:pic>
        <p:nvPicPr>
          <p:cNvPr id="19" name="그림 18" descr="키보드, 전자기기, 검은색, 사진이(가) 표시된 사진&#10;&#10;자동 생성된 설명">
            <a:extLst>
              <a:ext uri="{FF2B5EF4-FFF2-40B4-BE49-F238E27FC236}">
                <a16:creationId xmlns:a16="http://schemas.microsoft.com/office/drawing/2014/main" id="{C7EDBD2C-37C9-4730-97FE-5B05D39B9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72" y="4109123"/>
            <a:ext cx="4486701" cy="1296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2EDB2D-CA6F-4F9E-95F1-9731081F6B1C}"/>
              </a:ext>
            </a:extLst>
          </p:cNvPr>
          <p:cNvSpPr/>
          <p:nvPr/>
        </p:nvSpPr>
        <p:spPr bwMode="auto">
          <a:xfrm>
            <a:off x="59385" y="4325146"/>
            <a:ext cx="976202" cy="83820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C521BE-83F8-471C-8043-0BD6C3A18206}"/>
              </a:ext>
            </a:extLst>
          </p:cNvPr>
          <p:cNvSpPr/>
          <p:nvPr/>
        </p:nvSpPr>
        <p:spPr bwMode="auto">
          <a:xfrm>
            <a:off x="4546087" y="4317124"/>
            <a:ext cx="1017983" cy="83820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30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2F439-872C-4B52-9DB9-855164F6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749ED-3A99-49AC-8737-2E7FF768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국민대의 충돌위험도 판단 응용 </a:t>
            </a:r>
            <a:r>
              <a:rPr lang="en-US" altLang="ko-KR" dirty="0"/>
              <a:t>Written in Python</a:t>
            </a:r>
          </a:p>
          <a:p>
            <a:pPr lvl="1"/>
            <a:r>
              <a:rPr lang="en-US" altLang="ko-KR" dirty="0"/>
              <a:t>Inference</a:t>
            </a:r>
            <a:r>
              <a:rPr lang="ko-KR" altLang="en-US" dirty="0"/>
              <a:t> 수행시간</a:t>
            </a:r>
            <a:r>
              <a:rPr lang="en-US" altLang="ko-KR" dirty="0"/>
              <a:t>: 0.5277ms</a:t>
            </a:r>
          </a:p>
          <a:p>
            <a:pPr lvl="1"/>
            <a:r>
              <a:rPr lang="ko-KR" altLang="en-US" dirty="0"/>
              <a:t>전체 수행시간</a:t>
            </a:r>
            <a:r>
              <a:rPr lang="en-US" altLang="ko-KR" dirty="0"/>
              <a:t>: 2801ms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A9EDC-4EB6-40E0-8CE2-F55AA98C3F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Evaluation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1DFCC2-2948-45B8-858E-793C8279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860" y="2159904"/>
            <a:ext cx="3278340" cy="40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6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33FD0-74C6-4695-B70C-D594F957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Requirements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F0B1-23B5-4DD4-81C0-5AE38F59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err="1"/>
              <a:t>PoC</a:t>
            </a:r>
            <a:r>
              <a:rPr lang="en-US" altLang="ko-KR" dirty="0"/>
              <a:t> SW Framework</a:t>
            </a:r>
            <a:r>
              <a:rPr lang="ko-KR" altLang="en-US" dirty="0"/>
              <a:t> </a:t>
            </a:r>
            <a:r>
              <a:rPr lang="en-US" altLang="ko-KR" dirty="0"/>
              <a:t>for Embedded DL Inference</a:t>
            </a: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 err="1"/>
              <a:t>퀄컴</a:t>
            </a:r>
            <a:r>
              <a:rPr lang="ko-KR" altLang="en-US" dirty="0"/>
              <a:t> 보드에서 구동되어야 함</a:t>
            </a:r>
            <a:endParaRPr lang="en-US" altLang="ko-KR" dirty="0"/>
          </a:p>
          <a:p>
            <a:pPr lvl="2" latinLnBrk="0"/>
            <a:r>
              <a:rPr lang="ko-KR" altLang="en-US" dirty="0"/>
              <a:t>하드웨어</a:t>
            </a:r>
            <a:endParaRPr lang="en-US" altLang="ko-KR" dirty="0"/>
          </a:p>
          <a:p>
            <a:pPr lvl="3" latinLnBrk="0"/>
            <a:r>
              <a:rPr lang="ko-KR" altLang="en-US" dirty="0" err="1"/>
              <a:t>스냅드래곤</a:t>
            </a:r>
            <a:r>
              <a:rPr lang="ko-KR" altLang="en-US" dirty="0"/>
              <a:t> 프로세서 </a:t>
            </a:r>
            <a:r>
              <a:rPr lang="en-US" altLang="ko-KR" dirty="0"/>
              <a:t>(ARMv8 CPU + Adreno GPU)</a:t>
            </a:r>
          </a:p>
          <a:p>
            <a:pPr lvl="2" latinLnBrk="0"/>
            <a:r>
              <a:rPr lang="en-US" altLang="ko-KR" dirty="0"/>
              <a:t>OS</a:t>
            </a:r>
          </a:p>
          <a:p>
            <a:pPr lvl="3" latinLnBrk="0"/>
            <a:r>
              <a:rPr lang="en-US" altLang="ko-KR" dirty="0"/>
              <a:t>Automotive Grade Linux (AGL</a:t>
            </a:r>
            <a:r>
              <a:rPr lang="ko-KR" altLang="en-US" dirty="0"/>
              <a:t> </a:t>
            </a:r>
            <a:r>
              <a:rPr lang="en-US" altLang="ko-KR" dirty="0"/>
              <a:t>v8.0.0)</a:t>
            </a: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/>
              <a:t>특정 상업적 </a:t>
            </a:r>
            <a:r>
              <a:rPr lang="en-US" altLang="ko-KR" dirty="0"/>
              <a:t>license</a:t>
            </a:r>
            <a:r>
              <a:rPr lang="ko-KR" altLang="en-US" dirty="0"/>
              <a:t>에 종속되지 않아야 함</a:t>
            </a:r>
            <a:endParaRPr lang="en-US" altLang="ko-KR" dirty="0"/>
          </a:p>
          <a:p>
            <a:pPr lvl="2" latinLnBrk="0"/>
            <a:r>
              <a:rPr lang="ko-KR" altLang="en-US" dirty="0" err="1"/>
              <a:t>퀄컴의</a:t>
            </a:r>
            <a:r>
              <a:rPr lang="ko-KR" altLang="en-US" dirty="0"/>
              <a:t> </a:t>
            </a:r>
            <a:r>
              <a:rPr lang="en-US" altLang="ko-KR" dirty="0"/>
              <a:t>DL inference SW framework (SNPE) </a:t>
            </a:r>
            <a:r>
              <a:rPr lang="ko-KR" altLang="en-US" dirty="0"/>
              <a:t>사용 불가</a:t>
            </a:r>
            <a:endParaRPr lang="en-US" altLang="ko-KR" dirty="0"/>
          </a:p>
          <a:p>
            <a:pPr lvl="3" latinLnBrk="0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989E8-C8B0-432A-88A7-5B58761A09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Project Requirements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248540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E56A3-24B5-4444-9175-95A5B02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Implementational Challenges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7B0E5-DF57-43CD-8B0C-9CB12167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err="1"/>
              <a:t>퀄컴</a:t>
            </a:r>
            <a:r>
              <a:rPr lang="ko-KR" altLang="en-US" dirty="0"/>
              <a:t> 보드의 문제점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 err="1"/>
              <a:t>선탑재된</a:t>
            </a:r>
            <a:r>
              <a:rPr lang="ko-KR" altLang="en-US" dirty="0"/>
              <a:t> 응용과 라이브러리의 빈약함</a:t>
            </a:r>
            <a:endParaRPr lang="en-US" altLang="ko-KR" dirty="0"/>
          </a:p>
          <a:p>
            <a:pPr lvl="2" latinLnBrk="0"/>
            <a:r>
              <a:rPr lang="ko-KR" altLang="en-US" dirty="0" err="1"/>
              <a:t>선탑재된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은 표준 모듈도 지원하지 않는 불안정한 형태</a:t>
            </a:r>
            <a:endParaRPr lang="en-US" altLang="ko-KR" dirty="0"/>
          </a:p>
          <a:p>
            <a:pPr lvl="3" latinLnBrk="0"/>
            <a:r>
              <a:rPr lang="en-US" altLang="ko-KR" dirty="0" err="1"/>
              <a:t>io</a:t>
            </a:r>
            <a:r>
              <a:rPr lang="en-US" altLang="ko-KR" dirty="0"/>
              <a:t>, math</a:t>
            </a:r>
            <a:r>
              <a:rPr lang="ko-KR" altLang="en-US" dirty="0"/>
              <a:t> 모듈 사용 불가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dirty="0"/>
              <a:t>Pre-compiled </a:t>
            </a:r>
            <a:r>
              <a:rPr lang="ko-KR" altLang="en-US" dirty="0"/>
              <a:t>응용과 라이브러리 사용의 어려움</a:t>
            </a:r>
            <a:endParaRPr lang="en-US" altLang="ko-KR" dirty="0"/>
          </a:p>
          <a:p>
            <a:pPr lvl="2" latinLnBrk="0"/>
            <a:r>
              <a:rPr lang="en-US" altLang="ko-KR" dirty="0"/>
              <a:t>ARMv8</a:t>
            </a:r>
            <a:r>
              <a:rPr lang="ko-KR" altLang="en-US" dirty="0"/>
              <a:t>로 </a:t>
            </a:r>
            <a:r>
              <a:rPr lang="en-US" altLang="ko-KR" dirty="0"/>
              <a:t>pre-compile</a:t>
            </a:r>
            <a:r>
              <a:rPr lang="ko-KR" altLang="en-US" dirty="0"/>
              <a:t>된 바이너리는 </a:t>
            </a:r>
            <a:r>
              <a:rPr lang="en-US" altLang="ko-KR" dirty="0"/>
              <a:t>x86</a:t>
            </a:r>
            <a:r>
              <a:rPr lang="ko-KR" altLang="en-US" dirty="0"/>
              <a:t>에 비해 매우 적음</a:t>
            </a:r>
            <a:endParaRPr lang="en-US" altLang="ko-KR" dirty="0"/>
          </a:p>
          <a:p>
            <a:pPr lvl="2" latinLnBrk="0"/>
            <a:r>
              <a:rPr lang="en-US" altLang="ko-KR" dirty="0"/>
              <a:t>Pre-compile</a:t>
            </a:r>
            <a:r>
              <a:rPr lang="ko-KR" altLang="en-US" dirty="0"/>
              <a:t>된 바이너리를 직접 찾아야 함</a:t>
            </a:r>
            <a:endParaRPr lang="en-US" altLang="ko-KR" dirty="0"/>
          </a:p>
          <a:p>
            <a:pPr lvl="3" latinLnBrk="0"/>
            <a:r>
              <a:rPr lang="ko-KR" altLang="en-US" dirty="0"/>
              <a:t>패키지 관리자가 없음</a:t>
            </a:r>
            <a:endParaRPr lang="en-US" altLang="ko-KR" dirty="0"/>
          </a:p>
          <a:p>
            <a:pPr lvl="2" latinLnBrk="0"/>
            <a:r>
              <a:rPr lang="ko-KR" altLang="en-US" dirty="0"/>
              <a:t>많이 사용되는 </a:t>
            </a:r>
            <a:r>
              <a:rPr lang="en-US" altLang="ko-KR" dirty="0"/>
              <a:t>Debian-based Linux</a:t>
            </a:r>
            <a:r>
              <a:rPr lang="ko-KR" altLang="en-US" dirty="0"/>
              <a:t>용 바이너리 사용 불가</a:t>
            </a:r>
            <a:endParaRPr lang="en-US" altLang="ko-KR" dirty="0"/>
          </a:p>
          <a:p>
            <a:pPr lvl="3" latinLnBrk="0"/>
            <a:r>
              <a:rPr lang="ko-KR" altLang="en-US" dirty="0"/>
              <a:t>시스템 디렉토리 구조가 다름</a:t>
            </a:r>
            <a:endParaRPr lang="en-US" altLang="ko-KR" dirty="0"/>
          </a:p>
          <a:p>
            <a:pPr lvl="1" latinLnBrk="0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B7993-B7E4-4262-91F8-21E752777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Project Requirements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97500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82E3-9FE5-46D8-851E-0C7C3D9B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Implementational Challenges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E01D3-EF03-4E56-987F-D337194A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err="1"/>
              <a:t>퀄컴</a:t>
            </a:r>
            <a:r>
              <a:rPr lang="ko-KR" altLang="en-US" dirty="0"/>
              <a:t> 보드의 문제점 </a:t>
            </a:r>
            <a:r>
              <a:rPr lang="en-US" altLang="ko-KR" dirty="0"/>
              <a:t>(cont.)</a:t>
            </a:r>
          </a:p>
          <a:p>
            <a:pPr marL="914400" lvl="1" indent="-457200" latinLnBrk="0">
              <a:buFont typeface="+mj-lt"/>
              <a:buAutoNum type="arabicPeriod" startAt="3"/>
            </a:pPr>
            <a:r>
              <a:rPr lang="ko-KR" altLang="en-US" dirty="0"/>
              <a:t>응용과 라이브러리 </a:t>
            </a:r>
            <a:r>
              <a:rPr lang="en-US" altLang="ko-KR" dirty="0"/>
              <a:t>build</a:t>
            </a:r>
            <a:r>
              <a:rPr lang="ko-KR" altLang="en-US" dirty="0"/>
              <a:t>의 어려움</a:t>
            </a:r>
            <a:endParaRPr lang="en-US" altLang="ko-KR" dirty="0"/>
          </a:p>
          <a:p>
            <a:pPr lvl="2" latinLnBrk="0"/>
            <a:r>
              <a:rPr lang="ko-KR" altLang="en-US" dirty="0" err="1"/>
              <a:t>퀄컴</a:t>
            </a:r>
            <a:r>
              <a:rPr lang="ko-KR" altLang="en-US" dirty="0"/>
              <a:t> 보드 이외의 하드웨어에서 </a:t>
            </a:r>
            <a:r>
              <a:rPr lang="en-US" altLang="ko-KR" dirty="0"/>
              <a:t>build</a:t>
            </a:r>
            <a:r>
              <a:rPr lang="ko-KR" altLang="en-US" dirty="0"/>
              <a:t>해야 함</a:t>
            </a:r>
            <a:endParaRPr lang="en-US" altLang="ko-KR" dirty="0"/>
          </a:p>
          <a:p>
            <a:pPr lvl="3" latinLnBrk="0"/>
            <a:r>
              <a:rPr lang="ko-KR" altLang="en-US" dirty="0"/>
              <a:t>보드 자체에서는 개발 환경이 제공되지 않음</a:t>
            </a:r>
            <a:endParaRPr lang="en-US" altLang="ko-KR" dirty="0"/>
          </a:p>
          <a:p>
            <a:pPr lvl="2" latinLnBrk="0"/>
            <a:r>
              <a:rPr lang="ko-KR" altLang="en-US" dirty="0"/>
              <a:t>제대로 동작하는 </a:t>
            </a:r>
            <a:r>
              <a:rPr lang="en-US" altLang="ko-KR" dirty="0"/>
              <a:t>cross-compile</a:t>
            </a:r>
            <a:r>
              <a:rPr lang="ko-KR" altLang="en-US" dirty="0"/>
              <a:t> </a:t>
            </a:r>
            <a:r>
              <a:rPr lang="ko-KR" altLang="en-US" dirty="0" err="1"/>
              <a:t>툴체인</a:t>
            </a:r>
            <a:r>
              <a:rPr lang="ko-KR" altLang="en-US" dirty="0"/>
              <a:t> 제공을 거부당함</a:t>
            </a:r>
            <a:endParaRPr lang="en-US" altLang="ko-KR" dirty="0"/>
          </a:p>
          <a:p>
            <a:pPr lvl="3" latinLnBrk="0"/>
            <a:r>
              <a:rPr lang="ko-KR" altLang="en-US" dirty="0"/>
              <a:t>라이선스 문제로 </a:t>
            </a:r>
            <a:r>
              <a:rPr lang="en-US" altLang="ko-KR" dirty="0"/>
              <a:t>header</a:t>
            </a:r>
            <a:r>
              <a:rPr lang="ko-KR" altLang="en-US" dirty="0"/>
              <a:t> 파일 제공 거부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 startAt="3"/>
            </a:pPr>
            <a:r>
              <a:rPr lang="ko-KR" altLang="en-US" dirty="0"/>
              <a:t>응용과 라이브러리 설치의 어려움</a:t>
            </a:r>
            <a:endParaRPr lang="en-US" altLang="ko-KR" dirty="0"/>
          </a:p>
          <a:p>
            <a:pPr lvl="2" latinLnBrk="0"/>
            <a:r>
              <a:rPr lang="ko-KR" altLang="en-US" dirty="0" err="1"/>
              <a:t>선탑재된</a:t>
            </a:r>
            <a:r>
              <a:rPr lang="ko-KR" altLang="en-US" dirty="0"/>
              <a:t> 라이브러리와 충돌 가능성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252349-DBE1-4881-885B-2F5461BDC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Project Requirements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81805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DBBF1-6D7C-4ABF-B40E-B3333F6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A489D-7885-4ADE-95FB-5E4CE4B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Project Requirements and Challenges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dirty="0">
                <a:solidFill>
                  <a:srgbClr val="FF0000"/>
                </a:solidFill>
              </a:rPr>
              <a:t>Proposed Solution Approach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Evaluation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44B7A-F44C-46FB-8B17-E7E53072E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 Framework for Embedded DL Inference</a:t>
            </a:r>
          </a:p>
        </p:txBody>
      </p:sp>
    </p:spTree>
    <p:extLst>
      <p:ext uri="{BB962C8B-B14F-4D97-AF65-F5344CB8AC3E}">
        <p14:creationId xmlns:p14="http://schemas.microsoft.com/office/powerpoint/2010/main" val="423188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3F348-888E-4CC7-9E68-97440ED2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Framework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14204-CFE1-45B6-ADAA-050F5D47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Language support: C, C++,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endParaRPr lang="ko-KR" altLang="en-US" dirty="0"/>
          </a:p>
          <a:p>
            <a:pPr lvl="2"/>
            <a:r>
              <a:rPr lang="en-US" altLang="ko-KR" dirty="0"/>
              <a:t>TensorFlow Lite + supporting math/image libraries</a:t>
            </a:r>
          </a:p>
          <a:p>
            <a:pPr lvl="2"/>
            <a:r>
              <a:rPr lang="en-US" altLang="ko-KR" dirty="0"/>
              <a:t>Basic libraries</a:t>
            </a:r>
          </a:p>
          <a:p>
            <a:pPr lvl="2"/>
            <a:r>
              <a:rPr lang="en-US" altLang="ko-KR" dirty="0"/>
              <a:t>OS: AGL v8.0.0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220AA-9D02-46E4-856D-14446FDC1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Proposed Solution Approach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5869A9-A666-4070-8750-00CFBEC5D15A}"/>
              </a:ext>
            </a:extLst>
          </p:cNvPr>
          <p:cNvGrpSpPr/>
          <p:nvPr/>
        </p:nvGrpSpPr>
        <p:grpSpPr>
          <a:xfrm>
            <a:off x="314090" y="2074554"/>
            <a:ext cx="8515817" cy="2758590"/>
            <a:chOff x="314090" y="2074554"/>
            <a:chExt cx="8515817" cy="27585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C3E577C-65BA-4596-827F-0CE54C17C883}"/>
                </a:ext>
              </a:extLst>
            </p:cNvPr>
            <p:cNvSpPr/>
            <p:nvPr/>
          </p:nvSpPr>
          <p:spPr bwMode="auto">
            <a:xfrm>
              <a:off x="314090" y="3482645"/>
              <a:ext cx="8515817" cy="6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800" b="1" i="0" u="none" strike="noStrike" cap="none" normalizeH="0" baseline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굴림체" pitchFamily="49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6930535-53DD-49C1-8A3E-561173B249DB}"/>
                </a:ext>
              </a:extLst>
            </p:cNvPr>
            <p:cNvSpPr/>
            <p:nvPr/>
          </p:nvSpPr>
          <p:spPr bwMode="auto">
            <a:xfrm>
              <a:off x="314090" y="4185144"/>
              <a:ext cx="8515817" cy="6480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>
                  <a:solidFill>
                    <a:schemeClr val="tx1"/>
                  </a:solidFill>
                  <a:ea typeface="굴림체" pitchFamily="49" charset="-127"/>
                </a:rPr>
                <a:t>Automotive Grade Linux (AGL)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a typeface="굴림체" pitchFamily="49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35C645A-8928-49B7-B5C3-D21B9CF27803}"/>
                </a:ext>
              </a:extLst>
            </p:cNvPr>
            <p:cNvGrpSpPr/>
            <p:nvPr/>
          </p:nvGrpSpPr>
          <p:grpSpPr>
            <a:xfrm>
              <a:off x="314090" y="2074554"/>
              <a:ext cx="8515817" cy="648000"/>
              <a:chOff x="339528" y="3855792"/>
              <a:chExt cx="8390671" cy="6480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4ED57B4-213F-4960-B319-F242B3EFFB1C}"/>
                  </a:ext>
                </a:extLst>
              </p:cNvPr>
              <p:cNvSpPr/>
              <p:nvPr/>
            </p:nvSpPr>
            <p:spPr bwMode="auto">
              <a:xfrm>
                <a:off x="4590199" y="3855792"/>
                <a:ext cx="4140000" cy="648000"/>
              </a:xfrm>
              <a:prstGeom prst="rect">
                <a:avLst/>
              </a:prstGeom>
              <a:solidFill>
                <a:srgbClr val="ADADEB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>
                    <a:solidFill>
                      <a:schemeClr val="tx1"/>
                    </a:solidFill>
                    <a:ea typeface="굴림체" pitchFamily="49" charset="-127"/>
                  </a:rPr>
                  <a:t>Python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5A3594D-5E9C-4F3A-83AB-E1AAAE0B3163}"/>
                  </a:ext>
                </a:extLst>
              </p:cNvPr>
              <p:cNvSpPr/>
              <p:nvPr/>
            </p:nvSpPr>
            <p:spPr bwMode="auto">
              <a:xfrm>
                <a:off x="339528" y="3855792"/>
                <a:ext cx="4140000" cy="648000"/>
              </a:xfrm>
              <a:prstGeom prst="rect">
                <a:avLst/>
              </a:prstGeom>
              <a:solidFill>
                <a:srgbClr val="ADADEB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>
                    <a:solidFill>
                      <a:schemeClr val="tx1"/>
                    </a:solidFill>
                    <a:ea typeface="굴림체" pitchFamily="49" charset="-127"/>
                  </a:rPr>
                  <a:t>C, C++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177DCCE-3B1B-4170-A149-DCB6F35E7090}"/>
                </a:ext>
              </a:extLst>
            </p:cNvPr>
            <p:cNvGrpSpPr/>
            <p:nvPr/>
          </p:nvGrpSpPr>
          <p:grpSpPr>
            <a:xfrm>
              <a:off x="376665" y="3535320"/>
              <a:ext cx="8390671" cy="540000"/>
              <a:chOff x="339529" y="5155440"/>
              <a:chExt cx="8390671" cy="54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1ADAC7-8E24-4D10-8E99-95FC329D2031}"/>
                  </a:ext>
                </a:extLst>
              </p:cNvPr>
              <p:cNvSpPr/>
              <p:nvPr/>
            </p:nvSpPr>
            <p:spPr bwMode="auto">
              <a:xfrm>
                <a:off x="3518959" y="5155440"/>
                <a:ext cx="972000" cy="540000"/>
              </a:xfrm>
              <a:prstGeom prst="rect">
                <a:avLst/>
              </a:prstGeom>
              <a:solidFill>
                <a:srgbClr val="FFCC99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a typeface="굴림체" pitchFamily="49" charset="-127"/>
                  </a:rPr>
                  <a:t>Eigen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B1B9529-7214-4CE5-940B-8F9D099C2DBA}"/>
                  </a:ext>
                </a:extLst>
              </p:cNvPr>
              <p:cNvSpPr/>
              <p:nvPr/>
            </p:nvSpPr>
            <p:spPr bwMode="auto">
              <a:xfrm>
                <a:off x="4578769" y="5155440"/>
                <a:ext cx="972000" cy="540000"/>
              </a:xfrm>
              <a:prstGeom prst="rect">
                <a:avLst/>
              </a:prstGeom>
              <a:solidFill>
                <a:srgbClr val="FFCC99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a typeface="굴림체" pitchFamily="49" charset="-127"/>
                  </a:rPr>
                  <a:t>OpenBLAS</a:t>
                </a:r>
                <a:endPara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a typeface="굴림체" pitchFamily="49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87C1CBB-D5E0-4E6C-B8EB-18417F4DC43F}"/>
                  </a:ext>
                </a:extLst>
              </p:cNvPr>
              <p:cNvSpPr/>
              <p:nvPr/>
            </p:nvSpPr>
            <p:spPr bwMode="auto">
              <a:xfrm>
                <a:off x="5638579" y="5155440"/>
                <a:ext cx="972000" cy="540000"/>
              </a:xfrm>
              <a:prstGeom prst="rect">
                <a:avLst/>
              </a:prstGeom>
              <a:solidFill>
                <a:srgbClr val="FFCC99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a typeface="굴림체" pitchFamily="49" charset="-127"/>
                  </a:rPr>
                  <a:t>Perl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421348A-D793-4FE9-8EAA-E13B811CF637}"/>
                  </a:ext>
                </a:extLst>
              </p:cNvPr>
              <p:cNvSpPr/>
              <p:nvPr/>
            </p:nvSpPr>
            <p:spPr bwMode="auto">
              <a:xfrm>
                <a:off x="6698389" y="5155440"/>
                <a:ext cx="972000" cy="540000"/>
              </a:xfrm>
              <a:prstGeom prst="rect">
                <a:avLst/>
              </a:prstGeom>
              <a:solidFill>
                <a:srgbClr val="FFCC99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>
                    <a:solidFill>
                      <a:schemeClr val="tx1"/>
                    </a:solidFill>
                    <a:ea typeface="굴림체" pitchFamily="49" charset="-127"/>
                  </a:rPr>
                  <a:t>OpenSSL</a:t>
                </a:r>
                <a:endPara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a typeface="굴림체" pitchFamily="49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64DFE7E-66B8-4893-9F22-5AFF20F6A4EA}"/>
                  </a:ext>
                </a:extLst>
              </p:cNvPr>
              <p:cNvSpPr/>
              <p:nvPr/>
            </p:nvSpPr>
            <p:spPr bwMode="auto">
              <a:xfrm>
                <a:off x="1399339" y="5155440"/>
                <a:ext cx="972000" cy="540000"/>
              </a:xfrm>
              <a:prstGeom prst="rect">
                <a:avLst/>
              </a:prstGeom>
              <a:solidFill>
                <a:srgbClr val="FFCC99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 err="1">
                    <a:solidFill>
                      <a:schemeClr val="tx1"/>
                    </a:solidFill>
                    <a:ea typeface="굴림체" pitchFamily="49" charset="-127"/>
                  </a:rPr>
                  <a:t>Libffi</a:t>
                </a:r>
                <a:endPara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a typeface="굴림체" pitchFamily="49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2AD264C-3FBA-42A9-913B-33F3ADE51C93}"/>
                  </a:ext>
                </a:extLst>
              </p:cNvPr>
              <p:cNvSpPr/>
              <p:nvPr/>
            </p:nvSpPr>
            <p:spPr bwMode="auto">
              <a:xfrm>
                <a:off x="339529" y="5155440"/>
                <a:ext cx="972000" cy="540000"/>
              </a:xfrm>
              <a:prstGeom prst="rect">
                <a:avLst/>
              </a:prstGeom>
              <a:solidFill>
                <a:srgbClr val="FFCC99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>
                    <a:solidFill>
                      <a:schemeClr val="tx1"/>
                    </a:solidFill>
                    <a:ea typeface="굴림체" pitchFamily="49" charset="-127"/>
                  </a:rPr>
                  <a:t>Glibc</a:t>
                </a:r>
                <a:endPara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a typeface="굴림체" pitchFamily="49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8257459-F736-4B50-90AF-33BA9EA2C67E}"/>
                  </a:ext>
                </a:extLst>
              </p:cNvPr>
              <p:cNvSpPr/>
              <p:nvPr/>
            </p:nvSpPr>
            <p:spPr bwMode="auto">
              <a:xfrm>
                <a:off x="2459149" y="5155440"/>
                <a:ext cx="972000" cy="540000"/>
              </a:xfrm>
              <a:prstGeom prst="rect">
                <a:avLst/>
              </a:prstGeom>
              <a:solidFill>
                <a:srgbClr val="FFCC99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 err="1">
                    <a:solidFill>
                      <a:schemeClr val="tx1"/>
                    </a:solidFill>
                    <a:ea typeface="굴림체" pitchFamily="49" charset="-127"/>
                  </a:rPr>
                  <a:t>Zlib</a:t>
                </a:r>
                <a:endPara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a typeface="굴림체" pitchFamily="49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2A477F-B1A5-43B1-BDFF-A0E3551F9659}"/>
                  </a:ext>
                </a:extLst>
              </p:cNvPr>
              <p:cNvSpPr/>
              <p:nvPr/>
            </p:nvSpPr>
            <p:spPr bwMode="auto">
              <a:xfrm>
                <a:off x="7758200" y="5155440"/>
                <a:ext cx="972000" cy="540000"/>
              </a:xfrm>
              <a:prstGeom prst="rect">
                <a:avLst/>
              </a:prstGeom>
              <a:solidFill>
                <a:srgbClr val="FFCC99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 err="1">
                    <a:solidFill>
                      <a:schemeClr val="tx1"/>
                    </a:solidFill>
                    <a:ea typeface="굴림체" pitchFamily="49" charset="-127"/>
                  </a:rPr>
                  <a:t>Libjpeg</a:t>
                </a:r>
                <a:endPara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a typeface="굴림체" pitchFamily="49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19D2EC6-903C-4DCC-A424-B923C80B8F21}"/>
                </a:ext>
              </a:extLst>
            </p:cNvPr>
            <p:cNvGrpSpPr/>
            <p:nvPr/>
          </p:nvGrpSpPr>
          <p:grpSpPr>
            <a:xfrm>
              <a:off x="314090" y="2777495"/>
              <a:ext cx="8515816" cy="648000"/>
              <a:chOff x="339527" y="4505616"/>
              <a:chExt cx="8390672" cy="64800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316238F-A792-4387-9638-F9D087BFC390}"/>
                  </a:ext>
                </a:extLst>
              </p:cNvPr>
              <p:cNvSpPr/>
              <p:nvPr/>
            </p:nvSpPr>
            <p:spPr bwMode="auto">
              <a:xfrm>
                <a:off x="339527" y="4505616"/>
                <a:ext cx="5248723" cy="648000"/>
              </a:xfrm>
              <a:prstGeom prst="rect">
                <a:avLst/>
              </a:prstGeom>
              <a:solidFill>
                <a:srgbClr val="C2FFF0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>
                    <a:solidFill>
                      <a:schemeClr val="tx1"/>
                    </a:solidFill>
                    <a:ea typeface="굴림체" pitchFamily="49" charset="-127"/>
                  </a:rPr>
                  <a:t>TensorFlow Lite Interpreter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2267B83-594E-4AC9-992E-DEC9EDEE30A5}"/>
                  </a:ext>
                </a:extLst>
              </p:cNvPr>
              <p:cNvSpPr/>
              <p:nvPr/>
            </p:nvSpPr>
            <p:spPr bwMode="auto">
              <a:xfrm>
                <a:off x="5665223" y="4505616"/>
                <a:ext cx="972000" cy="648000"/>
              </a:xfrm>
              <a:prstGeom prst="rect">
                <a:avLst/>
              </a:prstGeom>
              <a:solidFill>
                <a:srgbClr val="C2FFF0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 err="1">
                    <a:solidFill>
                      <a:schemeClr val="tx1"/>
                    </a:solidFill>
                    <a:ea typeface="굴림체" pitchFamily="49" charset="-127"/>
                  </a:rPr>
                  <a:t>Scipy</a:t>
                </a:r>
                <a:endParaRPr lang="en-US" altLang="ko-KR" sz="1600" dirty="0">
                  <a:solidFill>
                    <a:schemeClr val="tx1"/>
                  </a:solidFill>
                  <a:ea typeface="굴림체" pitchFamily="49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7060DE-2BED-4204-A5EE-3DADC0C539F3}"/>
                  </a:ext>
                </a:extLst>
              </p:cNvPr>
              <p:cNvSpPr/>
              <p:nvPr/>
            </p:nvSpPr>
            <p:spPr bwMode="auto">
              <a:xfrm>
                <a:off x="6714197" y="4505616"/>
                <a:ext cx="972000" cy="648000"/>
              </a:xfrm>
              <a:prstGeom prst="rect">
                <a:avLst/>
              </a:prstGeom>
              <a:solidFill>
                <a:srgbClr val="C2FFF0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 err="1">
                    <a:solidFill>
                      <a:schemeClr val="tx1"/>
                    </a:solidFill>
                    <a:ea typeface="굴림체" pitchFamily="49" charset="-127"/>
                  </a:rPr>
                  <a:t>Numpy</a:t>
                </a:r>
                <a:endParaRPr lang="en-US" altLang="ko-KR" sz="1600" dirty="0">
                  <a:solidFill>
                    <a:schemeClr val="tx1"/>
                  </a:solidFill>
                  <a:ea typeface="굴림체" pitchFamily="49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75B7F79-299E-4313-9BCC-204D671444B5}"/>
                  </a:ext>
                </a:extLst>
              </p:cNvPr>
              <p:cNvSpPr/>
              <p:nvPr/>
            </p:nvSpPr>
            <p:spPr bwMode="auto">
              <a:xfrm>
                <a:off x="7758199" y="4505616"/>
                <a:ext cx="972000" cy="648000"/>
              </a:xfrm>
              <a:prstGeom prst="rect">
                <a:avLst/>
              </a:prstGeom>
              <a:solidFill>
                <a:srgbClr val="C2FFF0"/>
              </a:solidFill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600" dirty="0">
                    <a:solidFill>
                      <a:schemeClr val="tx1"/>
                    </a:solidFill>
                    <a:ea typeface="굴림체" pitchFamily="49" charset="-127"/>
                  </a:rPr>
                  <a:t>Pillow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935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FCF0D-82F4-48B5-B0A8-9416D6CE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Framework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FDD32-435E-43A7-9C3B-503CE1EC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TensorFlow Lite?</a:t>
            </a:r>
          </a:p>
          <a:p>
            <a:pPr lvl="1"/>
            <a:r>
              <a:rPr lang="ko-KR" altLang="en-US" dirty="0"/>
              <a:t>요구하는 라이브러리가 적음</a:t>
            </a:r>
            <a:endParaRPr lang="en-US" altLang="ko-KR" dirty="0"/>
          </a:p>
          <a:p>
            <a:pPr lvl="2"/>
            <a:r>
              <a:rPr lang="ko-KR" altLang="en-US" dirty="0"/>
              <a:t>임베디드 디바이스에 설치하기 용이</a:t>
            </a:r>
            <a:endParaRPr lang="en-US" altLang="ko-KR" dirty="0"/>
          </a:p>
          <a:p>
            <a:pPr lvl="1"/>
            <a:r>
              <a:rPr lang="ko-KR" altLang="en-US" dirty="0"/>
              <a:t>성능이 뛰어남</a:t>
            </a:r>
            <a:endParaRPr lang="en-US" altLang="ko-KR" dirty="0"/>
          </a:p>
          <a:p>
            <a:pPr lvl="2"/>
            <a:r>
              <a:rPr lang="ko-KR" altLang="en-US" dirty="0"/>
              <a:t>일반 </a:t>
            </a:r>
            <a:r>
              <a:rPr lang="en-US" altLang="ko-KR" dirty="0"/>
              <a:t>TensorFlow</a:t>
            </a:r>
            <a:r>
              <a:rPr lang="ko-KR" altLang="en-US" dirty="0"/>
              <a:t>에 비해 </a:t>
            </a:r>
            <a:r>
              <a:rPr lang="en-US" altLang="ko-KR" dirty="0"/>
              <a:t>2</a:t>
            </a:r>
            <a:r>
              <a:rPr lang="ko-KR" altLang="en-US" dirty="0"/>
              <a:t>배 가량 빠름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8733C5-C49D-4D1E-A93F-B68BE006C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Proposed Solution Approach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B554BB4-5083-4698-8AD9-177731658C85}"/>
              </a:ext>
            </a:extLst>
          </p:cNvPr>
          <p:cNvGraphicFramePr>
            <a:graphicFrameLocks noGrp="1"/>
          </p:cNvGraphicFramePr>
          <p:nvPr/>
        </p:nvGraphicFramePr>
        <p:xfrm>
          <a:off x="1502150" y="3774989"/>
          <a:ext cx="4968552" cy="1080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24672996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5517982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5533478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TensorFlow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TensorFlow Lite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429359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MobileNet</a:t>
                      </a:r>
                      <a:r>
                        <a:rPr lang="en-US" altLang="ko-KR" sz="1400" dirty="0"/>
                        <a:t> v1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480.3ms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271.5ms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97611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MobileNet</a:t>
                      </a:r>
                      <a:r>
                        <a:rPr lang="en-US" altLang="ko-KR" sz="1400" dirty="0"/>
                        <a:t> v2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654.0ms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379.6ms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06029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2ACC03-5A8E-4704-86C8-41B9523C27F6}"/>
              </a:ext>
            </a:extLst>
          </p:cNvPr>
          <p:cNvSpPr txBox="1"/>
          <p:nvPr/>
        </p:nvSpPr>
        <p:spPr>
          <a:xfrm>
            <a:off x="2839317" y="4880193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chemeClr val="tx1"/>
                </a:solidFill>
              </a:rPr>
              <a:t>&lt; </a:t>
            </a:r>
            <a:r>
              <a:rPr lang="ko-KR" altLang="en-US" sz="1200" b="0" dirty="0">
                <a:solidFill>
                  <a:schemeClr val="tx1"/>
                </a:solidFill>
              </a:rPr>
              <a:t>수행시간 비교 </a:t>
            </a:r>
            <a:r>
              <a:rPr lang="en-US" altLang="ko-KR" sz="1200" b="0" dirty="0">
                <a:solidFill>
                  <a:schemeClr val="tx1"/>
                </a:solidFill>
              </a:rPr>
              <a:t>on Raspberry Pi &gt;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9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D3345-A060-43E7-A1DF-95F09C7B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Framework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72179-AA2B-4AE4-96AA-71B14E13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C,C++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Python Interface?</a:t>
            </a:r>
          </a:p>
          <a:p>
            <a:pPr lvl="1"/>
            <a:r>
              <a:rPr lang="en-US" altLang="ko-KR" dirty="0"/>
              <a:t>C,C++</a:t>
            </a:r>
          </a:p>
          <a:p>
            <a:pPr lvl="2"/>
            <a:r>
              <a:rPr lang="ko-KR" altLang="en-US" dirty="0"/>
              <a:t>높은 성능을 필요로 하는 응용에 사용</a:t>
            </a:r>
            <a:endParaRPr lang="en-US" altLang="ko-KR" dirty="0"/>
          </a:p>
          <a:p>
            <a:pPr lvl="3"/>
            <a:r>
              <a:rPr lang="en-US" altLang="ko-KR" dirty="0"/>
              <a:t>TensorFlow Lite for C++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4"/>
            <a:r>
              <a:rPr lang="en-US" altLang="ko-KR" dirty="0"/>
              <a:t>Multi-threading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4"/>
            <a:r>
              <a:rPr lang="en-US" altLang="ko-KR" dirty="0"/>
              <a:t>Python</a:t>
            </a:r>
            <a:r>
              <a:rPr lang="ko-KR" altLang="en-US" dirty="0"/>
              <a:t>에 비해 최대 </a:t>
            </a:r>
            <a:r>
              <a:rPr lang="en-US" altLang="ko-KR" dirty="0"/>
              <a:t>5</a:t>
            </a:r>
            <a:r>
              <a:rPr lang="ko-KR" altLang="en-US" dirty="0"/>
              <a:t>배 빠름</a:t>
            </a:r>
            <a:endParaRPr lang="en-US" altLang="ko-KR" dirty="0"/>
          </a:p>
          <a:p>
            <a:pPr lvl="2"/>
            <a:r>
              <a:rPr lang="ko-KR" altLang="en-US" dirty="0"/>
              <a:t>필요한 라이브러리를 소스코드로부터 직접 빌드하여 설치 가능</a:t>
            </a:r>
            <a:endParaRPr lang="en-US" altLang="ko-KR" dirty="0"/>
          </a:p>
          <a:p>
            <a:pPr lvl="3"/>
            <a:r>
              <a:rPr lang="en-US" altLang="ko-KR" dirty="0"/>
              <a:t>GCC, G++, GDB, make </a:t>
            </a:r>
            <a:r>
              <a:rPr lang="ko-KR" altLang="en-US" dirty="0"/>
              <a:t>사용 가능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CD420-8372-4280-B1AB-9F67ADBBD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Proposed 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1308722444"/>
      </p:ext>
    </p:extLst>
  </p:cSld>
  <p:clrMapOvr>
    <a:masterClrMapping/>
  </p:clrMapOvr>
</p:sld>
</file>

<file path=ppt/theme/theme1.xml><?xml version="1.0" encoding="utf-8"?>
<a:theme xmlns:a="http://schemas.openxmlformats.org/drawingml/2006/main" name="2_RTOSLAB Presentation Form_ver.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toslab-tech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굴림체" pitchFamily="49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toslab-te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-te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8-11-30 LG VC-Tech Day" id="{5F7EEB53-ABE7-48AF-8B59-570B1D78B8E4}" vid="{130FE2E1-29C6-4E96-B332-778A6507B2C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15044</TotalTime>
  <Words>1100</Words>
  <Application>Microsoft Office PowerPoint</Application>
  <PresentationFormat>화면 슬라이드 쇼(4:3)</PresentationFormat>
  <Paragraphs>339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Arial</vt:lpstr>
      <vt:lpstr>Courier New</vt:lpstr>
      <vt:lpstr>Wingdings</vt:lpstr>
      <vt:lpstr>2_RTOSLAB Presentation Form_ver.2.1</vt:lpstr>
      <vt:lpstr>SW Framework for Embedded DL Inference</vt:lpstr>
      <vt:lpstr>목차</vt:lpstr>
      <vt:lpstr>Project Requirements</vt:lpstr>
      <vt:lpstr>Implementational Challenges (1)</vt:lpstr>
      <vt:lpstr>Implementational Challenges (2)</vt:lpstr>
      <vt:lpstr>목차</vt:lpstr>
      <vt:lpstr>Proposed Framework (1)</vt:lpstr>
      <vt:lpstr>Proposed Framework (2)</vt:lpstr>
      <vt:lpstr>Proposed Framework (3)</vt:lpstr>
      <vt:lpstr>Proposed Framework (4)</vt:lpstr>
      <vt:lpstr>Implementation Efforts</vt:lpstr>
      <vt:lpstr>Workflow for Embedded DL Inference</vt:lpstr>
      <vt:lpstr> Model Conversion</vt:lpstr>
      <vt:lpstr> Inference</vt:lpstr>
      <vt:lpstr>목차</vt:lpstr>
      <vt:lpstr>Overview</vt:lpstr>
      <vt:lpstr>Result (1)</vt:lpstr>
      <vt:lpstr>Result (2)</vt:lpstr>
      <vt:lpstr>Result (3)</vt:lpstr>
      <vt:lpstr>Result (4)</vt:lpstr>
      <vt:lpstr>Result (5)</vt:lpstr>
      <vt:lpstr>Result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Hyejoon</dc:creator>
  <cp:lastModifiedBy>PhilKyue Shin</cp:lastModifiedBy>
  <cp:revision>1076</cp:revision>
  <cp:lastPrinted>2019-10-07T09:13:30Z</cp:lastPrinted>
  <dcterms:created xsi:type="dcterms:W3CDTF">2018-11-19T09:09:18Z</dcterms:created>
  <dcterms:modified xsi:type="dcterms:W3CDTF">2019-11-28T06:39:14Z</dcterms:modified>
</cp:coreProperties>
</file>