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B73A1-34F6-4A7F-B819-ED933E320622}"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36CB12B-3B98-4433-86F3-F759F82327C9}" type="slidenum">
              <a:rPr lang="en-US" smtClean="0"/>
              <a:t>‹#›</a:t>
            </a:fld>
            <a:endParaRPr lang="en-US"/>
          </a:p>
        </p:txBody>
      </p:sp>
    </p:spTree>
    <p:extLst>
      <p:ext uri="{BB962C8B-B14F-4D97-AF65-F5344CB8AC3E}">
        <p14:creationId xmlns:p14="http://schemas.microsoft.com/office/powerpoint/2010/main" val="44467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B73A1-34F6-4A7F-B819-ED933E320622}"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41840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B73A1-34F6-4A7F-B819-ED933E320622}"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125883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B73A1-34F6-4A7F-B819-ED933E320622}"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191079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B5B73A1-34F6-4A7F-B819-ED933E320622}" type="datetimeFigureOut">
              <a:rPr lang="en-US" smtClean="0"/>
              <a:t>6/8/2020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36CB12B-3B98-4433-86F3-F759F82327C9}" type="slidenum">
              <a:rPr lang="en-US" smtClean="0"/>
              <a:t>‹#›</a:t>
            </a:fld>
            <a:endParaRPr lang="en-US"/>
          </a:p>
        </p:txBody>
      </p:sp>
    </p:spTree>
    <p:extLst>
      <p:ext uri="{BB962C8B-B14F-4D97-AF65-F5344CB8AC3E}">
        <p14:creationId xmlns:p14="http://schemas.microsoft.com/office/powerpoint/2010/main" val="258854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B73A1-34F6-4A7F-B819-ED933E320622}"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334033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B73A1-34F6-4A7F-B819-ED933E320622}"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186971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B73A1-34F6-4A7F-B819-ED933E320622}"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334765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B73A1-34F6-4A7F-B819-ED933E320622}"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185942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B73A1-34F6-4A7F-B819-ED933E320622}"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10464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B73A1-34F6-4A7F-B819-ED933E320622}" type="datetimeFigureOut">
              <a:rPr lang="en-US" smtClean="0"/>
              <a:t>6/8/2020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6CB12B-3B98-4433-86F3-F759F82327C9}" type="slidenum">
              <a:rPr lang="en-US" smtClean="0"/>
              <a:t>‹#›</a:t>
            </a:fld>
            <a:endParaRPr lang="en-US"/>
          </a:p>
        </p:txBody>
      </p:sp>
    </p:spTree>
    <p:extLst>
      <p:ext uri="{BB962C8B-B14F-4D97-AF65-F5344CB8AC3E}">
        <p14:creationId xmlns:p14="http://schemas.microsoft.com/office/powerpoint/2010/main" val="303861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B5B73A1-34F6-4A7F-B819-ED933E320622}" type="datetimeFigureOut">
              <a:rPr lang="en-US" smtClean="0"/>
              <a:t>6/8/2020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36CB12B-3B98-4433-86F3-F759F82327C9}" type="slidenum">
              <a:rPr lang="en-US" smtClean="0"/>
              <a:t>‹#›</a:t>
            </a:fld>
            <a:endParaRPr lang="en-US"/>
          </a:p>
        </p:txBody>
      </p:sp>
    </p:spTree>
    <p:extLst>
      <p:ext uri="{BB962C8B-B14F-4D97-AF65-F5344CB8AC3E}">
        <p14:creationId xmlns:p14="http://schemas.microsoft.com/office/powerpoint/2010/main" val="283673741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544E-F105-4847-B5D3-839F7A065F82}"/>
              </a:ext>
            </a:extLst>
          </p:cNvPr>
          <p:cNvSpPr>
            <a:spLocks noGrp="1"/>
          </p:cNvSpPr>
          <p:nvPr>
            <p:ph type="ctrTitle"/>
          </p:nvPr>
        </p:nvSpPr>
        <p:spPr>
          <a:xfrm>
            <a:off x="6686365" y="1950629"/>
            <a:ext cx="5103181" cy="907981"/>
          </a:xfrm>
        </p:spPr>
        <p:txBody>
          <a:bodyPr>
            <a:noAutofit/>
          </a:bodyPr>
          <a:lstStyle/>
          <a:p>
            <a:r>
              <a:rPr lang="en-US" sz="6600" b="1" dirty="0">
                <a:solidFill>
                  <a:schemeClr val="tx1">
                    <a:lumMod val="95000"/>
                    <a:lumOff val="5000"/>
                  </a:schemeClr>
                </a:solidFill>
                <a:effectLst>
                  <a:outerShdw blurRad="38100" dist="38100" dir="2700000" algn="tl">
                    <a:srgbClr val="000000">
                      <a:alpha val="43137"/>
                    </a:srgbClr>
                  </a:outerShdw>
                </a:effectLst>
                <a:latin typeface="Algerian" panose="04020705040A02060702" pitchFamily="82" charset="0"/>
              </a:rPr>
              <a:t>Detection</a:t>
            </a:r>
          </a:p>
        </p:txBody>
      </p:sp>
      <p:pic>
        <p:nvPicPr>
          <p:cNvPr id="1026" name="Picture 2" descr="The language gives it away: How an algorithm can help us detect ...">
            <a:extLst>
              <a:ext uri="{FF2B5EF4-FFF2-40B4-BE49-F238E27FC236}">
                <a16:creationId xmlns:a16="http://schemas.microsoft.com/office/drawing/2014/main" id="{723666B1-C545-48EA-9D16-48C858325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64" y="792918"/>
            <a:ext cx="6000137" cy="364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77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1835E-C90B-4DE0-B07C-4A69CD0987E9}"/>
              </a:ext>
            </a:extLst>
          </p:cNvPr>
          <p:cNvSpPr>
            <a:spLocks noGrp="1"/>
          </p:cNvSpPr>
          <p:nvPr>
            <p:ph idx="1"/>
          </p:nvPr>
        </p:nvSpPr>
        <p:spPr>
          <a:xfrm>
            <a:off x="714742" y="2104008"/>
            <a:ext cx="10058400" cy="1706732"/>
          </a:xfrm>
        </p:spPr>
        <p:txBody>
          <a:bodyPr>
            <a:normAutofit/>
          </a:bodyPr>
          <a:lstStyle/>
          <a:p>
            <a:pPr marL="0" indent="0" algn="ctr">
              <a:buNone/>
            </a:pPr>
            <a:r>
              <a:rPr lang="en-US" sz="5000" dirty="0"/>
              <a:t>Why?</a:t>
            </a:r>
          </a:p>
        </p:txBody>
      </p:sp>
    </p:spTree>
    <p:extLst>
      <p:ext uri="{BB962C8B-B14F-4D97-AF65-F5344CB8AC3E}">
        <p14:creationId xmlns:p14="http://schemas.microsoft.com/office/powerpoint/2010/main" val="418459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C50A-3143-4671-A750-EE9F62A60F0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97B0266E-2578-4A35-8626-493C00D1CD21}"/>
              </a:ext>
            </a:extLst>
          </p:cNvPr>
          <p:cNvSpPr>
            <a:spLocks noGrp="1"/>
          </p:cNvSpPr>
          <p:nvPr>
            <p:ph idx="1"/>
          </p:nvPr>
        </p:nvSpPr>
        <p:spPr/>
        <p:txBody>
          <a:bodyPr/>
          <a:lstStyle/>
          <a:p>
            <a:r>
              <a:rPr lang="en-US" dirty="0"/>
              <a:t>Fake news denotes a type of yellow press which intentionally presents misinformation or hoaxes spreading through both traditional print news media and recent online social media. Fake news has been existing for a long time, since the “Great moon hoax” published in 1835. In recent years, due to the booming developments of online social networks, fake news for various commercial and political purposes has been appearing in large numbers and widespread in the online world. With deceptive words, online social network users can get infected by these online fake news easily, which has brought about tremendous effects on the offline society already.</a:t>
            </a:r>
          </a:p>
        </p:txBody>
      </p:sp>
    </p:spTree>
    <p:extLst>
      <p:ext uri="{BB962C8B-B14F-4D97-AF65-F5344CB8AC3E}">
        <p14:creationId xmlns:p14="http://schemas.microsoft.com/office/powerpoint/2010/main" val="299173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1604-B354-4AAE-BE89-E4AAC6D09932}"/>
              </a:ext>
            </a:extLst>
          </p:cNvPr>
          <p:cNvSpPr>
            <a:spLocks noGrp="1"/>
          </p:cNvSpPr>
          <p:nvPr>
            <p:ph type="title"/>
          </p:nvPr>
        </p:nvSpPr>
        <p:spPr>
          <a:xfrm>
            <a:off x="497149" y="271568"/>
            <a:ext cx="10058400" cy="1609344"/>
          </a:xfrm>
        </p:spPr>
        <p:txBody>
          <a:bodyPr/>
          <a:lstStyle/>
          <a:p>
            <a:r>
              <a:rPr lang="en-US" dirty="0"/>
              <a:t>Dataset</a:t>
            </a:r>
          </a:p>
        </p:txBody>
      </p:sp>
      <p:pic>
        <p:nvPicPr>
          <p:cNvPr id="4" name="Picture 3">
            <a:extLst>
              <a:ext uri="{FF2B5EF4-FFF2-40B4-BE49-F238E27FC236}">
                <a16:creationId xmlns:a16="http://schemas.microsoft.com/office/drawing/2014/main" id="{D693AB4F-B889-4334-884B-F96DDC045D6B}"/>
              </a:ext>
            </a:extLst>
          </p:cNvPr>
          <p:cNvPicPr>
            <a:picLocks noChangeAspect="1"/>
          </p:cNvPicPr>
          <p:nvPr/>
        </p:nvPicPr>
        <p:blipFill>
          <a:blip r:embed="rId2"/>
          <a:stretch>
            <a:fillRect/>
          </a:stretch>
        </p:blipFill>
        <p:spPr>
          <a:xfrm>
            <a:off x="3270143" y="1449652"/>
            <a:ext cx="8797570" cy="4719530"/>
          </a:xfrm>
          <a:prstGeom prst="rect">
            <a:avLst/>
          </a:prstGeom>
        </p:spPr>
      </p:pic>
      <p:pic>
        <p:nvPicPr>
          <p:cNvPr id="5" name="Picture 4">
            <a:extLst>
              <a:ext uri="{FF2B5EF4-FFF2-40B4-BE49-F238E27FC236}">
                <a16:creationId xmlns:a16="http://schemas.microsoft.com/office/drawing/2014/main" id="{317FC565-C7C1-4575-BB3B-D743E81A27AE}"/>
              </a:ext>
            </a:extLst>
          </p:cNvPr>
          <p:cNvPicPr>
            <a:picLocks noChangeAspect="1"/>
          </p:cNvPicPr>
          <p:nvPr/>
        </p:nvPicPr>
        <p:blipFill>
          <a:blip r:embed="rId3"/>
          <a:stretch>
            <a:fillRect/>
          </a:stretch>
        </p:blipFill>
        <p:spPr>
          <a:xfrm>
            <a:off x="2675817" y="1348591"/>
            <a:ext cx="9516183" cy="4921651"/>
          </a:xfrm>
          <a:prstGeom prst="rect">
            <a:avLst/>
          </a:prstGeom>
        </p:spPr>
      </p:pic>
    </p:spTree>
    <p:extLst>
      <p:ext uri="{BB962C8B-B14F-4D97-AF65-F5344CB8AC3E}">
        <p14:creationId xmlns:p14="http://schemas.microsoft.com/office/powerpoint/2010/main" val="198040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84B2-F1C0-4E6A-90B6-A4424281EFCD}"/>
              </a:ext>
            </a:extLst>
          </p:cNvPr>
          <p:cNvSpPr>
            <a:spLocks noGrp="1"/>
          </p:cNvSpPr>
          <p:nvPr>
            <p:ph type="title"/>
          </p:nvPr>
        </p:nvSpPr>
        <p:spPr/>
        <p:txBody>
          <a:bodyPr/>
          <a:lstStyle/>
          <a:p>
            <a:r>
              <a:rPr lang="en-US" dirty="0"/>
              <a:t>Files </a:t>
            </a:r>
          </a:p>
        </p:txBody>
      </p:sp>
      <p:sp>
        <p:nvSpPr>
          <p:cNvPr id="3" name="Content Placeholder 2">
            <a:extLst>
              <a:ext uri="{FF2B5EF4-FFF2-40B4-BE49-F238E27FC236}">
                <a16:creationId xmlns:a16="http://schemas.microsoft.com/office/drawing/2014/main" id="{D2757625-13F6-4BBD-9017-4A29806C53B5}"/>
              </a:ext>
            </a:extLst>
          </p:cNvPr>
          <p:cNvSpPr>
            <a:spLocks noGrp="1"/>
          </p:cNvSpPr>
          <p:nvPr>
            <p:ph idx="1"/>
          </p:nvPr>
        </p:nvSpPr>
        <p:spPr/>
        <p:txBody>
          <a:bodyPr/>
          <a:lstStyle/>
          <a:p>
            <a:r>
              <a:rPr lang="en-US" dirty="0" err="1"/>
              <a:t>fake_news_detection.ipynb</a:t>
            </a:r>
            <a:endParaRPr lang="en-US" b="1" dirty="0"/>
          </a:p>
          <a:p>
            <a:r>
              <a:rPr lang="en-US" dirty="0"/>
              <a:t>Fake_app.py</a:t>
            </a:r>
          </a:p>
          <a:p>
            <a:r>
              <a:rPr lang="en-US" dirty="0"/>
              <a:t>Index.html</a:t>
            </a:r>
          </a:p>
          <a:p>
            <a:r>
              <a:rPr lang="en-US" dirty="0"/>
              <a:t>Style.css</a:t>
            </a:r>
          </a:p>
        </p:txBody>
      </p:sp>
    </p:spTree>
    <p:extLst>
      <p:ext uri="{BB962C8B-B14F-4D97-AF65-F5344CB8AC3E}">
        <p14:creationId xmlns:p14="http://schemas.microsoft.com/office/powerpoint/2010/main" val="188744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E552-72AE-412D-A422-B8FF2144DF22}"/>
              </a:ext>
            </a:extLst>
          </p:cNvPr>
          <p:cNvSpPr>
            <a:spLocks noGrp="1"/>
          </p:cNvSpPr>
          <p:nvPr>
            <p:ph type="title"/>
          </p:nvPr>
        </p:nvSpPr>
        <p:spPr>
          <a:xfrm>
            <a:off x="0" y="0"/>
            <a:ext cx="9090734" cy="932155"/>
          </a:xfrm>
        </p:spPr>
        <p:txBody>
          <a:bodyPr/>
          <a:lstStyle/>
          <a:p>
            <a:r>
              <a:rPr lang="en-US" dirty="0" err="1"/>
              <a:t>Cmd</a:t>
            </a:r>
            <a:r>
              <a:rPr lang="en-US" dirty="0"/>
              <a:t> </a:t>
            </a:r>
            <a:r>
              <a:rPr lang="en-US" cap="none" dirty="0"/>
              <a:t>When I Run </a:t>
            </a:r>
            <a:r>
              <a:rPr lang="en-US" cap="none" dirty="0" err="1"/>
              <a:t>Fake_app.Py</a:t>
            </a:r>
            <a:endParaRPr lang="en-US" dirty="0"/>
          </a:p>
        </p:txBody>
      </p:sp>
      <p:pic>
        <p:nvPicPr>
          <p:cNvPr id="4" name="Picture 3">
            <a:extLst>
              <a:ext uri="{FF2B5EF4-FFF2-40B4-BE49-F238E27FC236}">
                <a16:creationId xmlns:a16="http://schemas.microsoft.com/office/drawing/2014/main" id="{6557C02E-610F-4626-9D5B-6F36F950C44E}"/>
              </a:ext>
            </a:extLst>
          </p:cNvPr>
          <p:cNvPicPr>
            <a:picLocks noChangeAspect="1"/>
          </p:cNvPicPr>
          <p:nvPr/>
        </p:nvPicPr>
        <p:blipFill>
          <a:blip r:embed="rId2"/>
          <a:stretch>
            <a:fillRect/>
          </a:stretch>
        </p:blipFill>
        <p:spPr>
          <a:xfrm>
            <a:off x="1837679" y="1278005"/>
            <a:ext cx="10325604" cy="5477902"/>
          </a:xfrm>
          <a:prstGeom prst="rect">
            <a:avLst/>
          </a:prstGeom>
        </p:spPr>
      </p:pic>
    </p:spTree>
    <p:extLst>
      <p:ext uri="{BB962C8B-B14F-4D97-AF65-F5344CB8AC3E}">
        <p14:creationId xmlns:p14="http://schemas.microsoft.com/office/powerpoint/2010/main" val="140139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3D13-9DC9-441F-93A4-688DA95AA165}"/>
              </a:ext>
            </a:extLst>
          </p:cNvPr>
          <p:cNvSpPr>
            <a:spLocks noGrp="1"/>
          </p:cNvSpPr>
          <p:nvPr>
            <p:ph type="title"/>
          </p:nvPr>
        </p:nvSpPr>
        <p:spPr>
          <a:xfrm>
            <a:off x="0" y="85137"/>
            <a:ext cx="10058400" cy="1609344"/>
          </a:xfrm>
        </p:spPr>
        <p:txBody>
          <a:bodyPr/>
          <a:lstStyle/>
          <a:p>
            <a:r>
              <a:rPr lang="en-US" dirty="0"/>
              <a:t>Website</a:t>
            </a:r>
          </a:p>
        </p:txBody>
      </p:sp>
      <p:pic>
        <p:nvPicPr>
          <p:cNvPr id="4" name="Picture 3">
            <a:extLst>
              <a:ext uri="{FF2B5EF4-FFF2-40B4-BE49-F238E27FC236}">
                <a16:creationId xmlns:a16="http://schemas.microsoft.com/office/drawing/2014/main" id="{31200826-BC1A-4B75-80D7-5FB761F6C28A}"/>
              </a:ext>
            </a:extLst>
          </p:cNvPr>
          <p:cNvPicPr>
            <a:picLocks noChangeAspect="1"/>
          </p:cNvPicPr>
          <p:nvPr/>
        </p:nvPicPr>
        <p:blipFill>
          <a:blip r:embed="rId2"/>
          <a:stretch>
            <a:fillRect/>
          </a:stretch>
        </p:blipFill>
        <p:spPr>
          <a:xfrm>
            <a:off x="1509203" y="1138528"/>
            <a:ext cx="10289219" cy="5283942"/>
          </a:xfrm>
          <a:prstGeom prst="rect">
            <a:avLst/>
          </a:prstGeom>
        </p:spPr>
      </p:pic>
    </p:spTree>
    <p:extLst>
      <p:ext uri="{BB962C8B-B14F-4D97-AF65-F5344CB8AC3E}">
        <p14:creationId xmlns:p14="http://schemas.microsoft.com/office/powerpoint/2010/main" val="28438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2108-38FF-4ACD-8313-4957F7993EBC}"/>
              </a:ext>
            </a:extLst>
          </p:cNvPr>
          <p:cNvSpPr>
            <a:spLocks noGrp="1"/>
          </p:cNvSpPr>
          <p:nvPr>
            <p:ph type="title"/>
          </p:nvPr>
        </p:nvSpPr>
        <p:spPr>
          <a:xfrm>
            <a:off x="4026112" y="2508741"/>
            <a:ext cx="3182556" cy="1424067"/>
          </a:xfrm>
        </p:spPr>
        <p:txBody>
          <a:bodyPr/>
          <a:lstStyle/>
          <a:p>
            <a:r>
              <a:rPr lang="en-US" dirty="0"/>
              <a:t>Thank you</a:t>
            </a:r>
          </a:p>
        </p:txBody>
      </p:sp>
    </p:spTree>
    <p:extLst>
      <p:ext uri="{BB962C8B-B14F-4D97-AF65-F5344CB8AC3E}">
        <p14:creationId xmlns:p14="http://schemas.microsoft.com/office/powerpoint/2010/main" val="5281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46</TotalTime>
  <Words>150</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Rockwell</vt:lpstr>
      <vt:lpstr>Rockwell Condensed</vt:lpstr>
      <vt:lpstr>Wingdings</vt:lpstr>
      <vt:lpstr>Wood Type</vt:lpstr>
      <vt:lpstr>Detection</vt:lpstr>
      <vt:lpstr>PowerPoint Presentation</vt:lpstr>
      <vt:lpstr>Introduction </vt:lpstr>
      <vt:lpstr>Dataset</vt:lpstr>
      <vt:lpstr>Files </vt:lpstr>
      <vt:lpstr>Cmd When I Run Fake_app.Py</vt:lpstr>
      <vt:lpstr>Website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dc:title>
  <dc:creator>harshitha paruchuri</dc:creator>
  <cp:lastModifiedBy>harshitha paruchuri</cp:lastModifiedBy>
  <cp:revision>5</cp:revision>
  <dcterms:created xsi:type="dcterms:W3CDTF">2020-06-07T20:59:59Z</dcterms:created>
  <dcterms:modified xsi:type="dcterms:W3CDTF">2020-06-07T21:46:18Z</dcterms:modified>
</cp:coreProperties>
</file>