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8" r:id="rId1"/>
  </p:sldMasterIdLst>
  <p:sldIdLst>
    <p:sldId id="256" r:id="rId2"/>
    <p:sldId id="257" r:id="rId3"/>
    <p:sldId id="258" r:id="rId4"/>
    <p:sldId id="281" r:id="rId5"/>
    <p:sldId id="275" r:id="rId6"/>
    <p:sldId id="276" r:id="rId7"/>
    <p:sldId id="277" r:id="rId8"/>
    <p:sldId id="278" r:id="rId9"/>
    <p:sldId id="279" r:id="rId10"/>
    <p:sldId id="280" r:id="rId11"/>
    <p:sldId id="267" r:id="rId12"/>
    <p:sldId id="269" r:id="rId13"/>
    <p:sldId id="273" r:id="rId14"/>
    <p:sldId id="274" r:id="rId15"/>
  </p:sldIdLst>
  <p:sldSz cx="8102600" cy="6070600"/>
  <p:notesSz cx="8102600" cy="6070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9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8102602" cy="6070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0"/>
            <a:ext cx="2042531" cy="60706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822" y="993499"/>
            <a:ext cx="5842734" cy="2113468"/>
          </a:xfrm>
        </p:spPr>
        <p:txBody>
          <a:bodyPr anchor="b">
            <a:normAutofit/>
          </a:bodyPr>
          <a:lstStyle>
            <a:lvl1pPr algn="l">
              <a:defRPr sz="4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822" y="3188471"/>
            <a:ext cx="5842734" cy="1465656"/>
          </a:xfrm>
        </p:spPr>
        <p:txBody>
          <a:bodyPr>
            <a:normAutofit/>
          </a:bodyPr>
          <a:lstStyle>
            <a:lvl1pPr marL="0" indent="0" algn="l">
              <a:buNone/>
              <a:defRPr sz="1770" cap="all" baseline="0">
                <a:solidFill>
                  <a:schemeClr val="tx2"/>
                </a:solidFill>
              </a:defRPr>
            </a:lvl1pPr>
            <a:lvl2pPr marL="404713" indent="0" algn="ctr">
              <a:buNone/>
              <a:defRPr sz="1770"/>
            </a:lvl2pPr>
            <a:lvl3pPr marL="809427" indent="0" algn="ctr">
              <a:buNone/>
              <a:defRPr sz="1593"/>
            </a:lvl3pPr>
            <a:lvl4pPr marL="1214140" indent="0" algn="ctr">
              <a:buNone/>
              <a:defRPr sz="1416"/>
            </a:lvl4pPr>
            <a:lvl5pPr marL="1618854" indent="0" algn="ctr">
              <a:buNone/>
              <a:defRPr sz="1416"/>
            </a:lvl5pPr>
            <a:lvl6pPr marL="2023567" indent="0" algn="ctr">
              <a:buNone/>
              <a:defRPr sz="1416"/>
            </a:lvl6pPr>
            <a:lvl7pPr marL="2428281" indent="0" algn="ctr">
              <a:buNone/>
              <a:defRPr sz="1416"/>
            </a:lvl7pPr>
            <a:lvl8pPr marL="2832994" indent="0" algn="ctr">
              <a:buNone/>
              <a:defRPr sz="1416"/>
            </a:lvl8pPr>
            <a:lvl9pPr marL="3237708" indent="0" algn="ctr">
              <a:buNone/>
              <a:defRPr sz="14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40377" y="4789031"/>
            <a:ext cx="1823085" cy="32320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3822" y="4789031"/>
            <a:ext cx="3405914" cy="323203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4104" y="4789029"/>
            <a:ext cx="512453" cy="32320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8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562" y="3810426"/>
            <a:ext cx="6587586" cy="725281"/>
          </a:xfrm>
        </p:spPr>
        <p:txBody>
          <a:bodyPr anchor="b">
            <a:normAutofit/>
          </a:bodyPr>
          <a:lstStyle>
            <a:lvl1pPr>
              <a:defRPr sz="2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8562" y="536799"/>
            <a:ext cx="6587586" cy="2920915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833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533" y="4535707"/>
            <a:ext cx="6586591" cy="604114"/>
          </a:xfrm>
        </p:spPr>
        <p:txBody>
          <a:bodyPr>
            <a:normAutofit/>
          </a:bodyPr>
          <a:lstStyle>
            <a:lvl1pPr marL="0" indent="0">
              <a:buNone/>
              <a:defRPr sz="1416"/>
            </a:lvl1pPr>
            <a:lvl2pPr marL="404713" indent="0">
              <a:buNone/>
              <a:defRPr sz="1239"/>
            </a:lvl2pPr>
            <a:lvl3pPr marL="809427" indent="0">
              <a:buNone/>
              <a:defRPr sz="1062"/>
            </a:lvl3pPr>
            <a:lvl4pPr marL="1214140" indent="0">
              <a:buNone/>
              <a:defRPr sz="885"/>
            </a:lvl4pPr>
            <a:lvl5pPr marL="1618854" indent="0">
              <a:buNone/>
              <a:defRPr sz="885"/>
            </a:lvl5pPr>
            <a:lvl6pPr marL="2023567" indent="0">
              <a:buNone/>
              <a:defRPr sz="885"/>
            </a:lvl6pPr>
            <a:lvl7pPr marL="2428281" indent="0">
              <a:buNone/>
              <a:defRPr sz="885"/>
            </a:lvl7pPr>
            <a:lvl8pPr marL="2832994" indent="0">
              <a:buNone/>
              <a:defRPr sz="885"/>
            </a:lvl8pPr>
            <a:lvl9pPr marL="3237708" indent="0">
              <a:buNone/>
              <a:defRPr sz="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0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594" y="539609"/>
            <a:ext cx="6583332" cy="3035300"/>
          </a:xfrm>
        </p:spPr>
        <p:txBody>
          <a:bodyPr anchor="ctr">
            <a:normAutofit/>
          </a:bodyPr>
          <a:lstStyle>
            <a:lvl1pPr>
              <a:defRPr sz="31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563" y="3912165"/>
            <a:ext cx="6582338" cy="1214119"/>
          </a:xfrm>
        </p:spPr>
        <p:txBody>
          <a:bodyPr anchor="ctr">
            <a:normAutofit/>
          </a:bodyPr>
          <a:lstStyle>
            <a:lvl1pPr marL="0" indent="0">
              <a:buNone/>
              <a:defRPr sz="1593"/>
            </a:lvl1pPr>
            <a:lvl2pPr marL="404713" indent="0">
              <a:buNone/>
              <a:defRPr sz="1239"/>
            </a:lvl2pPr>
            <a:lvl3pPr marL="809427" indent="0">
              <a:buNone/>
              <a:defRPr sz="1062"/>
            </a:lvl3pPr>
            <a:lvl4pPr marL="1214140" indent="0">
              <a:buNone/>
              <a:defRPr sz="885"/>
            </a:lvl4pPr>
            <a:lvl5pPr marL="1618854" indent="0">
              <a:buNone/>
              <a:defRPr sz="885"/>
            </a:lvl5pPr>
            <a:lvl6pPr marL="2023567" indent="0">
              <a:buNone/>
              <a:defRPr sz="885"/>
            </a:lvl6pPr>
            <a:lvl7pPr marL="2428281" indent="0">
              <a:buNone/>
              <a:defRPr sz="885"/>
            </a:lvl7pPr>
            <a:lvl8pPr marL="2832994" indent="0">
              <a:buNone/>
              <a:defRPr sz="885"/>
            </a:lvl8pPr>
            <a:lvl9pPr marL="3237708" indent="0">
              <a:buNone/>
              <a:defRPr sz="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909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128" y="539609"/>
            <a:ext cx="6182454" cy="2432869"/>
          </a:xfrm>
        </p:spPr>
        <p:txBody>
          <a:bodyPr anchor="ctr">
            <a:normAutofit/>
          </a:bodyPr>
          <a:lstStyle>
            <a:lvl1pPr>
              <a:defRPr sz="31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43512" y="2979141"/>
            <a:ext cx="5816632" cy="485938"/>
          </a:xfrm>
        </p:spPr>
        <p:txBody>
          <a:bodyPr anchor="t">
            <a:normAutofit/>
          </a:bodyPr>
          <a:lstStyle>
            <a:lvl1pPr marL="0" indent="0">
              <a:buNone/>
              <a:defRPr sz="1239"/>
            </a:lvl1pPr>
            <a:lvl2pPr marL="404713" indent="0">
              <a:buNone/>
              <a:defRPr sz="1239"/>
            </a:lvl2pPr>
            <a:lvl3pPr marL="809427" indent="0">
              <a:buNone/>
              <a:defRPr sz="1062"/>
            </a:lvl3pPr>
            <a:lvl4pPr marL="1214140" indent="0">
              <a:buNone/>
              <a:defRPr sz="885"/>
            </a:lvl4pPr>
            <a:lvl5pPr marL="1618854" indent="0">
              <a:buNone/>
              <a:defRPr sz="885"/>
            </a:lvl5pPr>
            <a:lvl6pPr marL="2023567" indent="0">
              <a:buNone/>
              <a:defRPr sz="885"/>
            </a:lvl6pPr>
            <a:lvl7pPr marL="2428281" indent="0">
              <a:buNone/>
              <a:defRPr sz="885"/>
            </a:lvl7pPr>
            <a:lvl8pPr marL="2832994" indent="0">
              <a:buNone/>
              <a:defRPr sz="885"/>
            </a:lvl8pPr>
            <a:lvl9pPr marL="3237708" indent="0">
              <a:buNone/>
              <a:defRPr sz="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563" y="3815076"/>
            <a:ext cx="6583364" cy="1318480"/>
          </a:xfrm>
        </p:spPr>
        <p:txBody>
          <a:bodyPr anchor="ctr">
            <a:normAutofit/>
          </a:bodyPr>
          <a:lstStyle>
            <a:lvl1pPr marL="0" indent="0">
              <a:buNone/>
              <a:defRPr sz="1593"/>
            </a:lvl1pPr>
            <a:lvl2pPr marL="404713" indent="0">
              <a:buNone/>
              <a:defRPr sz="1239"/>
            </a:lvl2pPr>
            <a:lvl3pPr marL="809427" indent="0">
              <a:buNone/>
              <a:defRPr sz="1062"/>
            </a:lvl3pPr>
            <a:lvl4pPr marL="1214140" indent="0">
              <a:buNone/>
              <a:defRPr sz="885"/>
            </a:lvl4pPr>
            <a:lvl5pPr marL="1618854" indent="0">
              <a:buNone/>
              <a:defRPr sz="885"/>
            </a:lvl5pPr>
            <a:lvl6pPr marL="2023567" indent="0">
              <a:buNone/>
              <a:defRPr sz="885"/>
            </a:lvl6pPr>
            <a:lvl7pPr marL="2428281" indent="0">
              <a:buNone/>
              <a:defRPr sz="885"/>
            </a:lvl7pPr>
            <a:lvl8pPr marL="2832994" indent="0">
              <a:buNone/>
              <a:defRPr sz="885"/>
            </a:lvl8pPr>
            <a:lvl9pPr marL="3237708" indent="0">
              <a:buNone/>
              <a:defRPr sz="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17246" y="635968"/>
            <a:ext cx="405130" cy="517635"/>
          </a:xfrm>
          <a:prstGeom prst="rect">
            <a:avLst/>
          </a:prstGeom>
        </p:spPr>
        <p:txBody>
          <a:bodyPr vert="horz" lIns="80941" tIns="40471" rIns="80941" bIns="4047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08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27150" y="2447512"/>
            <a:ext cx="405130" cy="517635"/>
          </a:xfrm>
          <a:prstGeom prst="rect">
            <a:avLst/>
          </a:prstGeom>
        </p:spPr>
        <p:txBody>
          <a:bodyPr vert="horz" lIns="80941" tIns="40471" rIns="80941" bIns="4047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08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68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563" y="1889023"/>
            <a:ext cx="6583363" cy="2223439"/>
          </a:xfrm>
        </p:spPr>
        <p:txBody>
          <a:bodyPr anchor="b">
            <a:normAutofit/>
          </a:bodyPr>
          <a:lstStyle>
            <a:lvl1pPr>
              <a:defRPr sz="31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532" y="4122887"/>
            <a:ext cx="6582369" cy="1009681"/>
          </a:xfrm>
        </p:spPr>
        <p:txBody>
          <a:bodyPr anchor="t">
            <a:normAutofit/>
          </a:bodyPr>
          <a:lstStyle>
            <a:lvl1pPr marL="0" indent="0">
              <a:buNone/>
              <a:defRPr sz="1593"/>
            </a:lvl1pPr>
            <a:lvl2pPr marL="404713" indent="0">
              <a:buNone/>
              <a:defRPr sz="1239"/>
            </a:lvl2pPr>
            <a:lvl3pPr marL="809427" indent="0">
              <a:buNone/>
              <a:defRPr sz="1062"/>
            </a:lvl3pPr>
            <a:lvl4pPr marL="1214140" indent="0">
              <a:buNone/>
              <a:defRPr sz="885"/>
            </a:lvl4pPr>
            <a:lvl5pPr marL="1618854" indent="0">
              <a:buNone/>
              <a:defRPr sz="885"/>
            </a:lvl5pPr>
            <a:lvl6pPr marL="2023567" indent="0">
              <a:buNone/>
              <a:defRPr sz="885"/>
            </a:lvl6pPr>
            <a:lvl7pPr marL="2428281" indent="0">
              <a:buNone/>
              <a:defRPr sz="885"/>
            </a:lvl7pPr>
            <a:lvl8pPr marL="2832994" indent="0">
              <a:buNone/>
              <a:defRPr sz="885"/>
            </a:lvl8pPr>
            <a:lvl9pPr marL="3237708" indent="0">
              <a:buNone/>
              <a:defRPr sz="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905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8565" y="539609"/>
            <a:ext cx="6583362" cy="1686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8562" y="2367395"/>
            <a:ext cx="2124606" cy="6070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70" b="0" cap="all" baseline="0">
                <a:solidFill>
                  <a:schemeClr val="tx1"/>
                </a:solidFill>
              </a:defRPr>
            </a:lvl1pPr>
            <a:lvl2pPr marL="404713" indent="0">
              <a:buNone/>
              <a:defRPr sz="1770" b="1"/>
            </a:lvl2pPr>
            <a:lvl3pPr marL="809427" indent="0">
              <a:buNone/>
              <a:defRPr sz="1593" b="1"/>
            </a:lvl3pPr>
            <a:lvl4pPr marL="1214140" indent="0">
              <a:buNone/>
              <a:defRPr sz="1416" b="1"/>
            </a:lvl4pPr>
            <a:lvl5pPr marL="1618854" indent="0">
              <a:buNone/>
              <a:defRPr sz="1416" b="1"/>
            </a:lvl5pPr>
            <a:lvl6pPr marL="2023567" indent="0">
              <a:buNone/>
              <a:defRPr sz="1416" b="1"/>
            </a:lvl6pPr>
            <a:lvl7pPr marL="2428281" indent="0">
              <a:buNone/>
              <a:defRPr sz="1416" b="1"/>
            </a:lvl7pPr>
            <a:lvl8pPr marL="2832994" indent="0">
              <a:buNone/>
              <a:defRPr sz="1416" b="1"/>
            </a:lvl8pPr>
            <a:lvl9pPr marL="3237708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8563" y="2974455"/>
            <a:ext cx="2123505" cy="2151829"/>
          </a:xfrm>
        </p:spPr>
        <p:txBody>
          <a:bodyPr anchor="t">
            <a:normAutofit/>
          </a:bodyPr>
          <a:lstStyle>
            <a:lvl1pPr marL="0" indent="0">
              <a:buNone/>
              <a:defRPr sz="1239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0439" y="2370203"/>
            <a:ext cx="2116289" cy="6070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70" b="0" cap="all" baseline="0">
                <a:solidFill>
                  <a:schemeClr val="tx1"/>
                </a:solidFill>
              </a:defRPr>
            </a:lvl1pPr>
            <a:lvl2pPr marL="404713" indent="0">
              <a:buNone/>
              <a:defRPr sz="1770" b="1"/>
            </a:lvl2pPr>
            <a:lvl3pPr marL="809427" indent="0">
              <a:buNone/>
              <a:defRPr sz="1593" b="1"/>
            </a:lvl3pPr>
            <a:lvl4pPr marL="1214140" indent="0">
              <a:buNone/>
              <a:defRPr sz="1416" b="1"/>
            </a:lvl4pPr>
            <a:lvl5pPr marL="1618854" indent="0">
              <a:buNone/>
              <a:defRPr sz="1416" b="1"/>
            </a:lvl5pPr>
            <a:lvl6pPr marL="2023567" indent="0">
              <a:buNone/>
              <a:defRPr sz="1416" b="1"/>
            </a:lvl6pPr>
            <a:lvl7pPr marL="2428281" indent="0">
              <a:buNone/>
              <a:defRPr sz="1416" b="1"/>
            </a:lvl7pPr>
            <a:lvl8pPr marL="2832994" indent="0">
              <a:buNone/>
              <a:defRPr sz="1416" b="1"/>
            </a:lvl8pPr>
            <a:lvl9pPr marL="3237708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000439" y="2977263"/>
            <a:ext cx="2116882" cy="2151829"/>
          </a:xfrm>
        </p:spPr>
        <p:txBody>
          <a:bodyPr anchor="t">
            <a:normAutofit/>
          </a:bodyPr>
          <a:lstStyle>
            <a:lvl1pPr marL="0" indent="0">
              <a:buNone/>
              <a:defRPr sz="1239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18603" y="2367395"/>
            <a:ext cx="2123322" cy="6070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70" b="0" cap="all" baseline="0">
                <a:solidFill>
                  <a:schemeClr val="tx1"/>
                </a:solidFill>
              </a:defRPr>
            </a:lvl1pPr>
            <a:lvl2pPr marL="404713" indent="0">
              <a:buNone/>
              <a:defRPr sz="1770" b="1"/>
            </a:lvl2pPr>
            <a:lvl3pPr marL="809427" indent="0">
              <a:buNone/>
              <a:defRPr sz="1593" b="1"/>
            </a:lvl3pPr>
            <a:lvl4pPr marL="1214140" indent="0">
              <a:buNone/>
              <a:defRPr sz="1416" b="1"/>
            </a:lvl4pPr>
            <a:lvl5pPr marL="1618854" indent="0">
              <a:buNone/>
              <a:defRPr sz="1416" b="1"/>
            </a:lvl5pPr>
            <a:lvl6pPr marL="2023567" indent="0">
              <a:buNone/>
              <a:defRPr sz="1416" b="1"/>
            </a:lvl6pPr>
            <a:lvl7pPr marL="2428281" indent="0">
              <a:buNone/>
              <a:defRPr sz="1416" b="1"/>
            </a:lvl7pPr>
            <a:lvl8pPr marL="2832994" indent="0">
              <a:buNone/>
              <a:defRPr sz="1416" b="1"/>
            </a:lvl8pPr>
            <a:lvl9pPr marL="3237708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18603" y="2974455"/>
            <a:ext cx="2123322" cy="2151829"/>
          </a:xfrm>
        </p:spPr>
        <p:txBody>
          <a:bodyPr anchor="t">
            <a:normAutofit/>
          </a:bodyPr>
          <a:lstStyle>
            <a:lvl1pPr marL="0" indent="0">
              <a:buNone/>
              <a:defRPr sz="1239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61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8564" y="539609"/>
            <a:ext cx="6583362" cy="1686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8564" y="3898883"/>
            <a:ext cx="2123503" cy="51009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70" b="0" cap="all" baseline="0">
                <a:solidFill>
                  <a:schemeClr val="tx1"/>
                </a:solidFill>
              </a:defRPr>
            </a:lvl1pPr>
            <a:lvl2pPr marL="404713" indent="0">
              <a:buNone/>
              <a:defRPr sz="1770" b="1"/>
            </a:lvl2pPr>
            <a:lvl3pPr marL="809427" indent="0">
              <a:buNone/>
              <a:defRPr sz="1593" b="1"/>
            </a:lvl3pPr>
            <a:lvl4pPr marL="1214140" indent="0">
              <a:buNone/>
              <a:defRPr sz="1416" b="1"/>
            </a:lvl4pPr>
            <a:lvl5pPr marL="1618854" indent="0">
              <a:buNone/>
              <a:defRPr sz="1416" b="1"/>
            </a:lvl5pPr>
            <a:lvl6pPr marL="2023567" indent="0">
              <a:buNone/>
              <a:defRPr sz="1416" b="1"/>
            </a:lvl6pPr>
            <a:lvl7pPr marL="2428281" indent="0">
              <a:buNone/>
              <a:defRPr sz="1416" b="1"/>
            </a:lvl7pPr>
            <a:lvl8pPr marL="2832994" indent="0">
              <a:buNone/>
              <a:defRPr sz="1416" b="1"/>
            </a:lvl8pPr>
            <a:lvl9pPr marL="3237708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8564" y="2360787"/>
            <a:ext cx="2123503" cy="13490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93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8564" y="4408983"/>
            <a:ext cx="2123503" cy="723943"/>
          </a:xfrm>
        </p:spPr>
        <p:txBody>
          <a:bodyPr anchor="t">
            <a:normAutofit/>
          </a:bodyPr>
          <a:lstStyle>
            <a:lvl1pPr marL="0" indent="0">
              <a:buNone/>
              <a:defRPr sz="1239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83350" y="3898883"/>
            <a:ext cx="2126933" cy="51009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70" b="0" cap="all" baseline="0">
                <a:solidFill>
                  <a:schemeClr val="tx1"/>
                </a:solidFill>
              </a:defRPr>
            </a:lvl1pPr>
            <a:lvl2pPr marL="404713" indent="0">
              <a:buNone/>
              <a:defRPr sz="1770" b="1"/>
            </a:lvl2pPr>
            <a:lvl3pPr marL="809427" indent="0">
              <a:buNone/>
              <a:defRPr sz="1593" b="1"/>
            </a:lvl3pPr>
            <a:lvl4pPr marL="1214140" indent="0">
              <a:buNone/>
              <a:defRPr sz="1416" b="1"/>
            </a:lvl4pPr>
            <a:lvl5pPr marL="1618854" indent="0">
              <a:buNone/>
              <a:defRPr sz="1416" b="1"/>
            </a:lvl5pPr>
            <a:lvl6pPr marL="2023567" indent="0">
              <a:buNone/>
              <a:defRPr sz="1416" b="1"/>
            </a:lvl6pPr>
            <a:lvl7pPr marL="2428281" indent="0">
              <a:buNone/>
              <a:defRPr sz="1416" b="1"/>
            </a:lvl7pPr>
            <a:lvl8pPr marL="2832994" indent="0">
              <a:buNone/>
              <a:defRPr sz="1416" b="1"/>
            </a:lvl8pPr>
            <a:lvl9pPr marL="3237708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83351" y="2360787"/>
            <a:ext cx="2125962" cy="13490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93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82379" y="4408981"/>
            <a:ext cx="2126933" cy="717303"/>
          </a:xfrm>
        </p:spPr>
        <p:txBody>
          <a:bodyPr anchor="t">
            <a:normAutofit/>
          </a:bodyPr>
          <a:lstStyle>
            <a:lvl1pPr marL="0" indent="0">
              <a:buNone/>
              <a:defRPr sz="1239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18686" y="3898882"/>
            <a:ext cx="2120514" cy="51009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770" b="0" cap="all" baseline="0">
                <a:solidFill>
                  <a:schemeClr val="tx1"/>
                </a:solidFill>
              </a:defRPr>
            </a:lvl1pPr>
            <a:lvl2pPr marL="404713" indent="0">
              <a:buNone/>
              <a:defRPr sz="1770" b="1"/>
            </a:lvl2pPr>
            <a:lvl3pPr marL="809427" indent="0">
              <a:buNone/>
              <a:defRPr sz="1593" b="1"/>
            </a:lvl3pPr>
            <a:lvl4pPr marL="1214140" indent="0">
              <a:buNone/>
              <a:defRPr sz="1416" b="1"/>
            </a:lvl4pPr>
            <a:lvl5pPr marL="1618854" indent="0">
              <a:buNone/>
              <a:defRPr sz="1416" b="1"/>
            </a:lvl5pPr>
            <a:lvl6pPr marL="2023567" indent="0">
              <a:buNone/>
              <a:defRPr sz="1416" b="1"/>
            </a:lvl6pPr>
            <a:lvl7pPr marL="2428281" indent="0">
              <a:buNone/>
              <a:defRPr sz="1416" b="1"/>
            </a:lvl7pPr>
            <a:lvl8pPr marL="2832994" indent="0">
              <a:buNone/>
              <a:defRPr sz="1416" b="1"/>
            </a:lvl8pPr>
            <a:lvl9pPr marL="3237708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18603" y="2360787"/>
            <a:ext cx="2123323" cy="1349022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93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18603" y="4408980"/>
            <a:ext cx="2123322" cy="717305"/>
          </a:xfrm>
        </p:spPr>
        <p:txBody>
          <a:bodyPr anchor="t">
            <a:normAutofit/>
          </a:bodyPr>
          <a:lstStyle>
            <a:lvl1pPr marL="0" indent="0">
              <a:buNone/>
              <a:defRPr sz="1239"/>
            </a:lvl1pPr>
            <a:lvl2pPr marL="404713" indent="0">
              <a:buNone/>
              <a:defRPr sz="1062"/>
            </a:lvl2pPr>
            <a:lvl3pPr marL="809427" indent="0">
              <a:buNone/>
              <a:defRPr sz="885"/>
            </a:lvl3pPr>
            <a:lvl4pPr marL="1214140" indent="0">
              <a:buNone/>
              <a:defRPr sz="797"/>
            </a:lvl4pPr>
            <a:lvl5pPr marL="1618854" indent="0">
              <a:buNone/>
              <a:defRPr sz="797"/>
            </a:lvl5pPr>
            <a:lvl6pPr marL="2023567" indent="0">
              <a:buNone/>
              <a:defRPr sz="797"/>
            </a:lvl6pPr>
            <a:lvl7pPr marL="2428281" indent="0">
              <a:buNone/>
              <a:defRPr sz="797"/>
            </a:lvl7pPr>
            <a:lvl8pPr marL="2832994" indent="0">
              <a:buNone/>
              <a:defRPr sz="797"/>
            </a:lvl8pPr>
            <a:lvl9pPr marL="3237708" indent="0">
              <a:buNone/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58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24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09429" y="539610"/>
            <a:ext cx="1332497" cy="4586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562" y="539610"/>
            <a:ext cx="5149584" cy="4586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99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758565" y="547503"/>
            <a:ext cx="6583362" cy="1308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758565" y="1991212"/>
            <a:ext cx="6583362" cy="31350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4955746" y="5207790"/>
            <a:ext cx="1823085" cy="32320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8563" y="5207789"/>
            <a:ext cx="4146541" cy="323203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9472" y="5207788"/>
            <a:ext cx="512453" cy="32320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9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562" y="1256279"/>
            <a:ext cx="6583363" cy="2525201"/>
          </a:xfrm>
        </p:spPr>
        <p:txBody>
          <a:bodyPr anchor="b">
            <a:normAutofit/>
          </a:bodyPr>
          <a:lstStyle>
            <a:lvl1pPr>
              <a:defRPr sz="31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562" y="3916380"/>
            <a:ext cx="6583363" cy="1216931"/>
          </a:xfrm>
        </p:spPr>
        <p:txBody>
          <a:bodyPr>
            <a:normAutofit/>
          </a:bodyPr>
          <a:lstStyle>
            <a:lvl1pPr marL="0" indent="0">
              <a:buNone/>
              <a:defRPr sz="1593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04713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2pPr>
            <a:lvl3pPr marL="809427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3pPr>
            <a:lvl4pPr marL="1214140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4pPr>
            <a:lvl5pPr marL="1618854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5pPr>
            <a:lvl6pPr marL="2023567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6pPr>
            <a:lvl7pPr marL="2428281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7pPr>
            <a:lvl8pPr marL="2832994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8pPr>
            <a:lvl9pPr marL="3237708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7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8563" y="1991212"/>
            <a:ext cx="3242096" cy="31350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1942" y="1991212"/>
            <a:ext cx="3239984" cy="31350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48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562" y="548043"/>
            <a:ext cx="6583363" cy="1308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027" y="1991212"/>
            <a:ext cx="3044633" cy="72931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124" b="0" cap="all" baseline="0">
                <a:solidFill>
                  <a:schemeClr val="tx1"/>
                </a:solidFill>
              </a:defRPr>
            </a:lvl1pPr>
            <a:lvl2pPr marL="404713" indent="0">
              <a:buNone/>
              <a:defRPr sz="1770" b="1"/>
            </a:lvl2pPr>
            <a:lvl3pPr marL="809427" indent="0">
              <a:buNone/>
              <a:defRPr sz="1593" b="1"/>
            </a:lvl3pPr>
            <a:lvl4pPr marL="1214140" indent="0">
              <a:buNone/>
              <a:defRPr sz="1416" b="1"/>
            </a:lvl4pPr>
            <a:lvl5pPr marL="1618854" indent="0">
              <a:buNone/>
              <a:defRPr sz="1416" b="1"/>
            </a:lvl5pPr>
            <a:lvl6pPr marL="2023567" indent="0">
              <a:buNone/>
              <a:defRPr sz="1416" b="1"/>
            </a:lvl6pPr>
            <a:lvl7pPr marL="2428281" indent="0">
              <a:buNone/>
              <a:defRPr sz="1416" b="1"/>
            </a:lvl7pPr>
            <a:lvl8pPr marL="2832994" indent="0">
              <a:buNone/>
              <a:defRPr sz="1416" b="1"/>
            </a:lvl8pPr>
            <a:lvl9pPr marL="3237708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563" y="2720527"/>
            <a:ext cx="3242097" cy="2405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9405" y="1991211"/>
            <a:ext cx="3042520" cy="72931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124" b="0" cap="all" baseline="0">
                <a:solidFill>
                  <a:schemeClr val="tx1"/>
                </a:solidFill>
              </a:defRPr>
            </a:lvl1pPr>
            <a:lvl2pPr marL="404713" indent="0">
              <a:buNone/>
              <a:defRPr sz="1770" b="1"/>
            </a:lvl2pPr>
            <a:lvl3pPr marL="809427" indent="0">
              <a:buNone/>
              <a:defRPr sz="1593" b="1"/>
            </a:lvl3pPr>
            <a:lvl4pPr marL="1214140" indent="0">
              <a:buNone/>
              <a:defRPr sz="1416" b="1"/>
            </a:lvl4pPr>
            <a:lvl5pPr marL="1618854" indent="0">
              <a:buNone/>
              <a:defRPr sz="1416" b="1"/>
            </a:lvl5pPr>
            <a:lvl6pPr marL="2023567" indent="0">
              <a:buNone/>
              <a:defRPr sz="1416" b="1"/>
            </a:lvl6pPr>
            <a:lvl7pPr marL="2428281" indent="0">
              <a:buNone/>
              <a:defRPr sz="1416" b="1"/>
            </a:lvl7pPr>
            <a:lvl8pPr marL="2832994" indent="0">
              <a:buNone/>
              <a:defRPr sz="1416" b="1"/>
            </a:lvl8pPr>
            <a:lvl9pPr marL="3237708" indent="0">
              <a:buNone/>
              <a:defRPr sz="1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1941" y="2720527"/>
            <a:ext cx="3239984" cy="2405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64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01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81" y="539610"/>
            <a:ext cx="2562658" cy="1451601"/>
          </a:xfrm>
        </p:spPr>
        <p:txBody>
          <a:bodyPr anchor="b"/>
          <a:lstStyle>
            <a:lvl1pPr>
              <a:defRPr sz="2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725" y="524619"/>
            <a:ext cx="3915200" cy="46016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81" y="1991212"/>
            <a:ext cx="2562658" cy="3135073"/>
          </a:xfrm>
        </p:spPr>
        <p:txBody>
          <a:bodyPr/>
          <a:lstStyle>
            <a:lvl1pPr marL="0" indent="0">
              <a:buNone/>
              <a:defRPr sz="1416"/>
            </a:lvl1pPr>
            <a:lvl2pPr marL="404713" indent="0">
              <a:buNone/>
              <a:defRPr sz="1239"/>
            </a:lvl2pPr>
            <a:lvl3pPr marL="809427" indent="0">
              <a:buNone/>
              <a:defRPr sz="1062"/>
            </a:lvl3pPr>
            <a:lvl4pPr marL="1214140" indent="0">
              <a:buNone/>
              <a:defRPr sz="885"/>
            </a:lvl4pPr>
            <a:lvl5pPr marL="1618854" indent="0">
              <a:buNone/>
              <a:defRPr sz="885"/>
            </a:lvl5pPr>
            <a:lvl6pPr marL="2023567" indent="0">
              <a:buNone/>
              <a:defRPr sz="885"/>
            </a:lvl6pPr>
            <a:lvl7pPr marL="2428281" indent="0">
              <a:buNone/>
              <a:defRPr sz="885"/>
            </a:lvl7pPr>
            <a:lvl8pPr marL="2832994" indent="0">
              <a:buNone/>
              <a:defRPr sz="885"/>
            </a:lvl8pPr>
            <a:lvl9pPr marL="3237708" indent="0">
              <a:buNone/>
              <a:defRPr sz="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5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565" y="539609"/>
            <a:ext cx="3326427" cy="1451603"/>
          </a:xfrm>
        </p:spPr>
        <p:txBody>
          <a:bodyPr anchor="b"/>
          <a:lstStyle>
            <a:lvl1pPr>
              <a:defRPr sz="2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2457" y="539609"/>
            <a:ext cx="3059470" cy="4586677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33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563" y="1991212"/>
            <a:ext cx="3326429" cy="3135073"/>
          </a:xfrm>
        </p:spPr>
        <p:txBody>
          <a:bodyPr/>
          <a:lstStyle>
            <a:lvl1pPr marL="0" indent="0">
              <a:buNone/>
              <a:defRPr sz="1416"/>
            </a:lvl1pPr>
            <a:lvl2pPr marL="404713" indent="0">
              <a:buNone/>
              <a:defRPr sz="1239"/>
            </a:lvl2pPr>
            <a:lvl3pPr marL="809427" indent="0">
              <a:buNone/>
              <a:defRPr sz="1062"/>
            </a:lvl3pPr>
            <a:lvl4pPr marL="1214140" indent="0">
              <a:buNone/>
              <a:defRPr sz="885"/>
            </a:lvl4pPr>
            <a:lvl5pPr marL="1618854" indent="0">
              <a:buNone/>
              <a:defRPr sz="885"/>
            </a:lvl5pPr>
            <a:lvl6pPr marL="2023567" indent="0">
              <a:buNone/>
              <a:defRPr sz="885"/>
            </a:lvl6pPr>
            <a:lvl7pPr marL="2428281" indent="0">
              <a:buNone/>
              <a:defRPr sz="885"/>
            </a:lvl7pPr>
            <a:lvl8pPr marL="2832994" indent="0">
              <a:buNone/>
              <a:defRPr sz="885"/>
            </a:lvl8pPr>
            <a:lvl9pPr marL="3237708" indent="0">
              <a:buNone/>
              <a:defRPr sz="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7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8102602" cy="6070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2661" y="0"/>
            <a:ext cx="8012016" cy="60706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565" y="547503"/>
            <a:ext cx="6583362" cy="1308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565" y="1991212"/>
            <a:ext cx="6583362" cy="3135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5746" y="5207790"/>
            <a:ext cx="1823085" cy="323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563" y="5207789"/>
            <a:ext cx="4146541" cy="323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9472" y="5207788"/>
            <a:ext cx="512453" cy="323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882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809427" rtl="0" eaLnBrk="1" latinLnBrk="0" hangingPunct="1">
        <a:lnSpc>
          <a:spcPct val="90000"/>
        </a:lnSpc>
        <a:spcBef>
          <a:spcPct val="0"/>
        </a:spcBef>
        <a:buNone/>
        <a:defRPr sz="3187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357" indent="-202357" algn="l" defTabSz="809427" rtl="0" eaLnBrk="1" latinLnBrk="0" hangingPunct="1">
        <a:lnSpc>
          <a:spcPct val="120000"/>
        </a:lnSpc>
        <a:spcBef>
          <a:spcPts val="885"/>
        </a:spcBef>
        <a:buSzPct val="125000"/>
        <a:buFont typeface="Arial" panose="020B0604020202020204" pitchFamily="34" charset="0"/>
        <a:buChar char="•"/>
        <a:defRPr sz="2124" kern="1200">
          <a:solidFill>
            <a:schemeClr val="tx1"/>
          </a:solidFill>
          <a:latin typeface="+mn-lt"/>
          <a:ea typeface="+mn-ea"/>
          <a:cs typeface="+mn-cs"/>
        </a:defRPr>
      </a:lvl1pPr>
      <a:lvl2pPr marL="607070" indent="-202357" algn="l" defTabSz="809427" rtl="0" eaLnBrk="1" latinLnBrk="0" hangingPunct="1">
        <a:lnSpc>
          <a:spcPct val="120000"/>
        </a:lnSpc>
        <a:spcBef>
          <a:spcPts val="443"/>
        </a:spcBef>
        <a:buSzPct val="125000"/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1011784" indent="-202357" algn="l" defTabSz="809427" rtl="0" eaLnBrk="1" latinLnBrk="0" hangingPunct="1">
        <a:lnSpc>
          <a:spcPct val="120000"/>
        </a:lnSpc>
        <a:spcBef>
          <a:spcPts val="443"/>
        </a:spcBef>
        <a:buSzPct val="125000"/>
        <a:buFont typeface="Arial" panose="020B0604020202020204" pitchFamily="34" charset="0"/>
        <a:buChar char="•"/>
        <a:defRPr sz="1593" kern="1200">
          <a:solidFill>
            <a:schemeClr val="tx1"/>
          </a:solidFill>
          <a:latin typeface="+mn-lt"/>
          <a:ea typeface="+mn-ea"/>
          <a:cs typeface="+mn-cs"/>
        </a:defRPr>
      </a:lvl3pPr>
      <a:lvl4pPr marL="1416497" indent="-202357" algn="l" defTabSz="809427" rtl="0" eaLnBrk="1" latinLnBrk="0" hangingPunct="1">
        <a:lnSpc>
          <a:spcPct val="120000"/>
        </a:lnSpc>
        <a:spcBef>
          <a:spcPts val="443"/>
        </a:spcBef>
        <a:buSzPct val="125000"/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821210" indent="-202357" algn="l" defTabSz="809427" rtl="0" eaLnBrk="1" latinLnBrk="0" hangingPunct="1">
        <a:lnSpc>
          <a:spcPct val="120000"/>
        </a:lnSpc>
        <a:spcBef>
          <a:spcPts val="443"/>
        </a:spcBef>
        <a:buSzPct val="125000"/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2225924" indent="-202357" algn="l" defTabSz="809427" rtl="0" eaLnBrk="1" latinLnBrk="0" hangingPunct="1">
        <a:lnSpc>
          <a:spcPct val="120000"/>
        </a:lnSpc>
        <a:spcBef>
          <a:spcPts val="443"/>
        </a:spcBef>
        <a:buSzPct val="125000"/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6pPr>
      <a:lvl7pPr marL="2630637" indent="-202357" algn="l" defTabSz="809427" rtl="0" eaLnBrk="1" latinLnBrk="0" hangingPunct="1">
        <a:lnSpc>
          <a:spcPct val="120000"/>
        </a:lnSpc>
        <a:spcBef>
          <a:spcPts val="443"/>
        </a:spcBef>
        <a:buSzPct val="125000"/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7pPr>
      <a:lvl8pPr marL="3035351" indent="-202357" algn="l" defTabSz="809427" rtl="0" eaLnBrk="1" latinLnBrk="0" hangingPunct="1">
        <a:lnSpc>
          <a:spcPct val="120000"/>
        </a:lnSpc>
        <a:spcBef>
          <a:spcPts val="443"/>
        </a:spcBef>
        <a:buSzPct val="125000"/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8pPr>
      <a:lvl9pPr marL="3440064" indent="-202357" algn="l" defTabSz="809427" rtl="0" eaLnBrk="1" latinLnBrk="0" hangingPunct="1">
        <a:lnSpc>
          <a:spcPct val="120000"/>
        </a:lnSpc>
        <a:spcBef>
          <a:spcPts val="443"/>
        </a:spcBef>
        <a:buSzPct val="125000"/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427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1pPr>
      <a:lvl2pPr marL="404713" algn="l" defTabSz="809427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2pPr>
      <a:lvl3pPr marL="809427" algn="l" defTabSz="809427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3pPr>
      <a:lvl4pPr marL="1214140" algn="l" defTabSz="809427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4pPr>
      <a:lvl5pPr marL="1618854" algn="l" defTabSz="809427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5pPr>
      <a:lvl6pPr marL="2023567" algn="l" defTabSz="809427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6pPr>
      <a:lvl7pPr marL="2428281" algn="l" defTabSz="809427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7pPr>
      <a:lvl8pPr marL="2832994" algn="l" defTabSz="809427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8pPr>
      <a:lvl9pPr marL="3237708" algn="l" defTabSz="809427" rtl="0" eaLnBrk="1" latinLnBrk="0" hangingPunct="1">
        <a:defRPr sz="15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EA1CCE6-FDBE-050A-2A01-41D7D913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3500"/>
            <a:ext cx="7772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1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3D92-CC29-F8C7-F6E8-0B37C132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65" y="547503"/>
            <a:ext cx="3978535" cy="8113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TECHNOLOGIES DETAILS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506C-97BE-934C-C17E-6125BD46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Kali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Used </a:t>
            </a:r>
            <a:r>
              <a:rPr lang="en-IN" dirty="0" err="1">
                <a:solidFill>
                  <a:schemeClr val="bg1"/>
                </a:solidFill>
              </a:rPr>
              <a:t>Zphisher</a:t>
            </a:r>
            <a:r>
              <a:rPr lang="en-IN" dirty="0">
                <a:solidFill>
                  <a:schemeClr val="bg1"/>
                </a:solidFill>
              </a:rPr>
              <a:t> tool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21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F93CB-2747-88FA-18A6-627C46C60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900" y="139700"/>
            <a:ext cx="4114800" cy="114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Phishing Attack example 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Creating a clone website page</a:t>
            </a:r>
            <a:endParaRPr lang="en-IN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Picture 6" descr="Text">
            <a:extLst>
              <a:ext uri="{FF2B5EF4-FFF2-40B4-BE49-F238E27FC236}">
                <a16:creationId xmlns:a16="http://schemas.microsoft.com/office/drawing/2014/main" id="{76A8F699-81A6-D834-B9F5-18A430302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1" y="1266734"/>
            <a:ext cx="7315200" cy="42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9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0C8F57-B77A-FB82-9C09-B0D0356C9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215900"/>
            <a:ext cx="7924800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8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5FD00E8-3768-9A52-8D10-CDB84F906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39700"/>
            <a:ext cx="784860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4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">
            <a:extLst>
              <a:ext uri="{FF2B5EF4-FFF2-40B4-BE49-F238E27FC236}">
                <a16:creationId xmlns:a16="http://schemas.microsoft.com/office/drawing/2014/main" id="{CFA70AD0-A73A-ED33-9BEF-5B840B6ED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215900"/>
            <a:ext cx="7696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5BCAD-D9D5-6A45-F38A-878C5123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63500"/>
            <a:ext cx="784859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5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16</Words>
  <Application>Microsoft Office PowerPoint</Application>
  <PresentationFormat>Custom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 Antiqua</vt:lpstr>
      <vt:lpstr>Tw Cen MT</vt:lpstr>
      <vt:lpstr>Circuit</vt:lpstr>
      <vt:lpstr>PowerPoint Presentation</vt:lpstr>
      <vt:lpstr>PowerPoint Presentation</vt:lpstr>
      <vt:lpstr>PowerPoint Presentation</vt:lpstr>
      <vt:lpstr>TECHNOLOGIES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Harsh Patidar</cp:lastModifiedBy>
  <cp:revision>1</cp:revision>
  <dcterms:created xsi:type="dcterms:W3CDTF">2022-11-18T15:24:41Z</dcterms:created>
  <dcterms:modified xsi:type="dcterms:W3CDTF">2022-11-22T16:09:28Z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2022-11-18T00:00:00Z</vt:filetime>
  </property>
  <property fmtid="{D5CDD505-2E9C-101B-9397-08002B2CF9AE}" pid="3" name="LastSaved">
    <vt:filetime>2022-11-18T00:00:00Z</vt:filetime>
  </property>
</Properties>
</file>