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24:0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24:2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3:24:4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43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7,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6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771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30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2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49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049F06CD-2BF8-3E4D-5B03-ADBA1EC04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" r="10251" b="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066E-8367-7E48-905D-BA63FCB32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5" y="788753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Education, industry experience, &amp; salary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D6BF-9BD7-5F43-A278-2FE07512B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633" y="3710527"/>
            <a:ext cx="3439235" cy="9553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report on how education and experience affect salary</a:t>
            </a:r>
          </a:p>
        </p:txBody>
      </p:sp>
    </p:spTree>
    <p:extLst>
      <p:ext uri="{BB962C8B-B14F-4D97-AF65-F5344CB8AC3E}">
        <p14:creationId xmlns:p14="http://schemas.microsoft.com/office/powerpoint/2010/main" val="252802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E94F-7B06-1C49-886A-6AF5F73D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these areas affect pay?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D89C5-D93A-5240-84E3-2DAD3499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these charts, you can see how different factors affect the pay of individuals.</a:t>
            </a:r>
          </a:p>
          <a:p>
            <a:r>
              <a:rPr lang="en-US" sz="2800" dirty="0"/>
              <a:t>The factors include 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Salary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Age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Industry Experience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Gender 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7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B6D2-67B7-4DDF-9D67-252A664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4270EAE-BE46-F24A-82B3-43BE30643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5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B6D2-67B7-4DDF-9D67-252A664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1022B2A3-24A4-2D41-82C4-C2C1F53A4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6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B6D2-67B7-4DDF-9D67-252A664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CE2F955-4180-DA49-B5C8-12E142009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5881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Bembo</vt:lpstr>
      <vt:lpstr>ArchiveVTI</vt:lpstr>
      <vt:lpstr>Education, industry experience, &amp; salary</vt:lpstr>
      <vt:lpstr>How do these areas affect pay?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Education, industry experience, &amp; salary</dc:title>
  <dc:creator>Tiffany Garrett</dc:creator>
  <cp:lastModifiedBy>Tiffany Garrett</cp:lastModifiedBy>
  <cp:revision>1</cp:revision>
  <dcterms:created xsi:type="dcterms:W3CDTF">2022-10-08T03:11:01Z</dcterms:created>
  <dcterms:modified xsi:type="dcterms:W3CDTF">2022-10-08T03:25:24Z</dcterms:modified>
</cp:coreProperties>
</file>