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450A-3D6C-4561-A99C-3C784A755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704E1-0413-48CC-87CF-624CCFE59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83ADB-0729-4587-A553-3A89733D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586C-EAC0-4F21-9D45-2A85E4FE0475}" type="datetimeFigureOut">
              <a:rPr lang="id-ID" smtClean="0"/>
              <a:t>22/10/22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4F572-A2F4-4E9D-AE7A-6571B5D5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9BB9C-DC4E-4309-B7AF-25C9F977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D33A-D220-41FC-9A65-D34145B9B9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725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1B51-3845-4B6E-BC69-A3AE063F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7C278-6015-40E0-8349-3872FCE29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FAA9-BA91-4F22-BFF6-DEDFDCB8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586C-EAC0-4F21-9D45-2A85E4FE0475}" type="datetimeFigureOut">
              <a:rPr lang="id-ID" smtClean="0"/>
              <a:t>22/10/22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6940B-4CDC-4432-90B7-449942E0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93925-4E23-4A41-A7D2-2D7F7025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D33A-D220-41FC-9A65-D34145B9B9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621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3D8A1-D783-4EE6-90F6-CBD40E4AB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B1CED-EE00-467A-8103-2350E07AD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1939C-9619-4676-901C-43BD16A2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586C-EAC0-4F21-9D45-2A85E4FE0475}" type="datetimeFigureOut">
              <a:rPr lang="id-ID" smtClean="0"/>
              <a:t>22/10/22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353AA-059A-4A0D-8575-270C46CC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1F31-D316-44F3-9FE6-4064DBEA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D33A-D220-41FC-9A65-D34145B9B9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028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5A0B-1BB6-4652-BAEF-939CE4BC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DD17F-FA7B-48AA-946F-EE8ACB781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5101C-3A8C-4D0C-AFE3-2D94BDCD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586C-EAC0-4F21-9D45-2A85E4FE0475}" type="datetimeFigureOut">
              <a:rPr lang="id-ID" smtClean="0"/>
              <a:t>22/10/22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6E49B-6354-4259-B16B-37945926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623FC-AD01-44C9-91DB-77B43527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D33A-D220-41FC-9A65-D34145B9B9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456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8ADE-3201-4DB1-A020-A3572034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223A-7807-400F-B4D5-686250F7D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1AAA1-7642-40C7-BB96-91F03849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586C-EAC0-4F21-9D45-2A85E4FE0475}" type="datetimeFigureOut">
              <a:rPr lang="id-ID" smtClean="0"/>
              <a:t>22/10/22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AF105-F916-477B-809C-D2F8BD11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98B23-3E10-46AD-8AC3-CCAF5954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D33A-D220-41FC-9A65-D34145B9B9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69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D80D-D25B-404D-B0F4-C008FC5D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91F83-6E7B-4ADB-9DE1-C9F1B3F72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DCD0B-1B87-4E1A-98B9-EAA2138A5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2C58E-90A0-4B30-9DA8-36255BE0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586C-EAC0-4F21-9D45-2A85E4FE0475}" type="datetimeFigureOut">
              <a:rPr lang="id-ID" smtClean="0"/>
              <a:t>22/10/22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963E9-6BA5-44C7-AC05-01E8E4E0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07D41-52FE-4413-B72C-9B8ACBFA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D33A-D220-41FC-9A65-D34145B9B9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584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E8E5-AB49-44C9-859D-BF4E54C0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4E663-B197-4FE1-9AF6-568A47B07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17FCB-6A27-47EE-A322-5380A8E77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9D8C8-886F-4397-AB31-DF8661A04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3051F-1E14-4ED7-9953-5159123F2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845A6-F156-45C3-A437-A01DB613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586C-EAC0-4F21-9D45-2A85E4FE0475}" type="datetimeFigureOut">
              <a:rPr lang="id-ID" smtClean="0"/>
              <a:t>22/10/22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78CA5-82BA-4349-9AAC-D754759A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D993C-0206-4936-A2BA-A9CAA128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D33A-D220-41FC-9A65-D34145B9B9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187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4550-57F3-4FDD-B40D-73648CEB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65AD3-ECE9-4B5E-B592-AF275035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586C-EAC0-4F21-9D45-2A85E4FE0475}" type="datetimeFigureOut">
              <a:rPr lang="id-ID" smtClean="0"/>
              <a:t>22/10/22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3B193-E618-475F-8FF8-5EA2229A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A8851-093C-4D8C-B489-EB2AE4CF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D33A-D220-41FC-9A65-D34145B9B9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342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48EA2-08E1-4747-886C-4C7E589D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586C-EAC0-4F21-9D45-2A85E4FE0475}" type="datetimeFigureOut">
              <a:rPr lang="id-ID" smtClean="0"/>
              <a:t>22/10/22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F5C4B-7715-46F5-9815-E1B75466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FC662-EE62-4FA0-BCD9-97FA3D17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D33A-D220-41FC-9A65-D34145B9B9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486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B5CA-93BA-4F83-A738-53E73ACE7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CFB57-5BF8-4EB2-BCEE-8923DC6C5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CFA72-A966-4906-9864-ADDA55EB7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FD0E7-F9D7-45F7-9978-803CD042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586C-EAC0-4F21-9D45-2A85E4FE0475}" type="datetimeFigureOut">
              <a:rPr lang="id-ID" smtClean="0"/>
              <a:t>22/10/22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8D736-4985-4EB7-BB07-2745C108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FC9B7-C9D4-4710-855C-B4527FE1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D33A-D220-41FC-9A65-D34145B9B9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077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C4F4-91F3-4F6F-BC82-1805DD54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0797E5-1847-4310-A14C-E9FEDFF90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A99E3-87D6-48F0-92D7-6915CA27A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33803-E35D-4FEC-A5E8-20C1AA1A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586C-EAC0-4F21-9D45-2A85E4FE0475}" type="datetimeFigureOut">
              <a:rPr lang="id-ID" smtClean="0"/>
              <a:t>22/10/22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48F83-B0BD-4B97-A1DD-FBB46E9E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5DFDB-B71B-466D-AD89-8DBDCE6A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D33A-D220-41FC-9A65-D34145B9B9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680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6F3DE-67E6-4017-AA4E-BC84482D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5FEAF-C772-4745-8453-8AEE7E69F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7F17D-B035-4A13-AAD8-930EF790A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0586C-EAC0-4F21-9D45-2A85E4FE0475}" type="datetimeFigureOut">
              <a:rPr lang="id-ID" smtClean="0"/>
              <a:t>22/10/22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40FB4-3352-41EA-99B4-08E793EDC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324EE-D651-41B2-8EE2-0FFA11ECA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D33A-D220-41FC-9A65-D34145B9B9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716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0C96-4287-4790-AA50-96A63CA44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E-commerce  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F59D1-9B73-4AC3-95CC-69D3F4CF7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7712"/>
            <a:ext cx="9144000" cy="910087"/>
          </a:xfrm>
        </p:spPr>
        <p:txBody>
          <a:bodyPr/>
          <a:lstStyle/>
          <a:p>
            <a:r>
              <a:rPr lang="en-US" dirty="0"/>
              <a:t>Muhammad </a:t>
            </a:r>
            <a:r>
              <a:rPr lang="en-US" dirty="0" err="1"/>
              <a:t>Haqqi</a:t>
            </a:r>
            <a:r>
              <a:rPr lang="en-US" dirty="0"/>
              <a:t> </a:t>
            </a:r>
            <a:r>
              <a:rPr lang="en-US" dirty="0" err="1"/>
              <a:t>Alfath</a:t>
            </a:r>
            <a:endParaRPr lang="en-US" dirty="0"/>
          </a:p>
          <a:p>
            <a:r>
              <a:rPr lang="en-US" dirty="0"/>
              <a:t>A11.2020.12781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4254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10BF-92C3-4973-9D24-6D6DBC0F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B592-EA72-4CA4-9E09-3395486A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e-commerce, yang pada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.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dan </a:t>
            </a:r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</a:t>
            </a:r>
            <a:r>
              <a:rPr lang="en-US" dirty="0"/>
              <a:t> </a:t>
            </a:r>
            <a:r>
              <a:rPr lang="en-US" dirty="0" err="1"/>
              <a:t>transaksi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6243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0833-043D-4AC4-81EA-01530E4F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2E6EB-5C19-46D4-B8F5-B55F90B1C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in/ sign up</a:t>
            </a:r>
          </a:p>
          <a:p>
            <a:r>
              <a:rPr lang="en-US" dirty="0"/>
              <a:t>Upload</a:t>
            </a:r>
          </a:p>
          <a:p>
            <a:r>
              <a:rPr lang="en-US" dirty="0"/>
              <a:t>Edit</a:t>
            </a:r>
          </a:p>
          <a:p>
            <a:r>
              <a:rPr lang="en-US" dirty="0"/>
              <a:t>Delete</a:t>
            </a:r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4100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A109-49B7-4C90-BE1B-3B0D9ED5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Pasar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DD3C-A4F6-4037-9D7E-4E627B7A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Target pasar </a:t>
            </a:r>
            <a:r>
              <a:rPr lang="en-US" dirty="0" err="1"/>
              <a:t>projek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orang-orang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dan </a:t>
            </a:r>
            <a:r>
              <a:rPr lang="en-US" dirty="0" err="1"/>
              <a:t>hobi</a:t>
            </a:r>
            <a:r>
              <a:rPr lang="en-US" dirty="0"/>
              <a:t> </a:t>
            </a:r>
            <a:r>
              <a:rPr lang="en-US" dirty="0" err="1"/>
              <a:t>kerhadap</a:t>
            </a:r>
            <a:r>
              <a:rPr lang="en-US" dirty="0"/>
              <a:t> </a:t>
            </a:r>
            <a:r>
              <a:rPr lang="en-US" dirty="0" err="1"/>
              <a:t>tanaman</a:t>
            </a:r>
            <a:r>
              <a:rPr lang="en-US" dirty="0"/>
              <a:t> dan ikan </a:t>
            </a:r>
            <a:r>
              <a:rPr lang="en-US" dirty="0" err="1"/>
              <a:t>hias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:</a:t>
            </a:r>
          </a:p>
          <a:p>
            <a:r>
              <a:rPr lang="en-US" dirty="0" err="1"/>
              <a:t>Penghobi</a:t>
            </a:r>
            <a:r>
              <a:rPr lang="en-US" dirty="0"/>
              <a:t> </a:t>
            </a:r>
            <a:r>
              <a:rPr lang="en-US" dirty="0" err="1"/>
              <a:t>tanaman</a:t>
            </a:r>
            <a:r>
              <a:rPr lang="en-US" dirty="0"/>
              <a:t> </a:t>
            </a:r>
            <a:r>
              <a:rPr lang="en-US" dirty="0" err="1"/>
              <a:t>hias</a:t>
            </a:r>
            <a:endParaRPr lang="en-US" dirty="0"/>
          </a:p>
          <a:p>
            <a:r>
              <a:rPr lang="en-US" dirty="0" err="1"/>
              <a:t>Aquascaper</a:t>
            </a:r>
            <a:endParaRPr lang="en-US" dirty="0"/>
          </a:p>
          <a:p>
            <a:r>
              <a:rPr lang="en-US" dirty="0"/>
              <a:t>Landscaper</a:t>
            </a:r>
          </a:p>
          <a:p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dirty="0" err="1"/>
              <a:t>tanaman</a:t>
            </a:r>
            <a:r>
              <a:rPr lang="en-US" dirty="0"/>
              <a:t> </a:t>
            </a:r>
            <a:r>
              <a:rPr lang="en-US" dirty="0" err="1"/>
              <a:t>hias</a:t>
            </a:r>
            <a:endParaRPr lang="en-US" dirty="0"/>
          </a:p>
          <a:p>
            <a:r>
              <a:rPr lang="en-US" dirty="0" err="1"/>
              <a:t>Penjual</a:t>
            </a:r>
            <a:r>
              <a:rPr lang="en-US" dirty="0"/>
              <a:t> ikan </a:t>
            </a:r>
            <a:r>
              <a:rPr lang="en-US" dirty="0" err="1"/>
              <a:t>hias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0198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AB45-F23B-4C9B-9FB3-B49AAC59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74785"/>
          </a:xfrm>
        </p:spPr>
        <p:txBody>
          <a:bodyPr/>
          <a:lstStyle/>
          <a:p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muka</a:t>
            </a:r>
            <a:endParaRPr lang="id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40DBDF-7027-4E04-A441-4FF3DE54B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805576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950A1-6C9F-4EF6-9E3C-D6B206390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31985"/>
            <a:ext cx="3932237" cy="4830791"/>
          </a:xfrm>
        </p:spPr>
        <p:txBody>
          <a:bodyPr/>
          <a:lstStyle/>
          <a:p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muka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figma</a:t>
            </a:r>
            <a:endParaRPr lang="en-US" dirty="0"/>
          </a:p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sertakan</a:t>
            </a:r>
            <a:r>
              <a:rPr lang="en-US" dirty="0"/>
              <a:t> </a:t>
            </a:r>
            <a:r>
              <a:rPr lang="en-US" dirty="0" err="1"/>
              <a:t>linknya</a:t>
            </a:r>
            <a:r>
              <a:rPr lang="en-US" dirty="0"/>
              <a:t>:</a:t>
            </a:r>
          </a:p>
          <a:p>
            <a:r>
              <a:rPr lang="id-ID" dirty="0"/>
              <a:t>https://www.figma.com/file/Xheqt6Qd3rvugT0Xn4Ut2z/ppb-app-landscaper</a:t>
            </a:r>
          </a:p>
        </p:txBody>
      </p:sp>
    </p:spTree>
    <p:extLst>
      <p:ext uri="{BB962C8B-B14F-4D97-AF65-F5344CB8AC3E}">
        <p14:creationId xmlns:p14="http://schemas.microsoft.com/office/powerpoint/2010/main" val="208748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105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Aplikasi E-commerce  </vt:lpstr>
      <vt:lpstr>Deskripsi </vt:lpstr>
      <vt:lpstr>Fitur</vt:lpstr>
      <vt:lpstr>Target Pasar</vt:lpstr>
      <vt:lpstr>Rancangan antar muka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</dc:title>
  <dc:creator>Al Fath</dc:creator>
  <cp:lastModifiedBy>Al Fath</cp:lastModifiedBy>
  <cp:revision>11</cp:revision>
  <dcterms:created xsi:type="dcterms:W3CDTF">2022-10-21T13:11:38Z</dcterms:created>
  <dcterms:modified xsi:type="dcterms:W3CDTF">2022-10-22T16:10:52Z</dcterms:modified>
</cp:coreProperties>
</file>