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Lst>
  <p:notesMasterIdLst>
    <p:notesMasterId r:id="rId11"/>
  </p:notesMasterIdLst>
  <p:handoutMasterIdLst>
    <p:handoutMasterId r:id="rId12"/>
  </p:handoutMasterIdLst>
  <p:sldIdLst>
    <p:sldId id="746" r:id="rId2"/>
    <p:sldId id="813" r:id="rId3"/>
    <p:sldId id="814" r:id="rId4"/>
    <p:sldId id="815" r:id="rId5"/>
    <p:sldId id="816" r:id="rId6"/>
    <p:sldId id="817" r:id="rId7"/>
    <p:sldId id="818" r:id="rId8"/>
    <p:sldId id="819" r:id="rId9"/>
    <p:sldId id="812" r:id="rId10"/>
  </p:sldIdLst>
  <p:sldSz cx="12192000" cy="6858000"/>
  <p:notesSz cx="6950075" cy="9236075"/>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C9"/>
    <a:srgbClr val="D6EEF6"/>
    <a:srgbClr val="595959"/>
    <a:srgbClr val="005BAA"/>
    <a:srgbClr val="939393"/>
    <a:srgbClr val="FCCA79"/>
    <a:srgbClr val="FFFDFA"/>
    <a:srgbClr val="52C3CB"/>
    <a:srgbClr val="FF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2902" autoAdjust="0"/>
  </p:normalViewPr>
  <p:slideViewPr>
    <p:cSldViewPr>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61F8C44D-6CD1-4DE4-A518-789F46B62734}" type="datetimeFigureOut">
              <a:rPr lang="en-US"/>
              <a:pPr>
                <a:defRPr/>
              </a:pPr>
              <a:t>12/15/2020</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Tree>
    <p:extLst>
      <p:ext uri="{BB962C8B-B14F-4D97-AF65-F5344CB8AC3E}">
        <p14:creationId xmlns:p14="http://schemas.microsoft.com/office/powerpoint/2010/main" val="3257909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76C22F21-875A-403D-A9EE-D37F2824C57D}" type="datetimeFigureOut">
              <a:rPr lang="en-US"/>
              <a:pPr>
                <a:defRPr/>
              </a:pPr>
              <a:t>12/15/2020</a:t>
            </a:fld>
            <a:endParaRPr lang="en-US" dirty="0"/>
          </a:p>
        </p:txBody>
      </p:sp>
      <p:sp>
        <p:nvSpPr>
          <p:cNvPr id="4" name="Slide Image Placeholder 3"/>
          <p:cNvSpPr>
            <a:spLocks noGrp="1" noRot="1" noChangeAspect="1"/>
          </p:cNvSpPr>
          <p:nvPr>
            <p:ph type="sldImg" idx="2"/>
          </p:nvPr>
        </p:nvSpPr>
        <p:spPr>
          <a:xfrm>
            <a:off x="396875" y="693738"/>
            <a:ext cx="6156325" cy="3462337"/>
          </a:xfrm>
          <a:prstGeom prst="rect">
            <a:avLst/>
          </a:prstGeom>
          <a:noFill/>
          <a:ln w="12700">
            <a:solidFill>
              <a:prstClr val="black"/>
            </a:solidFill>
          </a:ln>
        </p:spPr>
        <p:txBody>
          <a:bodyPr vert="horz" lIns="81098" tIns="40550" rIns="81098" bIns="40550" rtlCol="0" anchor="ctr"/>
          <a:lstStyle/>
          <a:p>
            <a:pPr lvl="0"/>
            <a:endParaRPr lang="en-US" noProof="0"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81098" tIns="40550" rIns="81098" bIns="4055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81098" tIns="40550" rIns="81098" bIns="40550" rtlCol="0" anchor="b"/>
          <a:lstStyle>
            <a:lvl1pPr algn="r" eaLnBrk="1" fontAlgn="auto" hangingPunct="1">
              <a:spcBef>
                <a:spcPts val="0"/>
              </a:spcBef>
              <a:spcAft>
                <a:spcPts val="0"/>
              </a:spcAft>
              <a:defRPr sz="1100">
                <a:latin typeface="+mn-lt"/>
                <a:cs typeface="+mn-cs"/>
              </a:defRPr>
            </a:lvl1pPr>
          </a:lstStyle>
          <a:p>
            <a:pPr>
              <a:defRPr/>
            </a:pPr>
            <a:fld id="{8985C9ED-B0B6-438A-81C6-E9CBBE311D0C}" type="slidenum">
              <a:rPr lang="en-US"/>
              <a:pPr>
                <a:defRPr/>
              </a:pPr>
              <a:t>‹#›</a:t>
            </a:fld>
            <a:endParaRPr lang="en-US" dirty="0"/>
          </a:p>
        </p:txBody>
      </p:sp>
    </p:spTree>
    <p:extLst>
      <p:ext uri="{BB962C8B-B14F-4D97-AF65-F5344CB8AC3E}">
        <p14:creationId xmlns:p14="http://schemas.microsoft.com/office/powerpoint/2010/main" val="119577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IN" b="1" dirty="0"/>
              <a:t>Talking points:</a:t>
            </a:r>
          </a:p>
          <a:p>
            <a:pPr>
              <a:defRPr/>
            </a:pPr>
            <a:endParaRPr lang="en-IN" dirty="0"/>
          </a:p>
          <a:p>
            <a:pPr>
              <a:defRPr/>
            </a:pPr>
            <a:r>
              <a:rPr lang="en-IN" dirty="0"/>
              <a:t>We have built QuEST over the last 21 years as a aspiration driven organization. We continue to push the boundaries, create new frontiers across multiple safety critical and hi-tech industries we serve. We do this by offering our Customers a range of Services and Solutions and engagement models that spans – Engineering, Enterprise solutions, Operations, Supply Chain and Technology enabled solutions covering the complete product lifecycle.  </a:t>
            </a:r>
          </a:p>
          <a:p>
            <a:pPr>
              <a:defRPr/>
            </a:pPr>
            <a:endParaRPr lang="en-IN" dirty="0"/>
          </a:p>
          <a:p>
            <a:pPr>
              <a:defRPr/>
            </a:pPr>
            <a:r>
              <a:rPr lang="en-IN" dirty="0"/>
              <a:t>As such, </a:t>
            </a:r>
            <a:r>
              <a:rPr lang="en-IN" dirty="0" err="1"/>
              <a:t>QuEST</a:t>
            </a:r>
            <a:r>
              <a:rPr lang="en-IN" dirty="0"/>
              <a:t> is a Leading Global Product Engineering and Lifecycle Services Company</a:t>
            </a:r>
          </a:p>
          <a:p>
            <a:pPr>
              <a:defRPr/>
            </a:pPr>
            <a:endParaRPr lang="en-IN" dirty="0"/>
          </a:p>
          <a:p>
            <a:pPr>
              <a:defRPr/>
            </a:pPr>
            <a:r>
              <a:rPr lang="en-IN" dirty="0"/>
              <a:t>In this presentation we will cover 3 aspects of QuEST.</a:t>
            </a:r>
          </a:p>
          <a:p>
            <a:pPr>
              <a:defRPr/>
            </a:pPr>
            <a:endParaRPr lang="en-IN" dirty="0"/>
          </a:p>
          <a:p>
            <a:pPr marL="228600" indent="-228600">
              <a:buFontTx/>
              <a:buAutoNum type="arabicPeriod"/>
              <a:defRPr/>
            </a:pPr>
            <a:r>
              <a:rPr lang="en-IN" dirty="0"/>
              <a:t>WHO we are, WHAT we do and for WHOM, and why we are in business – our purpose </a:t>
            </a:r>
          </a:p>
          <a:p>
            <a:pPr marL="228600" indent="-228600">
              <a:buFontTx/>
              <a:buAutoNum type="arabicPeriod"/>
              <a:defRPr/>
            </a:pPr>
            <a:r>
              <a:rPr lang="en-IN" dirty="0"/>
              <a:t>Then we move on to HOW we engage with Customers</a:t>
            </a:r>
          </a:p>
          <a:p>
            <a:pPr marL="228600" indent="-228600">
              <a:buFontTx/>
              <a:buAutoNum type="arabicPeriod"/>
              <a:defRPr/>
            </a:pPr>
            <a:r>
              <a:rPr lang="en-IN" dirty="0"/>
              <a:t>Finally we will cover HOW we are different and can add unique value to you and help you “Create the Frontier”</a:t>
            </a:r>
          </a:p>
          <a:p>
            <a:pPr>
              <a:defRPr/>
            </a:pPr>
            <a:endParaRPr lang="en-IN" dirty="0"/>
          </a:p>
        </p:txBody>
      </p:sp>
      <p:sp>
        <p:nvSpPr>
          <p:cNvPr id="4" name="Slide Number Placeholder 3"/>
          <p:cNvSpPr>
            <a:spLocks noGrp="1"/>
          </p:cNvSpPr>
          <p:nvPr>
            <p:ph type="sldNum" sz="quarter" idx="5"/>
          </p:nvPr>
        </p:nvSpPr>
        <p:spPr/>
        <p:txBody>
          <a:bodyPr/>
          <a:lstStyle/>
          <a:p>
            <a:pPr>
              <a:defRPr/>
            </a:pPr>
            <a:fld id="{EE4BED93-8225-4AF2-87D8-7E6C0758E14E}" type="slidenum">
              <a:rPr lang="en-US" smtClean="0"/>
              <a:pPr>
                <a:defRPr/>
              </a:pPr>
              <a:t>1</a:t>
            </a:fld>
            <a:endParaRPr lang="en-US" dirty="0"/>
          </a:p>
        </p:txBody>
      </p:sp>
    </p:spTree>
    <p:extLst>
      <p:ext uri="{BB962C8B-B14F-4D97-AF65-F5344CB8AC3E}">
        <p14:creationId xmlns:p14="http://schemas.microsoft.com/office/powerpoint/2010/main" val="400310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Idea/Solution/Prototype</a:t>
            </a:r>
            <a:r>
              <a:rPr lang="en-US" dirty="0" smtClean="0"/>
              <a:t>: Give a one-liner about the solution for the given</a:t>
            </a:r>
            <a:r>
              <a:rPr lang="en-US" baseline="0" dirty="0" smtClean="0"/>
              <a:t> </a:t>
            </a:r>
            <a:r>
              <a:rPr lang="en-US" dirty="0" smtClean="0"/>
              <a:t>problem</a:t>
            </a:r>
            <a:r>
              <a:rPr lang="en-US" baseline="0" dirty="0" smtClean="0"/>
              <a:t>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Name</a:t>
            </a:r>
            <a:r>
              <a:rPr lang="en-US" dirty="0" smtClean="0"/>
              <a:t>: Add team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Mentor Name</a:t>
            </a:r>
            <a:r>
              <a:rPr lang="en-US" dirty="0" smtClean="0"/>
              <a:t>: Add mentor’s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smtClean="0"/>
              <a:t>Ideator</a:t>
            </a:r>
            <a:r>
              <a:rPr lang="en-US" b="1" u="sng" dirty="0" smtClean="0"/>
              <a:t> Name</a:t>
            </a:r>
            <a:r>
              <a:rPr lang="en-US" dirty="0" smtClean="0"/>
              <a:t>: Add </a:t>
            </a:r>
            <a:r>
              <a:rPr lang="en-US" dirty="0" err="1" smtClean="0"/>
              <a:t>ideator’s</a:t>
            </a:r>
            <a:r>
              <a:rPr lang="en-US" dirty="0" smtClean="0"/>
              <a:t>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Lead Name</a:t>
            </a:r>
            <a:r>
              <a:rPr lang="en-US" dirty="0" smtClean="0"/>
              <a:t>: Add team lead’s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Members Name</a:t>
            </a:r>
            <a:r>
              <a:rPr lang="en-US" dirty="0" smtClean="0"/>
              <a:t>: Add team member’s name to</a:t>
            </a:r>
            <a:r>
              <a:rPr lang="en-US" baseline="0" dirty="0" smtClean="0"/>
              <a:t> the entry fields one after another</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2</a:t>
            </a:fld>
            <a:endParaRPr lang="en-US"/>
          </a:p>
        </p:txBody>
      </p:sp>
    </p:spTree>
    <p:extLst>
      <p:ext uri="{BB962C8B-B14F-4D97-AF65-F5344CB8AC3E}">
        <p14:creationId xmlns:p14="http://schemas.microsoft.com/office/powerpoint/2010/main" val="253485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Problem Statement</a:t>
            </a:r>
            <a:r>
              <a:rPr lang="en-US" sz="1200" b="0" i="0" u="none" strike="noStrike" kern="1200" baseline="0" dirty="0" smtClean="0">
                <a:solidFill>
                  <a:schemeClr val="tx1"/>
                </a:solidFill>
                <a:latin typeface="+mn-lt"/>
                <a:ea typeface="+mn-ea"/>
                <a:cs typeface="+mn-cs"/>
              </a:rPr>
              <a:t>: Illustrate the basic problem along with technologies used</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Approach</a:t>
            </a:r>
            <a:r>
              <a:rPr lang="en-US" sz="1200" b="0" i="0" u="none" strike="noStrike" kern="1200" baseline="0" dirty="0" smtClean="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smtClean="0">
                <a:solidFill>
                  <a:schemeClr val="tx1"/>
                </a:solidFill>
                <a:latin typeface="+mn-lt"/>
                <a:ea typeface="+mn-ea"/>
                <a:cs typeface="+mn-cs"/>
              </a:rPr>
              <a:t>hackathon</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Outcome</a:t>
            </a:r>
            <a:r>
              <a:rPr lang="en-US" sz="1200" b="0" i="0" u="none" strike="noStrike" kern="1200" baseline="0" dirty="0" smtClean="0">
                <a:solidFill>
                  <a:schemeClr val="tx1"/>
                </a:solidFill>
                <a:latin typeface="+mn-lt"/>
                <a:ea typeface="+mn-ea"/>
                <a:cs typeface="+mn-cs"/>
              </a:rPr>
              <a:t>: Results obtained as part of development towards the end of </a:t>
            </a:r>
            <a:r>
              <a:rPr lang="en-US" sz="1200" b="0" i="0" u="none" strike="noStrike" kern="1200" baseline="0" dirty="0" err="1" smtClean="0">
                <a:solidFill>
                  <a:schemeClr val="tx1"/>
                </a:solidFill>
                <a:latin typeface="+mn-lt"/>
                <a:ea typeface="+mn-ea"/>
                <a:cs typeface="+mn-cs"/>
              </a:rPr>
              <a:t>hackathon</a:t>
            </a:r>
            <a:r>
              <a:rPr lang="en-US" sz="1200" b="0" i="0" u="none" strike="noStrike" kern="1200" baseline="0" dirty="0" smtClean="0">
                <a:solidFill>
                  <a:schemeClr val="tx1"/>
                </a:solidFill>
                <a:latin typeface="+mn-lt"/>
                <a:ea typeface="+mn-ea"/>
                <a:cs typeface="+mn-cs"/>
              </a:rPr>
              <a:t> to be demonstrated with the help of table, diagram if any</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3</a:t>
            </a:fld>
            <a:endParaRPr lang="en-US"/>
          </a:p>
        </p:txBody>
      </p:sp>
    </p:spTree>
    <p:extLst>
      <p:ext uri="{BB962C8B-B14F-4D97-AF65-F5344CB8AC3E}">
        <p14:creationId xmlns:p14="http://schemas.microsoft.com/office/powerpoint/2010/main" val="206702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System Architecture</a:t>
            </a:r>
            <a:r>
              <a:rPr lang="en-US" sz="1200" b="0" i="0" u="none" strike="noStrike" kern="1200" baseline="0" dirty="0" smtClean="0">
                <a:solidFill>
                  <a:schemeClr val="tx1"/>
                </a:solidFill>
                <a:latin typeface="+mn-lt"/>
                <a:ea typeface="+mn-ea"/>
                <a:cs typeface="+mn-cs"/>
              </a:rPr>
              <a:t>: Outline &amp; detail the basic architecture of prototyped solution with the help of block diagrams, etc. if any</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4</a:t>
            </a:fld>
            <a:endParaRPr lang="en-US"/>
          </a:p>
        </p:txBody>
      </p:sp>
    </p:spTree>
    <p:extLst>
      <p:ext uri="{BB962C8B-B14F-4D97-AF65-F5344CB8AC3E}">
        <p14:creationId xmlns:p14="http://schemas.microsoft.com/office/powerpoint/2010/main" val="324180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Technology Choice</a:t>
            </a:r>
            <a:r>
              <a:rPr lang="en-US" dirty="0" smtClean="0"/>
              <a:t>: Add technologies used and rationale</a:t>
            </a:r>
            <a:r>
              <a:rPr lang="en-US" baseline="0" dirty="0" smtClean="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5</a:t>
            </a:fld>
            <a:endParaRPr lang="en-US"/>
          </a:p>
        </p:txBody>
      </p:sp>
    </p:spTree>
    <p:extLst>
      <p:ext uri="{BB962C8B-B14F-4D97-AF65-F5344CB8AC3E}">
        <p14:creationId xmlns:p14="http://schemas.microsoft.com/office/powerpoint/2010/main" val="2218903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Product Deployment</a:t>
            </a:r>
            <a:r>
              <a:rPr lang="en-US" sz="1200" b="0" i="0" u="none" strike="noStrike" kern="1200" baseline="0" dirty="0" smtClean="0">
                <a:solidFill>
                  <a:schemeClr val="tx1"/>
                </a:solidFill>
                <a:latin typeface="+mn-lt"/>
                <a:ea typeface="+mn-ea"/>
                <a:cs typeface="+mn-cs"/>
              </a:rPr>
              <a:t>: How the Solution Can be Deployed? -- Target Environment, What is needed,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Value Added to </a:t>
            </a:r>
            <a:r>
              <a:rPr lang="en-US" sz="1200" b="1" i="0" u="sng"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Business Benefits? -- How </a:t>
            </a:r>
            <a:r>
              <a:rPr lang="en-US" sz="1200" b="0" i="0" u="none"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can benefit; be specific about customer, VBU etc.</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6</a:t>
            </a:fld>
            <a:endParaRPr lang="en-US"/>
          </a:p>
        </p:txBody>
      </p:sp>
    </p:spTree>
    <p:extLst>
      <p:ext uri="{BB962C8B-B14F-4D97-AF65-F5344CB8AC3E}">
        <p14:creationId xmlns:p14="http://schemas.microsoft.com/office/powerpoint/2010/main" val="990637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Key Learning</a:t>
            </a:r>
            <a:r>
              <a:rPr lang="en-US" sz="1200" b="0" i="0" u="none" strike="noStrike" kern="1200" baseline="0" dirty="0" smtClean="0">
                <a:solidFill>
                  <a:schemeClr val="tx1"/>
                </a:solidFill>
                <a:latin typeface="+mn-lt"/>
                <a:ea typeface="+mn-ea"/>
                <a:cs typeface="+mn-cs"/>
              </a:rPr>
              <a:t>: Team Experience, Bottle necks, “Aha” Moments,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Scope for Improvement</a:t>
            </a:r>
            <a:r>
              <a:rPr lang="en-US" sz="1200" b="0" i="0" u="none" strike="noStrike" kern="1200" baseline="0" dirty="0" smtClean="0">
                <a:solidFill>
                  <a:schemeClr val="tx1"/>
                </a:solidFill>
                <a:latin typeface="+mn-lt"/>
                <a:ea typeface="+mn-ea"/>
                <a:cs typeface="+mn-cs"/>
              </a:rPr>
              <a:t>: How the solution can be improved further?</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7</a:t>
            </a:fld>
            <a:endParaRPr lang="en-US"/>
          </a:p>
        </p:txBody>
      </p:sp>
    </p:spTree>
    <p:extLst>
      <p:ext uri="{BB962C8B-B14F-4D97-AF65-F5344CB8AC3E}">
        <p14:creationId xmlns:p14="http://schemas.microsoft.com/office/powerpoint/2010/main" val="3314641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THE EXPERIENCE</a:t>
            </a:r>
            <a:r>
              <a:rPr lang="en-US" dirty="0" smtClean="0"/>
              <a:t>: Add one liner by</a:t>
            </a:r>
            <a:r>
              <a:rPr lang="en-US" baseline="0" dirty="0" smtClean="0"/>
              <a:t> team member(s) as well </a:t>
            </a:r>
            <a:r>
              <a:rPr lang="en-US" dirty="0" smtClean="0"/>
              <a:t>as mentor about their overall </a:t>
            </a:r>
            <a:r>
              <a:rPr lang="en-US" dirty="0" err="1" smtClean="0"/>
              <a:t>hackathon</a:t>
            </a:r>
            <a:r>
              <a:rPr lang="en-US" dirty="0" smtClean="0"/>
              <a:t> experience. Teams may mention</a:t>
            </a:r>
            <a:r>
              <a:rPr lang="en-IN" sz="1200" kern="1200" dirty="0" smtClean="0">
                <a:solidFill>
                  <a:schemeClr val="tx1"/>
                </a:solidFill>
                <a:effectLst/>
                <a:latin typeface="+mn-lt"/>
                <a:ea typeface="+mn-ea"/>
                <a:cs typeface="+mn-cs"/>
              </a:rPr>
              <a:t> about learning something new, meeting new people, explain the process of building stuff, testing and validating their technical skills, etc. Mentor may talk about working with the team and their achievement at the </a:t>
            </a:r>
            <a:r>
              <a:rPr lang="en-IN" sz="1200" kern="1200" dirty="0" err="1" smtClean="0">
                <a:solidFill>
                  <a:schemeClr val="tx1"/>
                </a:solidFill>
                <a:effectLst/>
                <a:latin typeface="+mn-lt"/>
                <a:ea typeface="+mn-ea"/>
                <a:cs typeface="+mn-cs"/>
              </a:rPr>
              <a:t>hackathon</a:t>
            </a:r>
            <a:r>
              <a:rPr lang="en-I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b="1" u="sng" dirty="0" smtClean="0"/>
              <a:t>PHOTO</a:t>
            </a:r>
            <a:r>
              <a:rPr lang="en-US" dirty="0" smtClean="0"/>
              <a:t>: Add picture</a:t>
            </a:r>
            <a:r>
              <a:rPr lang="en-US" baseline="0" dirty="0" smtClean="0"/>
              <a:t> of the team along with their developed prototype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8</a:t>
            </a:fld>
            <a:endParaRPr lang="en-US"/>
          </a:p>
        </p:txBody>
      </p:sp>
    </p:spTree>
    <p:extLst>
      <p:ext uri="{BB962C8B-B14F-4D97-AF65-F5344CB8AC3E}">
        <p14:creationId xmlns:p14="http://schemas.microsoft.com/office/powerpoint/2010/main" val="314664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inkedin.com/company/quest-global/" TargetMode="External"/><Relationship Id="rId7" Type="http://schemas.openxmlformats.org/officeDocument/2006/relationships/hyperlink" Target="https://www.quest-global.com/" TargetMode="External"/><Relationship Id="rId12"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hyperlink" Target="https://www.instagram.com/questglobal/" TargetMode="External"/><Relationship Id="rId5" Type="http://schemas.openxmlformats.org/officeDocument/2006/relationships/hyperlink" Target="https://twitter.com/QuEST_Global" TargetMode="Externa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hyperlink" Target="https://www.facebook.com/QuESTGlobal/"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QuEST Corporate">
    <p:spTree>
      <p:nvGrpSpPr>
        <p:cNvPr id="1" name=""/>
        <p:cNvGrpSpPr/>
        <p:nvPr/>
      </p:nvGrpSpPr>
      <p:grpSpPr>
        <a:xfrm>
          <a:off x="0" y="0"/>
          <a:ext cx="0" cy="0"/>
          <a:chOff x="0" y="0"/>
          <a:chExt cx="0" cy="0"/>
        </a:xfrm>
      </p:grpSpPr>
      <p:pic>
        <p:nvPicPr>
          <p:cNvPr id="8"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350" y="5924128"/>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grpSp>
        <p:nvGrpSpPr>
          <p:cNvPr id="12" name="Group 21"/>
          <p:cNvGrpSpPr>
            <a:grpSpLocks/>
          </p:cNvGrpSpPr>
          <p:nvPr/>
        </p:nvGrpSpPr>
        <p:grpSpPr bwMode="auto">
          <a:xfrm>
            <a:off x="838200" y="3709988"/>
            <a:ext cx="914400" cy="176212"/>
            <a:chOff x="1201081" y="3724268"/>
            <a:chExt cx="3073432" cy="0"/>
          </a:xfrm>
        </p:grpSpPr>
        <p:cxnSp>
          <p:nvCxnSpPr>
            <p:cNvPr id="13" name="Straight Connector 12"/>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6" name="Text Placeholder 5"/>
          <p:cNvSpPr>
            <a:spLocks noGrp="1"/>
          </p:cNvSpPr>
          <p:nvPr>
            <p:ph type="body" sz="quarter" idx="15"/>
          </p:nvPr>
        </p:nvSpPr>
        <p:spPr>
          <a:xfrm>
            <a:off x="762000" y="3965017"/>
            <a:ext cx="4495800" cy="558884"/>
          </a:xfrm>
        </p:spPr>
        <p:txBody>
          <a:bodyPr anchor="ctr"/>
          <a:lstStyle>
            <a:lvl1pPr marL="0" indent="0">
              <a:buNone/>
              <a:defRPr sz="2800" i="0">
                <a:solidFill>
                  <a:schemeClr val="tx1"/>
                </a:solidFill>
              </a:defRPr>
            </a:lvl1pPr>
          </a:lstStyle>
          <a:p>
            <a:pPr lvl="0"/>
            <a:r>
              <a:rPr lang="en-US" smtClean="0"/>
              <a:t>Click to edit Master text styles</a:t>
            </a:r>
          </a:p>
        </p:txBody>
      </p:sp>
      <p:sp>
        <p:nvSpPr>
          <p:cNvPr id="16" name="Rectangle 15"/>
          <p:cNvSpPr/>
          <p:nvPr userDrawn="1"/>
        </p:nvSpPr>
        <p:spPr>
          <a:xfrm>
            <a:off x="1299029" y="6369477"/>
            <a:ext cx="9593943" cy="400110"/>
          </a:xfrm>
          <a:prstGeom prst="rect">
            <a:avLst/>
          </a:prstGeom>
        </p:spPr>
        <p:txBody>
          <a:bodyPr wrap="square">
            <a:spAutoFit/>
          </a:bodyPr>
          <a:lstStyle/>
          <a:p>
            <a:pPr algn="ctr"/>
            <a:r>
              <a:rPr lang="en-US" sz="1000" b="0" dirty="0" smtClean="0">
                <a:solidFill>
                  <a:schemeClr val="bg2">
                    <a:lumMod val="50000"/>
                  </a:schemeClr>
                </a:solidFill>
                <a:latin typeface="Arial" panose="020B0604020202020204" pitchFamily="34" charset="0"/>
                <a:cs typeface="Arial" panose="020B0604020202020204" pitchFamily="34" charset="0"/>
              </a:rPr>
              <a:t>© 2020 QuEST Global Services Pte Ltd. The information in this document is the property of </a:t>
            </a:r>
            <a:r>
              <a:rPr lang="en-US" sz="1000" b="0" dirty="0" err="1" smtClean="0">
                <a:solidFill>
                  <a:schemeClr val="bg2">
                    <a:lumMod val="50000"/>
                  </a:schemeClr>
                </a:solidFill>
                <a:latin typeface="Arial" panose="020B0604020202020204" pitchFamily="34" charset="0"/>
                <a:cs typeface="Arial" panose="020B0604020202020204" pitchFamily="34" charset="0"/>
              </a:rPr>
              <a:t>QuEST</a:t>
            </a:r>
            <a:r>
              <a:rPr lang="en-US" sz="1000" b="0" dirty="0" smtClean="0">
                <a:solidFill>
                  <a:schemeClr val="bg2">
                    <a:lumMod val="50000"/>
                  </a:schemeClr>
                </a:solidFill>
                <a:latin typeface="Arial" panose="020B0604020202020204" pitchFamily="34" charset="0"/>
                <a:cs typeface="Arial" panose="020B0604020202020204" pitchFamily="34" charset="0"/>
              </a:rPr>
              <a:t> Global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and may not be copied or communicated </a:t>
            </a:r>
          </a:p>
          <a:p>
            <a:pPr algn="ctr"/>
            <a:r>
              <a:rPr lang="en-US" sz="1000" b="0" dirty="0" smtClean="0">
                <a:solidFill>
                  <a:schemeClr val="bg2">
                    <a:lumMod val="50000"/>
                  </a:schemeClr>
                </a:solidFill>
                <a:latin typeface="Arial" panose="020B0604020202020204" pitchFamily="34" charset="0"/>
                <a:cs typeface="Arial" panose="020B0604020202020204" pitchFamily="34" charset="0"/>
              </a:rPr>
              <a:t>to a third party or used for any purpose other than that for which it is supplied without the written consent of </a:t>
            </a:r>
            <a:r>
              <a:rPr lang="en-US" sz="1000" b="0" dirty="0" err="1" smtClean="0">
                <a:solidFill>
                  <a:schemeClr val="bg2">
                    <a:lumMod val="50000"/>
                  </a:schemeClr>
                </a:solidFill>
                <a:latin typeface="Arial" panose="020B0604020202020204" pitchFamily="34" charset="0"/>
                <a:cs typeface="Arial" panose="020B0604020202020204" pitchFamily="34" charset="0"/>
              </a:rPr>
              <a:t>QuEST</a:t>
            </a:r>
            <a:r>
              <a:rPr lang="en-US" sz="1000" b="0" dirty="0" smtClean="0">
                <a:solidFill>
                  <a:schemeClr val="bg2">
                    <a:lumMod val="50000"/>
                  </a:schemeClr>
                </a:solidFill>
                <a:latin typeface="Arial" panose="020B0604020202020204" pitchFamily="34" charset="0"/>
                <a:cs typeface="Arial" panose="020B0604020202020204" pitchFamily="34" charset="0"/>
              </a:rPr>
              <a:t> Global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a:t>
            </a:r>
            <a:endParaRPr lang="en-US" sz="1000" b="0" dirty="0">
              <a:solidFill>
                <a:schemeClr val="bg2">
                  <a:lumMod val="50000"/>
                </a:schemeClr>
              </a:solidFill>
              <a:latin typeface="Arial" panose="020B0604020202020204" pitchFamily="34" charset="0"/>
              <a:cs typeface="Arial" panose="020B0604020202020204" pitchFamily="34" charset="0"/>
            </a:endParaRP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288743671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8BC95B1-6D0B-45D1-B43D-4AE1AD1C7EFB}"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1398426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24" name="Straight Connector 23"/>
          <p:cNvCxnSpPr/>
          <p:nvPr/>
        </p:nvCxnSpPr>
        <p:spPr>
          <a:xfrm>
            <a:off x="342900" y="4357688"/>
            <a:ext cx="4164013" cy="0"/>
          </a:xfrm>
          <a:prstGeom prst="line">
            <a:avLst/>
          </a:prstGeom>
          <a:ln w="6350">
            <a:solidFill>
              <a:srgbClr val="4B5E45"/>
            </a:solidFill>
            <a:prstDash val="sysDash"/>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31"/>
          </p:nvPr>
        </p:nvSpPr>
        <p:spPr>
          <a:xfrm>
            <a:off x="9197904" y="3657600"/>
            <a:ext cx="2590800" cy="2614103"/>
          </a:xfrm>
          <a:solidFill>
            <a:srgbClr val="D6EEF6"/>
          </a:solidFill>
        </p:spPr>
        <p:txBody>
          <a:bodyPr anchor="ctr"/>
          <a:lstStyle>
            <a:lvl1pPr marL="0" indent="0" algn="ctr">
              <a:buFontTx/>
              <a:buNone/>
              <a:defRPr lang="en-US" sz="400" b="0" kern="1200" baseline="0" dirty="0" smtClean="0">
                <a:solidFill>
                  <a:schemeClr val="tx1"/>
                </a:solidFill>
                <a:latin typeface="+mj-lt"/>
                <a:ea typeface="+mn-ea"/>
                <a:cs typeface="Arial" panose="020B0604020202020204" pitchFamily="34" charset="0"/>
              </a:defRPr>
            </a:lvl1pPr>
            <a:lvl2pPr marL="341313" indent="0">
              <a:buNone/>
              <a:defRPr sz="400">
                <a:latin typeface="+mj-lt"/>
              </a:defRPr>
            </a:lvl2pPr>
            <a:lvl3pPr marL="684212" indent="0">
              <a:buNone/>
              <a:defRPr sz="400">
                <a:latin typeface="+mj-lt"/>
              </a:defRPr>
            </a:lvl3pPr>
            <a:lvl4pPr marL="914400" indent="0">
              <a:buNone/>
              <a:defRPr sz="400">
                <a:latin typeface="+mj-lt"/>
              </a:defRPr>
            </a:lvl4pPr>
            <a:lvl5pPr marL="1144587" indent="0">
              <a:buNone/>
              <a:defRPr sz="400">
                <a:latin typeface="+mj-lt"/>
              </a:defRPr>
            </a:lvl5pPr>
          </a:lstStyle>
          <a:p>
            <a:pPr lvl="0"/>
            <a:r>
              <a:rPr lang="en-US" smtClean="0"/>
              <a:t>Click to edit Master text styles</a:t>
            </a:r>
          </a:p>
        </p:txBody>
      </p:sp>
      <p:sp>
        <p:nvSpPr>
          <p:cNvPr id="7" name="Picture Placeholder 6"/>
          <p:cNvSpPr>
            <a:spLocks noGrp="1"/>
          </p:cNvSpPr>
          <p:nvPr>
            <p:ph type="pic" sz="quarter" idx="30"/>
          </p:nvPr>
        </p:nvSpPr>
        <p:spPr>
          <a:xfrm>
            <a:off x="9197904" y="1109786"/>
            <a:ext cx="2643773" cy="2563939"/>
          </a:xfrm>
          <a:blipFill>
            <a:blip r:embed="rId2"/>
            <a:stretch>
              <a:fillRect/>
            </a:stretch>
          </a:blipFill>
        </p:spPr>
        <p:txBody>
          <a:bodyPr anchor="ctr"/>
          <a:lstStyle>
            <a:lvl1pPr marL="0" indent="0" algn="ctr">
              <a:buNone/>
              <a:defRPr sz="400"/>
            </a:lvl1pPr>
          </a:lstStyle>
          <a:p>
            <a:pPr lvl="0"/>
            <a:r>
              <a:rPr lang="en-US" noProof="0" smtClean="0"/>
              <a:t>Click icon to add picture</a:t>
            </a:r>
            <a:endParaRPr lang="en-IN" noProof="0" dirty="0" smtClean="0"/>
          </a:p>
        </p:txBody>
      </p:sp>
      <p:sp>
        <p:nvSpPr>
          <p:cNvPr id="30" name="Text Placeholder 25"/>
          <p:cNvSpPr>
            <a:spLocks noGrp="1"/>
          </p:cNvSpPr>
          <p:nvPr>
            <p:ph type="body" sz="quarter" idx="14"/>
          </p:nvPr>
        </p:nvSpPr>
        <p:spPr>
          <a:xfrm>
            <a:off x="232611" y="4800600"/>
            <a:ext cx="4320665" cy="1143000"/>
          </a:xfrm>
        </p:spPr>
        <p:txBody>
          <a:bodyPr/>
          <a:lstStyle>
            <a:lvl1pPr marL="0" marR="0" indent="0" algn="l" defTabSz="914400" rtl="0" eaLnBrk="0" fontAlgn="auto" latinLnBrk="0" hangingPunct="0">
              <a:lnSpc>
                <a:spcPct val="100000"/>
              </a:lnSpc>
              <a:spcBef>
                <a:spcPts val="600"/>
              </a:spcBef>
              <a:spcAft>
                <a:spcPts val="0"/>
              </a:spcAft>
              <a:buClr>
                <a:schemeClr val="tx1">
                  <a:lumMod val="65000"/>
                  <a:lumOff val="35000"/>
                </a:schemeClr>
              </a:buClr>
              <a:buSzTx/>
              <a:buFont typeface="Arial" panose="020B0604020202020204" pitchFamily="34" charset="0"/>
              <a:buNone/>
              <a:tabLst/>
              <a:defRPr lang="en-US" sz="1100" b="1" kern="1200" dirty="0" smtClean="0">
                <a:solidFill>
                  <a:srgbClr val="1979A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p:txBody>
      </p:sp>
      <p:sp>
        <p:nvSpPr>
          <p:cNvPr id="31" name="Text Placeholder 25"/>
          <p:cNvSpPr>
            <a:spLocks noGrp="1"/>
          </p:cNvSpPr>
          <p:nvPr>
            <p:ph type="body" sz="quarter" idx="15"/>
          </p:nvPr>
        </p:nvSpPr>
        <p:spPr>
          <a:xfrm>
            <a:off x="232610" y="4420004"/>
            <a:ext cx="4320665" cy="381000"/>
          </a:xfrm>
        </p:spPr>
        <p:txBody>
          <a:bodyPr/>
          <a:lstStyle>
            <a:lvl1pPr marL="0" marR="0" indent="0" algn="just" defTabSz="914400" rtl="0" eaLnBrk="0" fontAlgn="auto" latinLnBrk="0" hangingPunct="0">
              <a:lnSpc>
                <a:spcPct val="100000"/>
              </a:lnSpc>
              <a:spcBef>
                <a:spcPts val="0"/>
              </a:spcBef>
              <a:spcAft>
                <a:spcPts val="0"/>
              </a:spcAft>
              <a:buClr>
                <a:schemeClr val="tx1">
                  <a:lumMod val="65000"/>
                  <a:lumOff val="35000"/>
                </a:schemeClr>
              </a:buClr>
              <a:buSzTx/>
              <a:buFont typeface="Arial" panose="020B0604020202020204" pitchFamily="34" charset="0"/>
              <a:buNone/>
              <a:tabLst/>
              <a:defRPr lang="en-US" sz="1400" i="1" kern="1200" dirty="0" smtClean="0">
                <a:solidFill>
                  <a:srgbClr val="4B5E45"/>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33" name="Text Placeholder 25"/>
          <p:cNvSpPr>
            <a:spLocks noGrp="1"/>
          </p:cNvSpPr>
          <p:nvPr>
            <p:ph type="body" sz="quarter" idx="17"/>
          </p:nvPr>
        </p:nvSpPr>
        <p:spPr>
          <a:xfrm>
            <a:off x="9432416" y="1619766"/>
            <a:ext cx="2217913" cy="1743572"/>
          </a:xfrm>
        </p:spPr>
        <p:txBody>
          <a:bodyPr/>
          <a:lstStyle>
            <a:lvl1pPr marL="144000" marR="0" indent="-14400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Char char="•"/>
              <a:tabLst/>
              <a:defRPr lang="en-US" sz="10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35" name="Picture Placeholder 34"/>
          <p:cNvSpPr>
            <a:spLocks noGrp="1"/>
          </p:cNvSpPr>
          <p:nvPr>
            <p:ph type="pic" sz="quarter" idx="18"/>
          </p:nvPr>
        </p:nvSpPr>
        <p:spPr>
          <a:xfrm>
            <a:off x="263168" y="1137811"/>
            <a:ext cx="4320664" cy="2621352"/>
          </a:xfrm>
          <a:solidFill>
            <a:schemeClr val="bg1">
              <a:lumMod val="95000"/>
            </a:schemeClr>
          </a:solidFill>
        </p:spPr>
        <p:txBody>
          <a:bodyPr anchor="ctr"/>
          <a:lstStyle>
            <a:lvl1pPr marL="0" indent="0" algn="ctr">
              <a:buNone/>
              <a:defRPr sz="1400"/>
            </a:lvl1pPr>
          </a:lstStyle>
          <a:p>
            <a:pPr lvl="0"/>
            <a:r>
              <a:rPr lang="en-US" noProof="0" smtClean="0"/>
              <a:t>Click icon to add picture</a:t>
            </a:r>
            <a:endParaRPr lang="en-IN" noProof="0" dirty="0"/>
          </a:p>
        </p:txBody>
      </p:sp>
      <p:sp>
        <p:nvSpPr>
          <p:cNvPr id="38" name="Text Placeholder 25"/>
          <p:cNvSpPr>
            <a:spLocks noGrp="1"/>
          </p:cNvSpPr>
          <p:nvPr>
            <p:ph type="body" sz="quarter" idx="19"/>
          </p:nvPr>
        </p:nvSpPr>
        <p:spPr>
          <a:xfrm>
            <a:off x="5518758" y="1137810"/>
            <a:ext cx="3001399" cy="238063"/>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39" name="Text Placeholder 25"/>
          <p:cNvSpPr>
            <a:spLocks noGrp="1"/>
          </p:cNvSpPr>
          <p:nvPr>
            <p:ph type="body" sz="quarter" idx="20"/>
          </p:nvPr>
        </p:nvSpPr>
        <p:spPr>
          <a:xfrm>
            <a:off x="5518758" y="2461255"/>
            <a:ext cx="2995625" cy="280810"/>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0" name="Text Placeholder 25"/>
          <p:cNvSpPr>
            <a:spLocks noGrp="1"/>
          </p:cNvSpPr>
          <p:nvPr>
            <p:ph type="body" sz="quarter" idx="21"/>
          </p:nvPr>
        </p:nvSpPr>
        <p:spPr>
          <a:xfrm>
            <a:off x="5518758" y="4761823"/>
            <a:ext cx="2995625" cy="274375"/>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1" name="Text Placeholder 25"/>
          <p:cNvSpPr>
            <a:spLocks noGrp="1"/>
          </p:cNvSpPr>
          <p:nvPr>
            <p:ph type="body" sz="quarter" idx="22"/>
          </p:nvPr>
        </p:nvSpPr>
        <p:spPr>
          <a:xfrm>
            <a:off x="9769812" y="3810000"/>
            <a:ext cx="2018892" cy="283726"/>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2" name="Text Placeholder 25"/>
          <p:cNvSpPr>
            <a:spLocks noGrp="1"/>
          </p:cNvSpPr>
          <p:nvPr>
            <p:ph type="body" sz="quarter" idx="23"/>
          </p:nvPr>
        </p:nvSpPr>
        <p:spPr>
          <a:xfrm>
            <a:off x="9765539" y="1271537"/>
            <a:ext cx="2023165" cy="262791"/>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p:txBody>
      </p:sp>
      <p:sp>
        <p:nvSpPr>
          <p:cNvPr id="43" name="Text Placeholder 25"/>
          <p:cNvSpPr>
            <a:spLocks noGrp="1"/>
          </p:cNvSpPr>
          <p:nvPr>
            <p:ph type="body" sz="quarter" idx="24"/>
          </p:nvPr>
        </p:nvSpPr>
        <p:spPr>
          <a:xfrm>
            <a:off x="232610" y="4037648"/>
            <a:ext cx="3016624" cy="305752"/>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500" b="1" kern="1200" dirty="0" smtClean="0">
                <a:solidFill>
                  <a:srgbClr val="0099C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20" name="Title 1"/>
          <p:cNvSpPr>
            <a:spLocks noGrp="1"/>
          </p:cNvSpPr>
          <p:nvPr>
            <p:ph type="title"/>
          </p:nvPr>
        </p:nvSpPr>
        <p:spPr>
          <a:xfrm>
            <a:off x="457200" y="63500"/>
            <a:ext cx="9144000" cy="698500"/>
          </a:xfrm>
        </p:spPr>
        <p:txBody>
          <a:bodyPr/>
          <a:lstStyle>
            <a:lvl1pPr>
              <a:defRPr>
                <a:solidFill>
                  <a:schemeClr val="tx1"/>
                </a:solidFill>
              </a:defRPr>
            </a:lvl1pPr>
          </a:lstStyle>
          <a:p>
            <a:r>
              <a:rPr lang="en-US" smtClean="0"/>
              <a:t>Click to edit Master title style</a:t>
            </a:r>
            <a:endParaRPr lang="en-US" dirty="0"/>
          </a:p>
        </p:txBody>
      </p:sp>
      <p:sp>
        <p:nvSpPr>
          <p:cNvPr id="4" name="Picture Placeholder 3"/>
          <p:cNvSpPr>
            <a:spLocks noGrp="1"/>
          </p:cNvSpPr>
          <p:nvPr>
            <p:ph type="pic" sz="quarter" idx="25"/>
          </p:nvPr>
        </p:nvSpPr>
        <p:spPr>
          <a:xfrm>
            <a:off x="5055354" y="1076078"/>
            <a:ext cx="354846" cy="354846"/>
          </a:xfrm>
          <a:blipFill>
            <a:blip r:embed="rId3"/>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7" name="Picture Placeholder 3"/>
          <p:cNvSpPr>
            <a:spLocks noGrp="1"/>
          </p:cNvSpPr>
          <p:nvPr>
            <p:ph type="pic" sz="quarter" idx="26"/>
          </p:nvPr>
        </p:nvSpPr>
        <p:spPr>
          <a:xfrm>
            <a:off x="5055354" y="2387219"/>
            <a:ext cx="354846" cy="354846"/>
          </a:xfrm>
          <a:blipFill>
            <a:blip r:embed="rId4"/>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8" name="Picture Placeholder 3"/>
          <p:cNvSpPr>
            <a:spLocks noGrp="1"/>
          </p:cNvSpPr>
          <p:nvPr>
            <p:ph type="pic" sz="quarter" idx="27"/>
          </p:nvPr>
        </p:nvSpPr>
        <p:spPr>
          <a:xfrm>
            <a:off x="5055354" y="4750554"/>
            <a:ext cx="354846" cy="354846"/>
          </a:xfrm>
          <a:blipFill>
            <a:blip r:embed="rId5"/>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9" name="Picture Placeholder 3"/>
          <p:cNvSpPr>
            <a:spLocks noGrp="1"/>
          </p:cNvSpPr>
          <p:nvPr>
            <p:ph type="pic" sz="quarter" idx="28"/>
          </p:nvPr>
        </p:nvSpPr>
        <p:spPr>
          <a:xfrm>
            <a:off x="9367810" y="3759163"/>
            <a:ext cx="360839" cy="354846"/>
          </a:xfrm>
          <a:blipFill>
            <a:blip r:embed="rId6"/>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50" name="Picture Placeholder 3"/>
          <p:cNvSpPr>
            <a:spLocks noGrp="1"/>
          </p:cNvSpPr>
          <p:nvPr>
            <p:ph type="pic" sz="quarter" idx="29"/>
          </p:nvPr>
        </p:nvSpPr>
        <p:spPr>
          <a:xfrm>
            <a:off x="9432416" y="1244312"/>
            <a:ext cx="354846" cy="354846"/>
          </a:xfrm>
          <a:blipFill>
            <a:blip r:embed="rId7"/>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28" name="Text Placeholder 25"/>
          <p:cNvSpPr>
            <a:spLocks noGrp="1"/>
          </p:cNvSpPr>
          <p:nvPr>
            <p:ph type="body" sz="quarter" idx="33" hasCustomPrompt="1"/>
          </p:nvPr>
        </p:nvSpPr>
        <p:spPr>
          <a:xfrm>
            <a:off x="5055353" y="1519896"/>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2" name="Text Placeholder 25"/>
          <p:cNvSpPr>
            <a:spLocks noGrp="1"/>
          </p:cNvSpPr>
          <p:nvPr>
            <p:ph type="body" sz="quarter" idx="34" hasCustomPrompt="1"/>
          </p:nvPr>
        </p:nvSpPr>
        <p:spPr>
          <a:xfrm>
            <a:off x="5055353" y="2835638"/>
            <a:ext cx="3459029" cy="1745490"/>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4" name="Text Placeholder 25"/>
          <p:cNvSpPr>
            <a:spLocks noGrp="1"/>
          </p:cNvSpPr>
          <p:nvPr>
            <p:ph type="body" sz="quarter" idx="35" hasCustomPrompt="1"/>
          </p:nvPr>
        </p:nvSpPr>
        <p:spPr>
          <a:xfrm>
            <a:off x="5055352" y="5216893"/>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6" name="Text Placeholder 25"/>
          <p:cNvSpPr>
            <a:spLocks noGrp="1"/>
          </p:cNvSpPr>
          <p:nvPr>
            <p:ph type="body" sz="quarter" idx="36" hasCustomPrompt="1"/>
          </p:nvPr>
        </p:nvSpPr>
        <p:spPr>
          <a:xfrm>
            <a:off x="9367810" y="4199447"/>
            <a:ext cx="2282519" cy="17957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144000" indent="-144000">
              <a:defRPr kumimoji="0" lang="en-US" sz="1050" b="0" i="0" u="none" strike="noStrike" cap="none" spc="0" normalizeH="0" baseline="0" noProof="0" dirty="0" smtClean="0">
                <a:ln>
                  <a:noFill/>
                </a:ln>
                <a:solidFill>
                  <a:schemeClr val="tx1"/>
                </a:solidFill>
                <a:effectLst/>
                <a:uLnTx/>
                <a:uFillTx/>
              </a:defRPr>
            </a:lvl1pPr>
            <a:lvl2pPr>
              <a:defRPr kumimoji="0" lang="en-US" sz="1000" b="0" i="0" u="none" strike="noStrike" cap="none" spc="0" normalizeH="0" baseline="0" noProof="0" dirty="0" smtClean="0">
                <a:ln>
                  <a:noFill/>
                </a:ln>
                <a:solidFill>
                  <a:schemeClr val="tx1"/>
                </a:solidFill>
                <a:effectLst/>
                <a:uLnTx/>
                <a:uFillTx/>
              </a:defRPr>
            </a:lvl2pPr>
          </a:lstStyle>
          <a:p>
            <a:pPr marL="171450" marR="0" lvl="0" indent="-171450" defTabSz="914400" latinLnBrk="0">
              <a:lnSpc>
                <a:spcPct val="100000"/>
              </a:lnSpc>
              <a:buSzTx/>
              <a:tabLst/>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defTabSz="914400" latinLnBrk="0">
              <a:lnSpc>
                <a:spcPct val="100000"/>
              </a:lnSpc>
              <a:buSzTx/>
              <a:buFont typeface="Courier New" panose="02070309020205020404" pitchFamily="49" charset="0"/>
              <a:buChar char="o"/>
              <a:tabLst/>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defTabSz="914400" latinLnBrk="0">
              <a:lnSpc>
                <a:spcPct val="100000"/>
              </a:lnSpc>
              <a:buSzTx/>
              <a:buFont typeface="Courier New" panose="02070309020205020404" pitchFamily="49" charset="0"/>
              <a:buChar char="o"/>
              <a:tabLst/>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55808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with logo">
    <p:spTree>
      <p:nvGrpSpPr>
        <p:cNvPr id="1" name=""/>
        <p:cNvGrpSpPr/>
        <p:nvPr/>
      </p:nvGrpSpPr>
      <p:grpSpPr>
        <a:xfrm>
          <a:off x="0" y="0"/>
          <a:ext cx="0" cy="0"/>
          <a:chOff x="0" y="0"/>
          <a:chExt cx="0" cy="0"/>
        </a:xfrm>
      </p:grpSpPr>
      <p:pic>
        <p:nvPicPr>
          <p:cNvPr id="2"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B1538F6-849E-430F-97B0-6531C9E3417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2087196"/>
      </p:ext>
    </p:extLst>
  </p:cSld>
  <p:clrMapOvr>
    <a:masterClrMapping/>
  </p:clrMapOvr>
  <p:transition>
    <p:fade/>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without logo">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99FABD7-AC2C-4709-A604-AE864241A6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68850314"/>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5B270F5-137F-46D0-BD86-9A30B49F2DD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2"/>
          </p:nvPr>
        </p:nvSpPr>
        <p:spPr>
          <a:xfrm>
            <a:off x="609600" y="3657600"/>
            <a:ext cx="10972800" cy="2438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609600" y="1219200"/>
            <a:ext cx="10972800" cy="2286000"/>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82996152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2">
    <p:spTree>
      <p:nvGrpSpPr>
        <p:cNvPr id="1" name=""/>
        <p:cNvGrpSpPr/>
        <p:nvPr/>
      </p:nvGrpSpPr>
      <p:grpSpPr>
        <a:xfrm>
          <a:off x="0" y="0"/>
          <a:ext cx="0" cy="0"/>
          <a:chOff x="0" y="0"/>
          <a:chExt cx="0" cy="0"/>
        </a:xfrm>
      </p:grpSpPr>
      <p:sp>
        <p:nvSpPr>
          <p:cNvPr id="1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2792061-4EEE-4C14-B808-5FF6551A794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7" name="Rectangle 1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8" name="Rectangle 1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2" name="Title 1"/>
          <p:cNvSpPr>
            <a:spLocks noGrp="1"/>
          </p:cNvSpPr>
          <p:nvPr>
            <p:ph type="title"/>
          </p:nvPr>
        </p:nvSpPr>
        <p:spPr/>
        <p:txBody>
          <a:bodyPr/>
          <a:lstStyle/>
          <a:p>
            <a:r>
              <a:rPr lang="en-US" smtClean="0"/>
              <a:t>Click to edit Master title style</a:t>
            </a:r>
            <a:endParaRPr lang="en-IN" dirty="0"/>
          </a:p>
        </p:txBody>
      </p:sp>
      <p:sp>
        <p:nvSpPr>
          <p:cNvPr id="37" name="Text Placeholder 29"/>
          <p:cNvSpPr>
            <a:spLocks noGrp="1"/>
          </p:cNvSpPr>
          <p:nvPr>
            <p:ph type="body" sz="quarter" idx="20"/>
          </p:nvPr>
        </p:nvSpPr>
        <p:spPr>
          <a:xfrm>
            <a:off x="1380331" y="2822419"/>
            <a:ext cx="2371608"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38" name="Text Placeholder 29"/>
          <p:cNvSpPr>
            <a:spLocks noGrp="1"/>
          </p:cNvSpPr>
          <p:nvPr>
            <p:ph type="body" sz="quarter" idx="21" hasCustomPrompt="1"/>
          </p:nvPr>
        </p:nvSpPr>
        <p:spPr>
          <a:xfrm>
            <a:off x="1062277" y="2743199"/>
            <a:ext cx="306454"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1</a:t>
            </a:r>
          </a:p>
        </p:txBody>
      </p:sp>
      <p:sp>
        <p:nvSpPr>
          <p:cNvPr id="39" name="Text Placeholder 29"/>
          <p:cNvSpPr>
            <a:spLocks noGrp="1"/>
          </p:cNvSpPr>
          <p:nvPr>
            <p:ph type="body" sz="quarter" idx="22"/>
          </p:nvPr>
        </p:nvSpPr>
        <p:spPr>
          <a:xfrm>
            <a:off x="1065770" y="3657600"/>
            <a:ext cx="2693978"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0" name="Text Placeholder 29"/>
          <p:cNvSpPr>
            <a:spLocks noGrp="1"/>
          </p:cNvSpPr>
          <p:nvPr>
            <p:ph type="body" sz="quarter" idx="23"/>
          </p:nvPr>
        </p:nvSpPr>
        <p:spPr>
          <a:xfrm>
            <a:off x="5181599"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41" name="Text Placeholder 29"/>
          <p:cNvSpPr>
            <a:spLocks noGrp="1"/>
          </p:cNvSpPr>
          <p:nvPr>
            <p:ph type="body" sz="quarter" idx="24" hasCustomPrompt="1"/>
          </p:nvPr>
        </p:nvSpPr>
        <p:spPr>
          <a:xfrm>
            <a:off x="4724398"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2</a:t>
            </a:r>
          </a:p>
        </p:txBody>
      </p:sp>
      <p:sp>
        <p:nvSpPr>
          <p:cNvPr id="42" name="Text Placeholder 29"/>
          <p:cNvSpPr>
            <a:spLocks noGrp="1"/>
          </p:cNvSpPr>
          <p:nvPr>
            <p:ph type="body" sz="quarter" idx="25"/>
          </p:nvPr>
        </p:nvSpPr>
        <p:spPr>
          <a:xfrm>
            <a:off x="4727893"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Text Placeholder 29"/>
          <p:cNvSpPr>
            <a:spLocks noGrp="1"/>
          </p:cNvSpPr>
          <p:nvPr>
            <p:ph type="body" sz="quarter" idx="26"/>
          </p:nvPr>
        </p:nvSpPr>
        <p:spPr>
          <a:xfrm>
            <a:off x="8806975"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44" name="Text Placeholder 29"/>
          <p:cNvSpPr>
            <a:spLocks noGrp="1"/>
          </p:cNvSpPr>
          <p:nvPr>
            <p:ph type="body" sz="quarter" idx="27" hasCustomPrompt="1"/>
          </p:nvPr>
        </p:nvSpPr>
        <p:spPr>
          <a:xfrm>
            <a:off x="8349774"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3</a:t>
            </a:r>
          </a:p>
        </p:txBody>
      </p:sp>
      <p:sp>
        <p:nvSpPr>
          <p:cNvPr id="45" name="Text Placeholder 29"/>
          <p:cNvSpPr>
            <a:spLocks noGrp="1"/>
          </p:cNvSpPr>
          <p:nvPr>
            <p:ph type="body" sz="quarter" idx="28"/>
          </p:nvPr>
        </p:nvSpPr>
        <p:spPr>
          <a:xfrm>
            <a:off x="8353269"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2" name="Online Image Placeholder 51"/>
          <p:cNvSpPr>
            <a:spLocks noGrp="1"/>
          </p:cNvSpPr>
          <p:nvPr>
            <p:ph type="clipArt" sz="quarter" idx="30"/>
          </p:nvPr>
        </p:nvSpPr>
        <p:spPr>
          <a:xfrm>
            <a:off x="1059737" y="106313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3" name="Online Image Placeholder 51"/>
          <p:cNvSpPr>
            <a:spLocks noGrp="1"/>
          </p:cNvSpPr>
          <p:nvPr>
            <p:ph type="clipArt" sz="quarter" idx="31"/>
          </p:nvPr>
        </p:nvSpPr>
        <p:spPr>
          <a:xfrm>
            <a:off x="4705868" y="107609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4" name="Online Image Placeholder 51"/>
          <p:cNvSpPr>
            <a:spLocks noGrp="1"/>
          </p:cNvSpPr>
          <p:nvPr>
            <p:ph type="clipArt" sz="quarter" idx="32"/>
          </p:nvPr>
        </p:nvSpPr>
        <p:spPr>
          <a:xfrm>
            <a:off x="8351361" y="1062191"/>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21"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1566329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hank You with Imag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D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solidFill>
                <a:schemeClr val="bg1"/>
              </a:solidFill>
            </a:endParaRPr>
          </a:p>
        </p:txBody>
      </p:sp>
      <p:pic>
        <p:nvPicPr>
          <p:cNvPr id="15" name="Picture 26" descr="D:\Raju\mobiliya\graphics\002.png0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0"/>
            <a:ext cx="418306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23"/>
          <p:cNvSpPr>
            <a:spLocks noGrp="1"/>
          </p:cNvSpPr>
          <p:nvPr>
            <p:ph type="body" sz="quarter" idx="11"/>
          </p:nvPr>
        </p:nvSpPr>
        <p:spPr>
          <a:xfrm>
            <a:off x="3886200" y="6096000"/>
            <a:ext cx="8199483" cy="457200"/>
          </a:xfrm>
        </p:spPr>
        <p:txBody>
          <a:bodyPr anchor="ctr"/>
          <a:lstStyle>
            <a:lvl1pPr marL="0" indent="0" algn="r" rtl="0" fontAlgn="base">
              <a:spcBef>
                <a:spcPct val="0"/>
              </a:spcBef>
              <a:spcAft>
                <a:spcPct val="0"/>
              </a:spcAft>
              <a:buNone/>
              <a:defRPr lang="en-US" sz="1400" i="1" kern="1200" dirty="0" smtClean="0">
                <a:solidFill>
                  <a:schemeClr val="bg1">
                    <a:lumMod val="85000"/>
                  </a:schemeClr>
                </a:solidFill>
                <a:latin typeface="Segoe UI Semibold" panose="020B0702040204020203" pitchFamily="34" charset="0"/>
                <a:ea typeface="+mn-ea"/>
                <a:cs typeface="Segoe UI Semibold" panose="020B0702040204020203" pitchFamily="34" charset="0"/>
              </a:defRPr>
            </a:lvl1pPr>
          </a:lstStyle>
          <a:p>
            <a:pPr lvl="0"/>
            <a:r>
              <a:rPr lang="en-US" smtClean="0"/>
              <a:t>Click to edit Master text styles</a:t>
            </a:r>
          </a:p>
        </p:txBody>
      </p:sp>
      <p:sp>
        <p:nvSpPr>
          <p:cNvPr id="9" name="Text Placeholder 8"/>
          <p:cNvSpPr>
            <a:spLocks noGrp="1"/>
          </p:cNvSpPr>
          <p:nvPr>
            <p:ph type="body" sz="quarter" idx="12"/>
          </p:nvPr>
        </p:nvSpPr>
        <p:spPr>
          <a:xfrm>
            <a:off x="533400" y="2933700"/>
            <a:ext cx="5257800" cy="990600"/>
          </a:xfrm>
        </p:spPr>
        <p:txBody>
          <a:bodyPr/>
          <a:lstStyle>
            <a:lvl1pPr marL="0" indent="0">
              <a:buNone/>
              <a:defRPr sz="5000">
                <a:solidFill>
                  <a:schemeClr val="bg1"/>
                </a:solidFill>
              </a:defRPr>
            </a:lvl1pPr>
            <a:lvl2pPr>
              <a:defRPr sz="5400"/>
            </a:lvl2pPr>
            <a:lvl3pPr>
              <a:defRPr sz="4800"/>
            </a:lvl3pPr>
            <a:lvl4pPr>
              <a:defRPr sz="4400"/>
            </a:lvl4pPr>
            <a:lvl5pPr>
              <a:defRPr sz="3600"/>
            </a:lvl5pPr>
          </a:lstStyle>
          <a:p>
            <a:pPr lvl="0"/>
            <a:r>
              <a:rPr lang="en-US" smtClean="0"/>
              <a:t>Click to edit Master text styles</a:t>
            </a:r>
          </a:p>
        </p:txBody>
      </p:sp>
      <p:pic>
        <p:nvPicPr>
          <p:cNvPr id="16" name="Picture 15" descr="linkedin">
            <a:hlinkClick r:id="rId3"/>
          </p:cNvPr>
          <p:cNvPicPr>
            <a:picLocks noChangeAspect="1"/>
          </p:cNvPicPr>
          <p:nvPr userDrawn="1"/>
        </p:nvPicPr>
        <p:blipFill>
          <a:blip r:embed="rId4">
            <a:biLevel thresh="25000"/>
          </a:blip>
          <a:stretch>
            <a:fillRect/>
          </a:stretch>
        </p:blipFill>
        <p:spPr>
          <a:xfrm>
            <a:off x="533400" y="6204903"/>
            <a:ext cx="300990" cy="300990"/>
          </a:xfrm>
          <a:prstGeom prst="rect">
            <a:avLst/>
          </a:prstGeom>
        </p:spPr>
      </p:pic>
      <p:cxnSp>
        <p:nvCxnSpPr>
          <p:cNvPr id="17" name="Straight Connector 16"/>
          <p:cNvCxnSpPr/>
          <p:nvPr userDrawn="1"/>
        </p:nvCxnSpPr>
        <p:spPr>
          <a:xfrm>
            <a:off x="1035050" y="620490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699895" y="618966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340610"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descr="twitter-bird-logo">
            <a:hlinkClick r:id="rId5"/>
          </p:cNvPr>
          <p:cNvPicPr>
            <a:picLocks noChangeAspect="1"/>
          </p:cNvPicPr>
          <p:nvPr userDrawn="1"/>
        </p:nvPicPr>
        <p:blipFill>
          <a:blip r:embed="rId6">
            <a:biLevel thresh="25000"/>
          </a:blip>
          <a:stretch>
            <a:fillRect/>
          </a:stretch>
        </p:blipFill>
        <p:spPr>
          <a:xfrm>
            <a:off x="1217295" y="6234748"/>
            <a:ext cx="300990" cy="255905"/>
          </a:xfrm>
          <a:prstGeom prst="rect">
            <a:avLst/>
          </a:prstGeom>
        </p:spPr>
      </p:pic>
      <p:pic>
        <p:nvPicPr>
          <p:cNvPr id="22" name="Picture 21" descr="worlwide">
            <a:hlinkClick r:id="rId7"/>
          </p:cNvPr>
          <p:cNvPicPr>
            <a:picLocks noChangeAspect="1"/>
          </p:cNvPicPr>
          <p:nvPr userDrawn="1"/>
        </p:nvPicPr>
        <p:blipFill>
          <a:blip r:embed="rId8">
            <a:biLevel thresh="25000"/>
          </a:blip>
          <a:stretch>
            <a:fillRect/>
          </a:stretch>
        </p:blipFill>
        <p:spPr>
          <a:xfrm>
            <a:off x="3081893" y="6218158"/>
            <a:ext cx="272574" cy="272574"/>
          </a:xfrm>
          <a:prstGeom prst="rect">
            <a:avLst/>
          </a:prstGeom>
        </p:spPr>
      </p:pic>
      <p:pic>
        <p:nvPicPr>
          <p:cNvPr id="23" name="Picture 22" descr="facebook">
            <a:hlinkClick r:id="rId9"/>
          </p:cNvPr>
          <p:cNvPicPr>
            <a:picLocks noChangeAspect="1"/>
          </p:cNvPicPr>
          <p:nvPr userDrawn="1"/>
        </p:nvPicPr>
        <p:blipFill>
          <a:blip r:embed="rId10">
            <a:biLevel thresh="25000"/>
          </a:blip>
          <a:stretch>
            <a:fillRect/>
          </a:stretch>
        </p:blipFill>
        <p:spPr>
          <a:xfrm>
            <a:off x="1895148" y="6211888"/>
            <a:ext cx="283845" cy="283845"/>
          </a:xfrm>
          <a:prstGeom prst="rect">
            <a:avLst/>
          </a:prstGeom>
          <a:noFill/>
        </p:spPr>
      </p:pic>
      <p:cxnSp>
        <p:nvCxnSpPr>
          <p:cNvPr id="24" name="Straight Connector 23"/>
          <p:cNvCxnSpPr/>
          <p:nvPr userDrawn="1"/>
        </p:nvCxnSpPr>
        <p:spPr>
          <a:xfrm>
            <a:off x="2927648"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a:hlinkClick r:id="rId11"/>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91146" y="6208544"/>
            <a:ext cx="278594" cy="282109"/>
          </a:xfrm>
          <a:prstGeom prst="rect">
            <a:avLst/>
          </a:prstGeom>
        </p:spPr>
      </p:pic>
    </p:spTree>
    <p:extLst>
      <p:ext uri="{BB962C8B-B14F-4D97-AF65-F5344CB8AC3E}">
        <p14:creationId xmlns:p14="http://schemas.microsoft.com/office/powerpoint/2010/main" val="1860733671"/>
      </p:ext>
    </p:extLst>
  </p:cSld>
  <p:clrMapOvr>
    <a:masterClrMapping/>
  </p:clrMapOvr>
  <p:transition>
    <p:fade/>
  </p:transition>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smtClean="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smtClean="0"/>
              <a:t>Team Name</a:t>
            </a:r>
          </a:p>
        </p:txBody>
      </p:sp>
    </p:spTree>
    <p:extLst>
      <p:ext uri="{BB962C8B-B14F-4D97-AF65-F5344CB8AC3E}">
        <p14:creationId xmlns:p14="http://schemas.microsoft.com/office/powerpoint/2010/main" val="37961580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smtClean="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(edit) Illustrate the basic problem along with technologies used</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Methods planned to solve the target problem in order to attain a viable solution within the constrained time of 2 days of </a:t>
            </a:r>
            <a:r>
              <a:rPr lang="en-US" dirty="0" err="1" smtClean="0"/>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Results obtained as part of development towards the end of </a:t>
            </a:r>
            <a:r>
              <a:rPr lang="en-US" dirty="0" err="1" smtClean="0"/>
              <a:t>hackathon</a:t>
            </a:r>
            <a:r>
              <a:rPr lang="en-US" dirty="0" smtClean="0"/>
              <a:t> to be demonstrated with the help of table, diagram if any</a:t>
            </a:r>
            <a:endParaRPr lang="en-US" dirty="0"/>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Problem Statement</a:t>
            </a:r>
            <a:endParaRPr lang="en-US" dirty="0"/>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Approach</a:t>
            </a:r>
            <a:endParaRPr lang="en-US" dirty="0"/>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smtClean="0"/>
              <a:t>Outcome</a:t>
            </a:r>
            <a:endParaRPr lang="en-US" dirty="0"/>
          </a:p>
        </p:txBody>
      </p:sp>
    </p:spTree>
    <p:extLst>
      <p:ext uri="{BB962C8B-B14F-4D97-AF65-F5344CB8AC3E}">
        <p14:creationId xmlns:p14="http://schemas.microsoft.com/office/powerpoint/2010/main" val="35487468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System Architecture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Outline &amp; detail the basic architecture of prototyped solution with the help of block diagrams, etc. if any</a:t>
            </a:r>
          </a:p>
          <a:p>
            <a:pPr lvl="2"/>
            <a:endParaRPr lang="en-US" dirty="0">
              <a:cs typeface="Arial" charset="0"/>
            </a:endParaRPr>
          </a:p>
        </p:txBody>
      </p:sp>
    </p:spTree>
    <p:extLst>
      <p:ext uri="{BB962C8B-B14F-4D97-AF65-F5344CB8AC3E}">
        <p14:creationId xmlns:p14="http://schemas.microsoft.com/office/powerpoint/2010/main" val="735710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 Generic">
    <p:spTree>
      <p:nvGrpSpPr>
        <p:cNvPr id="1" name=""/>
        <p:cNvGrpSpPr/>
        <p:nvPr/>
      </p:nvGrpSpPr>
      <p:grpSpPr>
        <a:xfrm>
          <a:off x="0" y="0"/>
          <a:ext cx="0" cy="0"/>
          <a:chOff x="0" y="0"/>
          <a:chExt cx="0" cy="0"/>
        </a:xfrm>
      </p:grpSpPr>
      <p:pic>
        <p:nvPicPr>
          <p:cNvPr id="7"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txBox="1">
            <a:spLocks noChangeArrowheads="1"/>
          </p:cNvSpPr>
          <p:nvPr/>
        </p:nvSpPr>
        <p:spPr bwMode="auto">
          <a:xfrm>
            <a:off x="9220200" y="611188"/>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rgbClr val="64BE99"/>
              </a:buClr>
              <a:buFont typeface="Symbol" panose="05050102010706020507" pitchFamily="18" charset="2"/>
              <a:buNone/>
            </a:pPr>
            <a:r>
              <a:rPr lang="en-IN" sz="1600" i="1">
                <a:solidFill>
                  <a:srgbClr val="ACACAC"/>
                </a:solidFill>
                <a:latin typeface="Segoe UI" panose="020B0502040204020203" pitchFamily="34" charset="0"/>
                <a:cs typeface="Segoe UI" panose="020B0502040204020203" pitchFamily="34" charset="0"/>
              </a:rPr>
              <a:t>Create The Frontier</a:t>
            </a:r>
          </a:p>
        </p:txBody>
      </p:sp>
      <p:grpSp>
        <p:nvGrpSpPr>
          <p:cNvPr id="10" name="Group 20"/>
          <p:cNvGrpSpPr>
            <a:grpSpLocks/>
          </p:cNvGrpSpPr>
          <p:nvPr/>
        </p:nvGrpSpPr>
        <p:grpSpPr bwMode="auto">
          <a:xfrm>
            <a:off x="838200" y="3709988"/>
            <a:ext cx="914400" cy="176212"/>
            <a:chOff x="1201081" y="3724268"/>
            <a:chExt cx="3073432" cy="0"/>
          </a:xfrm>
        </p:grpSpPr>
        <p:cxnSp>
          <p:nvCxnSpPr>
            <p:cNvPr id="11" name="Straight Connector 10"/>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4" name="TextBox 24"/>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5" name="TextBox 25"/>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6" name="TextBox 2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EED3C3C-42AA-4FFD-B990-82B62DDC6E7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27" name="Text Placeholder 5"/>
          <p:cNvSpPr>
            <a:spLocks noGrp="1"/>
          </p:cNvSpPr>
          <p:nvPr>
            <p:ph type="body" sz="quarter" idx="15"/>
          </p:nvPr>
        </p:nvSpPr>
        <p:spPr>
          <a:xfrm>
            <a:off x="762000" y="3886200"/>
            <a:ext cx="4495800" cy="558884"/>
          </a:xfrm>
        </p:spPr>
        <p:txBody>
          <a:bodyPr anchor="ctr"/>
          <a:lstStyle>
            <a:lvl1pPr marL="0" indent="0">
              <a:buNone/>
              <a:defRPr sz="2800" i="1">
                <a:solidFill>
                  <a:schemeClr val="tx1"/>
                </a:solidFill>
              </a:defRPr>
            </a:lvl1pPr>
          </a:lstStyle>
          <a:p>
            <a:pPr lvl="0"/>
            <a:r>
              <a:rPr lang="en-US" smtClean="0"/>
              <a:t>Click to edit Master text styles</a:t>
            </a:r>
          </a:p>
        </p:txBody>
      </p:sp>
      <p:sp>
        <p:nvSpPr>
          <p:cNvPr id="28" name="Text Placeholder 5"/>
          <p:cNvSpPr>
            <a:spLocks noGrp="1"/>
          </p:cNvSpPr>
          <p:nvPr>
            <p:ph type="body" sz="quarter" idx="16"/>
          </p:nvPr>
        </p:nvSpPr>
        <p:spPr>
          <a:xfrm>
            <a:off x="762000" y="4970404"/>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sp>
        <p:nvSpPr>
          <p:cNvPr id="29" name="Text Placeholder 5"/>
          <p:cNvSpPr>
            <a:spLocks noGrp="1"/>
          </p:cNvSpPr>
          <p:nvPr>
            <p:ph type="body" sz="quarter" idx="17"/>
          </p:nvPr>
        </p:nvSpPr>
        <p:spPr>
          <a:xfrm>
            <a:off x="762000" y="4573771"/>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401993090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Technology Choices</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Add technologies used and rationale for selecting so</a:t>
            </a:r>
          </a:p>
          <a:p>
            <a:pPr lvl="2"/>
            <a:endParaRPr lang="en-US" dirty="0">
              <a:cs typeface="Arial" charset="0"/>
            </a:endParaRPr>
          </a:p>
        </p:txBody>
      </p:sp>
    </p:spTree>
    <p:extLst>
      <p:ext uri="{BB962C8B-B14F-4D97-AF65-F5344CB8AC3E}">
        <p14:creationId xmlns:p14="http://schemas.microsoft.com/office/powerpoint/2010/main" val="34336770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4284825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80663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ub-section ">
    <p:spTree>
      <p:nvGrpSpPr>
        <p:cNvPr id="1" name=""/>
        <p:cNvGrpSpPr/>
        <p:nvPr/>
      </p:nvGrpSpPr>
      <p:grpSpPr>
        <a:xfrm>
          <a:off x="0" y="0"/>
          <a:ext cx="0" cy="0"/>
          <a:chOff x="0" y="0"/>
          <a:chExt cx="0" cy="0"/>
        </a:xfrm>
      </p:grpSpPr>
      <p:pic>
        <p:nvPicPr>
          <p:cNvPr id="4"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a:grpSpLocks/>
          </p:cNvGrpSpPr>
          <p:nvPr/>
        </p:nvGrpSpPr>
        <p:grpSpPr bwMode="auto">
          <a:xfrm>
            <a:off x="838200" y="3709988"/>
            <a:ext cx="914400" cy="176212"/>
            <a:chOff x="1201081" y="3724268"/>
            <a:chExt cx="3073432" cy="0"/>
          </a:xfrm>
        </p:grpSpPr>
        <p:cxnSp>
          <p:nvCxnSpPr>
            <p:cNvPr id="7" name="Straight Connector 6"/>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0" name="TextBox 22"/>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1" name="TextBox 23"/>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2" name="TextBox 24"/>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865A091-E4A6-47DB-854E-D6C9C88CB1D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63246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762000" y="3900471"/>
            <a:ext cx="5360931" cy="542932"/>
          </a:xfrm>
        </p:spPr>
        <p:txBody>
          <a:bodyPr>
            <a:noAutofit/>
          </a:bodyPr>
          <a:lstStyle>
            <a:lvl1pPr marL="0" indent="0" algn="l">
              <a:buNone/>
              <a:defRPr sz="2800" b="0" i="1">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8285134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C53C595-340C-4543-853F-487253D3CBB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0"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C07C326-BA45-4CFE-BE40-9C26DA2B5152}"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1" name="Rectangle 10"/>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75000"/>
                    <a:lumOff val="25000"/>
                  </a:schemeClr>
                </a:solidFill>
              </a:defRPr>
            </a:lvl1pPr>
          </a:lstStyle>
          <a:p>
            <a:pPr lvl="0"/>
            <a:r>
              <a:rPr lang="en-US" smtClean="0"/>
              <a:t>Click to edit Master text styles</a:t>
            </a:r>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406899"/>
          </a:xfrm>
        </p:spPr>
        <p:txBody>
          <a:bodyPr/>
          <a:lstStyle>
            <a:lvl1pPr marL="144000" indent="-144000">
              <a:defRPr/>
            </a:lvl1pPr>
            <a:lvl2pPr marL="288000" indent="-144000">
              <a:defRPr/>
            </a:lvl2pPr>
            <a:lvl3pPr marL="432000" indent="-144000">
              <a:defRPr/>
            </a:lvl3pPr>
            <a:lvl4pPr marL="576000" indent="-144000">
              <a:defRPr/>
            </a:lvl4pPr>
            <a:lvl5pPr marL="720000" indent="-144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9027825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914491C-38F6-49E6-9F05-EEDE18D6D79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8"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D40698F-5763-463F-AE0B-348786B0F6D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65000"/>
                    <a:lumOff val="35000"/>
                  </a:schemeClr>
                </a:solidFill>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7879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2407045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9C3EF7C-66EB-413C-AC1E-FC607661BE38}"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Rectangle 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580596A-1F70-417F-A284-7979BC2A562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143000"/>
            <a:ext cx="10972800" cy="4724399"/>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4124631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5ADFB7E6-EA27-4291-ACAD-5BE9A610243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6"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73EBEF-5604-43C5-87EA-36C02E2B1296}"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3"/>
          </p:nvPr>
        </p:nvSpPr>
        <p:spPr>
          <a:xfrm>
            <a:off x="457200" y="1143000"/>
            <a:ext cx="10972800" cy="5105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733785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 content &amp; Footer">
    <p:spTree>
      <p:nvGrpSpPr>
        <p:cNvPr id="1" name=""/>
        <p:cNvGrpSpPr/>
        <p:nvPr/>
      </p:nvGrpSpPr>
      <p:grpSpPr>
        <a:xfrm>
          <a:off x="0" y="0"/>
          <a:ext cx="0" cy="0"/>
          <a:chOff x="0" y="0"/>
          <a:chExt cx="0" cy="0"/>
        </a:xfrm>
      </p:grpSpPr>
      <p:sp>
        <p:nvSpPr>
          <p:cNvPr id="6" name="Rectangle 5"/>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Rectangle 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9"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2C1DAF-2CB5-4FE2-8525-D716FA5D4761}"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13"/>
          <p:cNvSpPr>
            <a:spLocks noGrp="1"/>
          </p:cNvSpPr>
          <p:nvPr>
            <p:ph type="body" sz="quarter" idx="13"/>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10" name="Content Placeholder 9"/>
          <p:cNvSpPr>
            <a:spLocks noGrp="1"/>
          </p:cNvSpPr>
          <p:nvPr>
            <p:ph sz="quarter" idx="14"/>
          </p:nvPr>
        </p:nvSpPr>
        <p:spPr>
          <a:xfrm>
            <a:off x="609600" y="1153089"/>
            <a:ext cx="5291652" cy="4615321"/>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5"/>
          </p:nvPr>
        </p:nvSpPr>
        <p:spPr>
          <a:xfrm>
            <a:off x="6358452" y="1169816"/>
            <a:ext cx="5334000" cy="4598594"/>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8677364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 column content ">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427B984C-995B-4A44-A403-88AA6D16E53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0" name="Content Placeholder 9"/>
          <p:cNvSpPr>
            <a:spLocks noGrp="1"/>
          </p:cNvSpPr>
          <p:nvPr>
            <p:ph sz="quarter" idx="14"/>
          </p:nvPr>
        </p:nvSpPr>
        <p:spPr>
          <a:xfrm>
            <a:off x="609600" y="1153089"/>
            <a:ext cx="5291652" cy="4944103"/>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5"/>
          </p:nvPr>
        </p:nvSpPr>
        <p:spPr>
          <a:xfrm>
            <a:off x="6358452" y="1169816"/>
            <a:ext cx="5334000" cy="4926184"/>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0526463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143000"/>
            <a:ext cx="11277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1027" name="TextBox 1"/>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028" name="TextBox 7"/>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4" name="Rectangle 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pic>
        <p:nvPicPr>
          <p:cNvPr id="1031" name="Picture 9" descr="Image result for quest global logo"/>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le Placeholder 1"/>
          <p:cNvSpPr>
            <a:spLocks noGrp="1"/>
          </p:cNvSpPr>
          <p:nvPr>
            <p:ph type="title"/>
          </p:nvPr>
        </p:nvSpPr>
        <p:spPr bwMode="auto">
          <a:xfrm>
            <a:off x="457200" y="63500"/>
            <a:ext cx="9144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ctr" anchorCtr="0" compatLnSpc="1">
            <a:prstTxWarp prst="textNoShape">
              <a:avLst/>
            </a:prstTxWarp>
          </a:bodyPr>
          <a:lstStyle/>
          <a:p>
            <a:pPr lvl="0"/>
            <a:r>
              <a:rPr lang="en-US" smtClean="0"/>
              <a:t>Click to edit Master title style</a:t>
            </a:r>
            <a:endParaRPr lang="en-IN" smtClean="0"/>
          </a:p>
        </p:txBody>
      </p:sp>
      <p:sp>
        <p:nvSpPr>
          <p:cNvPr id="1034" name="TextBox 11"/>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4" name="Rectangle 1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038" name="TextBox 15"/>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81EF602-0811-49BE-B351-06CFED2DF3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2500" kern="1200">
          <a:solidFill>
            <a:schemeClr val="tx1"/>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2pPr>
      <a:lvl3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3pPr>
      <a:lvl4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4pPr>
      <a:lvl5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5pPr>
      <a:lvl6pPr marL="457200" algn="l" rtl="0" eaLnBrk="1" fontAlgn="base" hangingPunct="1">
        <a:spcBef>
          <a:spcPct val="0"/>
        </a:spcBef>
        <a:spcAft>
          <a:spcPct val="0"/>
        </a:spcAft>
        <a:defRPr sz="2800" b="1">
          <a:solidFill>
            <a:srgbClr val="C00000"/>
          </a:solidFill>
          <a:latin typeface="Calibri" panose="020F0502020204030204" pitchFamily="34" charset="0"/>
        </a:defRPr>
      </a:lvl6pPr>
      <a:lvl7pPr marL="914400" algn="l" rtl="0" eaLnBrk="1" fontAlgn="base" hangingPunct="1">
        <a:spcBef>
          <a:spcPct val="0"/>
        </a:spcBef>
        <a:spcAft>
          <a:spcPct val="0"/>
        </a:spcAft>
        <a:defRPr sz="2800" b="1">
          <a:solidFill>
            <a:srgbClr val="C00000"/>
          </a:solidFill>
          <a:latin typeface="Calibri" panose="020F0502020204030204" pitchFamily="34" charset="0"/>
        </a:defRPr>
      </a:lvl7pPr>
      <a:lvl8pPr marL="1371600" algn="l" rtl="0" eaLnBrk="1" fontAlgn="base" hangingPunct="1">
        <a:spcBef>
          <a:spcPct val="0"/>
        </a:spcBef>
        <a:spcAft>
          <a:spcPct val="0"/>
        </a:spcAft>
        <a:defRPr sz="2800" b="1">
          <a:solidFill>
            <a:srgbClr val="C00000"/>
          </a:solidFill>
          <a:latin typeface="Calibri" panose="020F0502020204030204" pitchFamily="34" charset="0"/>
        </a:defRPr>
      </a:lvl8pPr>
      <a:lvl9pPr marL="1828800" algn="l" rtl="0" eaLnBrk="1" fontAlgn="base" hangingPunct="1">
        <a:spcBef>
          <a:spcPct val="0"/>
        </a:spcBef>
        <a:spcAft>
          <a:spcPct val="0"/>
        </a:spcAft>
        <a:defRPr sz="2800" b="1">
          <a:solidFill>
            <a:srgbClr val="C00000"/>
          </a:solidFill>
          <a:latin typeface="Calibri" panose="020F0502020204030204" pitchFamily="34" charset="0"/>
        </a:defRPr>
      </a:lvl9pPr>
    </p:titleStyle>
    <p:bodyStyle>
      <a:lvl1pPr marL="341313" indent="-341313" algn="l" rtl="0" eaLnBrk="1" fontAlgn="base" hangingPunct="1">
        <a:spcBef>
          <a:spcPct val="20000"/>
        </a:spcBef>
        <a:spcAft>
          <a:spcPct val="0"/>
        </a:spcAft>
        <a:buClr>
          <a:srgbClr val="64BE99"/>
        </a:buClr>
        <a:buFont typeface="Symbol" panose="05050102010706020507" pitchFamily="18" charset="2"/>
        <a:buChar char="·"/>
        <a:defRPr lang="en-US" sz="2000" kern="1200" dirty="0">
          <a:solidFill>
            <a:srgbClr val="939393"/>
          </a:solidFill>
          <a:latin typeface="Segoe UI" panose="020B0502040204020203" pitchFamily="34" charset="0"/>
          <a:ea typeface="+mn-ea"/>
          <a:cs typeface="Segoe UI" panose="020B0502040204020203" pitchFamily="34" charset="0"/>
        </a:defRPr>
      </a:lvl1pPr>
      <a:lvl2pPr marL="684213" indent="-342900" algn="l" rtl="0" eaLnBrk="1" fontAlgn="base" hangingPunct="1">
        <a:spcBef>
          <a:spcPct val="20000"/>
        </a:spcBef>
        <a:spcAft>
          <a:spcPct val="0"/>
        </a:spcAft>
        <a:buClr>
          <a:srgbClr val="64BE99"/>
        </a:buClr>
        <a:buFont typeface="Symbol" panose="05050102010706020507" pitchFamily="18" charset="2"/>
        <a:buChar char="·"/>
        <a:defRPr lang="en-US" kern="1200" dirty="0">
          <a:solidFill>
            <a:srgbClr val="939393"/>
          </a:solidFill>
          <a:latin typeface="Segoe UI" panose="020B0502040204020203" pitchFamily="34" charset="0"/>
          <a:ea typeface="+mn-ea"/>
          <a:cs typeface="Segoe UI" panose="020B0502040204020203" pitchFamily="34" charset="0"/>
        </a:defRPr>
      </a:lvl2pPr>
      <a:lvl3pPr marL="914400" indent="-230188" algn="l" rtl="0" eaLnBrk="1" fontAlgn="base" hangingPunct="1">
        <a:spcBef>
          <a:spcPct val="20000"/>
        </a:spcBef>
        <a:spcAft>
          <a:spcPct val="0"/>
        </a:spcAft>
        <a:buClr>
          <a:srgbClr val="64BE99"/>
        </a:buClr>
        <a:buFont typeface="Symbol" panose="05050102010706020507" pitchFamily="18" charset="2"/>
        <a:buChar char="·"/>
        <a:defRPr lang="en-US" sz="1600" kern="1200" dirty="0">
          <a:solidFill>
            <a:srgbClr val="939393"/>
          </a:solidFill>
          <a:latin typeface="Segoe UI" panose="020B0502040204020203" pitchFamily="34" charset="0"/>
          <a:ea typeface="+mn-ea"/>
          <a:cs typeface="Segoe UI" panose="020B0502040204020203" pitchFamily="34" charset="0"/>
        </a:defRPr>
      </a:lvl3pPr>
      <a:lvl4pPr marL="1144588" indent="-230188" algn="l" rtl="0" eaLnBrk="1" fontAlgn="base" hangingPunct="1">
        <a:spcBef>
          <a:spcPct val="20000"/>
        </a:spcBef>
        <a:spcAft>
          <a:spcPct val="0"/>
        </a:spcAft>
        <a:buClr>
          <a:srgbClr val="64BE99"/>
        </a:buClr>
        <a:buFont typeface="Courier New" panose="02070309020205020404" pitchFamily="49" charset="0"/>
        <a:buChar char="o"/>
        <a:defRPr lang="en-US" sz="1400" kern="1200" dirty="0">
          <a:solidFill>
            <a:srgbClr val="939393"/>
          </a:solidFill>
          <a:latin typeface="Segoe UI" panose="020B0502040204020203" pitchFamily="34" charset="0"/>
          <a:ea typeface="+mn-ea"/>
          <a:cs typeface="Segoe UI" panose="020B0502040204020203" pitchFamily="34" charset="0"/>
        </a:defRPr>
      </a:lvl4pPr>
      <a:lvl5pPr marL="1374775" indent="-230188" algn="l" rtl="0" eaLnBrk="1" fontAlgn="base" hangingPunct="1">
        <a:spcBef>
          <a:spcPct val="20000"/>
        </a:spcBef>
        <a:spcAft>
          <a:spcPct val="0"/>
        </a:spcAft>
        <a:buFont typeface="Arial" panose="020B0604020202020204" pitchFamily="34" charset="0"/>
        <a:buChar char="»"/>
        <a:defRPr lang="en-US" sz="1100" kern="1200" dirty="0">
          <a:solidFill>
            <a:srgbClr val="939393"/>
          </a:solidFill>
          <a:latin typeface="+mn-lt"/>
          <a:ea typeface="+mn-ea"/>
          <a:cs typeface="Segoe UI" panose="020B0502040204020203" pitchFamily="34" charset="0"/>
        </a:defRPr>
      </a:lvl5pPr>
      <a:lvl6pPr marL="1598613" indent="-223838" algn="l" defTabSz="913765" rtl="0" eaLnBrk="1" latinLnBrk="0" hangingPunct="1">
        <a:spcBef>
          <a:spcPct val="20000"/>
        </a:spcBef>
        <a:buFont typeface="Arial" panose="020B0604020202020204" pitchFamily="34" charset="0"/>
        <a:buChar char="•"/>
        <a:defRPr sz="1200" kern="1200" baseline="0">
          <a:solidFill>
            <a:schemeClr val="tx1">
              <a:lumMod val="65000"/>
              <a:lumOff val="35000"/>
            </a:schemeClr>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Email Analyser</a:t>
            </a:r>
            <a:endParaRPr lang="en-IN" dirty="0"/>
          </a:p>
        </p:txBody>
      </p:sp>
      <p:sp>
        <p:nvSpPr>
          <p:cNvPr id="3" name="Text Placeholder 2"/>
          <p:cNvSpPr>
            <a:spLocks noGrp="1"/>
          </p:cNvSpPr>
          <p:nvPr>
            <p:ph type="body" sz="quarter" idx="15"/>
          </p:nvPr>
        </p:nvSpPr>
        <p:spPr/>
        <p:txBody>
          <a:bodyPr/>
          <a:lstStyle/>
          <a:p>
            <a:r>
              <a:rPr lang="en-IN" dirty="0" err="1" smtClean="0"/>
              <a:t>Hqueue</a:t>
            </a:r>
            <a:endParaRPr lang="en-IN" dirty="0"/>
          </a:p>
        </p:txBody>
      </p:sp>
      <p:sp>
        <p:nvSpPr>
          <p:cNvPr id="4" name="Text Placeholder 3"/>
          <p:cNvSpPr>
            <a:spLocks noGrp="1"/>
          </p:cNvSpPr>
          <p:nvPr>
            <p:ph type="body" sz="quarter" idx="16"/>
          </p:nvPr>
        </p:nvSpPr>
        <p:spPr/>
        <p:txBody>
          <a:bodyPr/>
          <a:lstStyle/>
          <a:p>
            <a:r>
              <a:rPr lang="en-IN" sz="1600" b="1" dirty="0" err="1" smtClean="0"/>
              <a:t>haQathon</a:t>
            </a:r>
            <a:r>
              <a:rPr lang="en-IN" sz="1600" b="1" dirty="0" smtClean="0"/>
              <a:t> 2020</a:t>
            </a:r>
            <a:endParaRPr lang="en-IN" sz="1600" b="1" dirty="0"/>
          </a:p>
        </p:txBody>
      </p:sp>
      <p:sp>
        <p:nvSpPr>
          <p:cNvPr id="5" name="Text Placeholder 4"/>
          <p:cNvSpPr>
            <a:spLocks noGrp="1"/>
          </p:cNvSpPr>
          <p:nvPr>
            <p:ph type="body" sz="quarter" idx="17"/>
          </p:nvPr>
        </p:nvSpPr>
        <p:spPr/>
        <p:txBody>
          <a:bodyPr/>
          <a:lstStyle/>
          <a:p>
            <a:r>
              <a:rPr lang="en-IN" dirty="0" smtClean="0"/>
              <a:t>IDU13</a:t>
            </a:r>
            <a:endParaRPr lang="en-IN" dirty="0"/>
          </a:p>
        </p:txBody>
      </p:sp>
      <p:sp>
        <p:nvSpPr>
          <p:cNvPr id="8" name="Textfeld 39"/>
          <p:cNvSpPr txBox="1"/>
          <p:nvPr/>
        </p:nvSpPr>
        <p:spPr>
          <a:xfrm>
            <a:off x="1" y="5969595"/>
            <a:ext cx="12192000" cy="339725"/>
          </a:xfrm>
          <a:prstGeom prst="rect">
            <a:avLst/>
          </a:prstGeom>
        </p:spPr>
        <p:txBody>
          <a:bodyPr wrap="square" lIns="121899" tIns="60950" rIns="121899" bIns="60950" anchor="ctr">
            <a:spAutoFit/>
          </a:bodyPr>
          <a:lstStyle/>
          <a:p>
            <a:pPr algn="ctr" eaLnBrk="1" hangingPunct="1">
              <a:defRPr/>
            </a:pPr>
            <a:r>
              <a:rPr lang="en-IN" sz="1400" b="1" dirty="0" smtClean="0">
                <a:solidFill>
                  <a:schemeClr val="bg1"/>
                </a:solidFill>
                <a:latin typeface="+mj-lt"/>
                <a:sym typeface="+mn-ea"/>
              </a:rPr>
              <a:t>Global </a:t>
            </a:r>
            <a:r>
              <a:rPr lang="en-IN" sz="1400" b="1" dirty="0">
                <a:solidFill>
                  <a:schemeClr val="bg1"/>
                </a:solidFill>
                <a:latin typeface="+mj-lt"/>
                <a:sym typeface="+mn-ea"/>
              </a:rPr>
              <a:t>Product Engineering and Lifecycle Services Company</a:t>
            </a:r>
            <a:endParaRPr lang="en-IN" sz="1400" b="1" i="1" dirty="0">
              <a:solidFill>
                <a:schemeClr val="bg1"/>
              </a:solidFill>
              <a:latin typeface="+mj-lt"/>
              <a:ea typeface="Lato Light" panose="020F0302020204030203"/>
              <a:cs typeface="Segoe UI Semibold" panose="020B0702040204020203" pitchFamily="34" charset="0"/>
              <a:sym typeface="+mn-ea"/>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smtClean="0"/>
              <a:t>Email Analyser</a:t>
            </a:r>
            <a:endParaRPr lang="en-US" dirty="0"/>
          </a:p>
        </p:txBody>
      </p:sp>
      <p:sp>
        <p:nvSpPr>
          <p:cNvPr id="3" name="Text Placeholder 2"/>
          <p:cNvSpPr>
            <a:spLocks noGrp="1"/>
          </p:cNvSpPr>
          <p:nvPr>
            <p:ph type="body" sz="quarter" idx="13"/>
          </p:nvPr>
        </p:nvSpPr>
        <p:spPr/>
        <p:txBody>
          <a:bodyPr/>
          <a:lstStyle/>
          <a:p>
            <a:r>
              <a:rPr lang="en-IN" dirty="0" err="1" smtClean="0"/>
              <a:t>Hqueue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3017629"/>
              </p:ext>
            </p:extLst>
          </p:nvPr>
        </p:nvGraphicFramePr>
        <p:xfrm>
          <a:off x="806882" y="4651529"/>
          <a:ext cx="2733023" cy="741680"/>
        </p:xfrm>
        <a:graphic>
          <a:graphicData uri="http://schemas.openxmlformats.org/drawingml/2006/table">
            <a:tbl>
              <a:tblPr firstRow="1" bandRow="1">
                <a:tableStyleId>{2D5ABB26-0587-4C30-8999-92F81FD0307C}</a:tableStyleId>
              </a:tblPr>
              <a:tblGrid>
                <a:gridCol w="886117">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1638626">
                  <a:extLst>
                    <a:ext uri="{9D8B030D-6E8A-4147-A177-3AD203B41FA5}">
                      <a16:colId xmlns="" xmlns:a16="http://schemas.microsoft.com/office/drawing/2014/main"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Mentor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kern="1200" baseline="0" dirty="0" smtClean="0">
                          <a:solidFill>
                            <a:schemeClr val="tx1">
                              <a:lumMod val="75000"/>
                              <a:lumOff val="25000"/>
                            </a:schemeClr>
                          </a:solidFill>
                          <a:latin typeface="PF DinText Pro" panose="02000506020000020004" pitchFamily="2" charset="0"/>
                          <a:ea typeface="+mn-ea"/>
                          <a:cs typeface="+mn-cs"/>
                        </a:rPr>
                        <a:t>Suresh </a:t>
                      </a:r>
                      <a:r>
                        <a:rPr lang="en-IN" sz="1600" b="0" kern="1200" baseline="0" dirty="0" err="1" smtClean="0">
                          <a:solidFill>
                            <a:schemeClr val="tx1">
                              <a:lumMod val="75000"/>
                              <a:lumOff val="25000"/>
                            </a:schemeClr>
                          </a:solidFill>
                          <a:latin typeface="PF DinText Pro" panose="02000506020000020004" pitchFamily="2" charset="0"/>
                          <a:ea typeface="+mn-ea"/>
                          <a:cs typeface="+mn-cs"/>
                        </a:rPr>
                        <a:t>Golla</a:t>
                      </a:r>
                      <a:endParaRPr 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70840">
                <a:tc>
                  <a:txBody>
                    <a:bodyPr/>
                    <a:lstStyle/>
                    <a:p>
                      <a:r>
                        <a:rPr lang="en-US" sz="1600" b="1" kern="1200" baseline="0" dirty="0" err="1" smtClean="0">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IN" sz="1600" b="0" kern="1200" baseline="0" dirty="0" err="1" smtClean="0">
                          <a:solidFill>
                            <a:schemeClr val="tx1">
                              <a:lumMod val="75000"/>
                              <a:lumOff val="25000"/>
                            </a:schemeClr>
                          </a:solidFill>
                          <a:latin typeface="PF DinText Pro" panose="02000506020000020004" pitchFamily="2" charset="0"/>
                          <a:ea typeface="+mn-ea"/>
                          <a:cs typeface="+mn-cs"/>
                        </a:rPr>
                        <a:t>Siji</a:t>
                      </a:r>
                      <a:r>
                        <a:rPr lang="en-IN" sz="1600" b="0" kern="1200" baseline="0" dirty="0" smtClean="0">
                          <a:solidFill>
                            <a:schemeClr val="tx1">
                              <a:lumMod val="75000"/>
                              <a:lumOff val="25000"/>
                            </a:schemeClr>
                          </a:solidFill>
                          <a:latin typeface="PF DinText Pro" panose="02000506020000020004" pitchFamily="2" charset="0"/>
                          <a:ea typeface="+mn-ea"/>
                          <a:cs typeface="+mn-cs"/>
                        </a:rPr>
                        <a:t> </a:t>
                      </a:r>
                      <a:r>
                        <a:rPr lang="en-IN" sz="1600" b="0" kern="1200" baseline="0" dirty="0" err="1" smtClean="0">
                          <a:solidFill>
                            <a:schemeClr val="tx1">
                              <a:lumMod val="75000"/>
                              <a:lumOff val="25000"/>
                            </a:schemeClr>
                          </a:solidFill>
                          <a:latin typeface="PF DinText Pro" panose="02000506020000020004" pitchFamily="2" charset="0"/>
                          <a:ea typeface="+mn-ea"/>
                          <a:cs typeface="+mn-cs"/>
                        </a:rPr>
                        <a:t>Chandran</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35859691"/>
              </p:ext>
            </p:extLst>
          </p:nvPr>
        </p:nvGraphicFramePr>
        <p:xfrm>
          <a:off x="6962115" y="4651529"/>
          <a:ext cx="4544840" cy="741680"/>
        </p:xfrm>
        <a:graphic>
          <a:graphicData uri="http://schemas.openxmlformats.org/drawingml/2006/table">
            <a:tbl>
              <a:tblPr firstRow="1" bandRow="1">
                <a:tableStyleId>{2D5ABB26-0587-4C30-8999-92F81FD0307C}</a:tableStyleId>
              </a:tblPr>
              <a:tblGrid>
                <a:gridCol w="1738265">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598295">
                  <a:extLst>
                    <a:ext uri="{9D8B030D-6E8A-4147-A177-3AD203B41FA5}">
                      <a16:colId xmlns="" xmlns:a16="http://schemas.microsoft.com/office/drawing/2014/main"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Lead</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kern="1200" baseline="0" dirty="0" err="1" smtClean="0">
                          <a:solidFill>
                            <a:schemeClr val="tx1">
                              <a:lumMod val="75000"/>
                              <a:lumOff val="25000"/>
                            </a:schemeClr>
                          </a:solidFill>
                          <a:latin typeface="PF DinText Pro" panose="02000506020000020004" pitchFamily="2" charset="0"/>
                          <a:ea typeface="+mn-ea"/>
                          <a:cs typeface="+mn-cs"/>
                        </a:rPr>
                        <a:t>Arun</a:t>
                      </a:r>
                      <a:r>
                        <a:rPr lang="en-IN" sz="1600" b="0" kern="1200" baseline="0" dirty="0" smtClean="0">
                          <a:solidFill>
                            <a:schemeClr val="tx1">
                              <a:lumMod val="75000"/>
                              <a:lumOff val="25000"/>
                            </a:schemeClr>
                          </a:solidFill>
                          <a:latin typeface="PF DinText Pro" panose="02000506020000020004" pitchFamily="2" charset="0"/>
                          <a:ea typeface="+mn-ea"/>
                          <a:cs typeface="+mn-cs"/>
                        </a:rPr>
                        <a:t> Kumar P V</a:t>
                      </a:r>
                      <a:endParaRPr 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extLst>
                  <a:ext uri="{0D108BD9-81ED-4DB2-BD59-A6C34878D82A}">
                    <a16:rowId xmlns="" xmlns:a16="http://schemas.microsoft.com/office/drawing/2014/main" val="10000"/>
                  </a:ext>
                </a:extLst>
              </a:tr>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Members</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B w="3175" cap="flat" cmpd="sng" algn="ctr">
                      <a:solidFill>
                        <a:schemeClr val="tx1"/>
                      </a:solidFill>
                      <a:prstDash val="dot"/>
                      <a:round/>
                      <a:headEnd type="none" w="med" len="med"/>
                      <a:tailEnd type="none" w="med" len="med"/>
                    </a:lnB>
                  </a:tcPr>
                </a:tc>
                <a:tc>
                  <a:txBody>
                    <a:bodyPr/>
                    <a:lstStyle/>
                    <a:p>
                      <a:r>
                        <a:rPr lang="en-IN" sz="1600" b="0" kern="1200" baseline="0" dirty="0" smtClean="0">
                          <a:solidFill>
                            <a:schemeClr val="tx1">
                              <a:lumMod val="75000"/>
                              <a:lumOff val="25000"/>
                            </a:schemeClr>
                          </a:solidFill>
                          <a:latin typeface="PF DinText Pro" panose="02000506020000020004" pitchFamily="2" charset="0"/>
                          <a:ea typeface="+mn-ea"/>
                          <a:cs typeface="+mn-cs"/>
                        </a:rPr>
                        <a:t>Ann Mariaphilip,  Athira V R</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63100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a:xfrm>
            <a:off x="538878" y="1859132"/>
            <a:ext cx="2748810" cy="1641876"/>
          </a:xfrm>
        </p:spPr>
        <p:txBody>
          <a:bodyPr/>
          <a:lstStyle/>
          <a:p>
            <a:r>
              <a:rPr lang="en-IN" dirty="0" smtClean="0"/>
              <a:t>NLP engine to continuously read the mails </a:t>
            </a:r>
          </a:p>
          <a:p>
            <a:r>
              <a:rPr lang="en-IN" dirty="0" smtClean="0"/>
              <a:t>Prioritise the mails</a:t>
            </a:r>
          </a:p>
          <a:p>
            <a:r>
              <a:rPr lang="en-IN" dirty="0" smtClean="0"/>
              <a:t>Classifying feedback required mails</a:t>
            </a:r>
            <a:endParaRPr lang="en-US" dirty="0"/>
          </a:p>
        </p:txBody>
      </p:sp>
      <p:sp>
        <p:nvSpPr>
          <p:cNvPr id="4" name="Text Placeholder 3"/>
          <p:cNvSpPr>
            <a:spLocks noGrp="1"/>
          </p:cNvSpPr>
          <p:nvPr>
            <p:ph type="body" sz="quarter" idx="11"/>
          </p:nvPr>
        </p:nvSpPr>
        <p:spPr>
          <a:xfrm>
            <a:off x="4301297" y="1859132"/>
            <a:ext cx="3162855" cy="2938020"/>
          </a:xfrm>
        </p:spPr>
        <p:txBody>
          <a:bodyPr/>
          <a:lstStyle/>
          <a:p>
            <a:r>
              <a:rPr lang="en-IN" dirty="0" smtClean="0"/>
              <a:t>Extracted and parsed email data into structured csv</a:t>
            </a:r>
          </a:p>
          <a:p>
            <a:r>
              <a:rPr lang="en-IN" dirty="0" smtClean="0"/>
              <a:t>Creating weight files from train data.</a:t>
            </a:r>
          </a:p>
          <a:p>
            <a:r>
              <a:rPr lang="en-IN" dirty="0" smtClean="0"/>
              <a:t>Ranking each mail by its calculated weight values. </a:t>
            </a:r>
          </a:p>
          <a:p>
            <a:r>
              <a:rPr lang="en-IN" dirty="0" smtClean="0"/>
              <a:t>Feedback intent classifier created from labelled data set.</a:t>
            </a:r>
            <a:endParaRPr lang="en-US" dirty="0"/>
          </a:p>
        </p:txBody>
      </p:sp>
      <p:sp>
        <p:nvSpPr>
          <p:cNvPr id="5" name="Text Placeholder 4"/>
          <p:cNvSpPr>
            <a:spLocks noGrp="1"/>
          </p:cNvSpPr>
          <p:nvPr>
            <p:ph type="body" sz="quarter" idx="12"/>
          </p:nvPr>
        </p:nvSpPr>
        <p:spPr>
          <a:xfrm>
            <a:off x="8368875" y="1859132"/>
            <a:ext cx="2983709" cy="2505972"/>
          </a:xfrm>
        </p:spPr>
        <p:txBody>
          <a:bodyPr/>
          <a:lstStyle/>
          <a:p>
            <a:r>
              <a:rPr lang="en-IN" dirty="0" smtClean="0"/>
              <a:t>Structured csv file with extracted mail contents, priority score and feedback intent.</a:t>
            </a:r>
          </a:p>
          <a:p>
            <a:r>
              <a:rPr lang="en-IN" dirty="0" smtClean="0"/>
              <a:t>Continuously updating with new mails.</a:t>
            </a:r>
            <a:endParaRPr lang="en-US" dirty="0"/>
          </a:p>
        </p:txBody>
      </p:sp>
      <p:sp>
        <p:nvSpPr>
          <p:cNvPr id="6" name="Text Placeholder 5"/>
          <p:cNvSpPr>
            <a:spLocks noGrp="1"/>
          </p:cNvSpPr>
          <p:nvPr>
            <p:ph type="body" sz="quarter" idx="13"/>
          </p:nvPr>
        </p:nvSpPr>
        <p:spPr/>
        <p:txBody>
          <a:bodyPr>
            <a:normAutofit fontScale="92500" lnSpcReduction="20000"/>
          </a:bodyPr>
          <a:lstStyle/>
          <a:p>
            <a:r>
              <a:rPr lang="en-US" dirty="0" smtClean="0"/>
              <a:t>Problem Statement</a:t>
            </a:r>
            <a:endParaRPr lang="en-US" dirty="0"/>
          </a:p>
        </p:txBody>
      </p:sp>
      <p:sp>
        <p:nvSpPr>
          <p:cNvPr id="7" name="Text Placeholder 6"/>
          <p:cNvSpPr>
            <a:spLocks noGrp="1"/>
          </p:cNvSpPr>
          <p:nvPr>
            <p:ph type="body" sz="quarter" idx="14"/>
          </p:nvPr>
        </p:nvSpPr>
        <p:spPr/>
        <p:txBody>
          <a:bodyPr>
            <a:normAutofit fontScale="92500" lnSpcReduction="20000"/>
          </a:bodyPr>
          <a:lstStyle/>
          <a:p>
            <a:r>
              <a:rPr lang="en-US" dirty="0" smtClean="0"/>
              <a:t>Approach</a:t>
            </a:r>
            <a:endParaRPr lang="en-US" dirty="0"/>
          </a:p>
        </p:txBody>
      </p:sp>
      <p:sp>
        <p:nvSpPr>
          <p:cNvPr id="8" name="Text Placeholder 7"/>
          <p:cNvSpPr>
            <a:spLocks noGrp="1"/>
          </p:cNvSpPr>
          <p:nvPr>
            <p:ph type="body" sz="quarter" idx="15"/>
          </p:nvPr>
        </p:nvSpPr>
        <p:spPr/>
        <p:txBody>
          <a:bodyPr>
            <a:normAutofit fontScale="92500" lnSpcReduction="20000"/>
          </a:bodyPr>
          <a:lstStyle/>
          <a:p>
            <a:r>
              <a:rPr lang="en-US" dirty="0" smtClean="0"/>
              <a:t>Outcome</a:t>
            </a:r>
            <a:endParaRPr lang="en-US" dirty="0"/>
          </a:p>
        </p:txBody>
      </p:sp>
    </p:spTree>
    <p:extLst>
      <p:ext uri="{BB962C8B-B14F-4D97-AF65-F5344CB8AC3E}">
        <p14:creationId xmlns:p14="http://schemas.microsoft.com/office/powerpoint/2010/main" val="318161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idx="1"/>
          </p:nvPr>
        </p:nvSpPr>
        <p:spPr/>
        <p:txBody>
          <a:bodyPr/>
          <a:lstStyle/>
          <a:p>
            <a:r>
              <a:rPr lang="en-IN" dirty="0" smtClean="0"/>
              <a:t>System</a:t>
            </a:r>
            <a:endParaRPr lang="en-US" dirty="0"/>
          </a:p>
        </p:txBody>
      </p:sp>
      <p:sp>
        <p:nvSpPr>
          <p:cNvPr id="4" name="Rounded Rectangle 3"/>
          <p:cNvSpPr/>
          <p:nvPr/>
        </p:nvSpPr>
        <p:spPr>
          <a:xfrm>
            <a:off x="4573391" y="1915933"/>
            <a:ext cx="1656184" cy="648072"/>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smtClean="0">
                <a:solidFill>
                  <a:schemeClr val="tx1">
                    <a:lumMod val="85000"/>
                    <a:lumOff val="15000"/>
                  </a:schemeClr>
                </a:solidFill>
              </a:rPr>
              <a:t>Login into Email</a:t>
            </a:r>
            <a:endParaRPr lang="en-US" sz="1400" b="1" dirty="0" err="1" smtClean="0">
              <a:solidFill>
                <a:schemeClr val="tx1">
                  <a:lumMod val="85000"/>
                  <a:lumOff val="15000"/>
                </a:schemeClr>
              </a:solidFill>
            </a:endParaRPr>
          </a:p>
        </p:txBody>
      </p:sp>
      <p:sp>
        <p:nvSpPr>
          <p:cNvPr id="5" name="Rectangle 4"/>
          <p:cNvSpPr/>
          <p:nvPr/>
        </p:nvSpPr>
        <p:spPr>
          <a:xfrm>
            <a:off x="4465379" y="2857882"/>
            <a:ext cx="1872208" cy="67715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smtClean="0">
                <a:solidFill>
                  <a:schemeClr val="tx1">
                    <a:lumMod val="85000"/>
                    <a:lumOff val="15000"/>
                  </a:schemeClr>
                </a:solidFill>
              </a:rPr>
              <a:t>Parse and extract email data into structured csv</a:t>
            </a:r>
            <a:endParaRPr lang="en-US" sz="1400" b="1" dirty="0" err="1" smtClean="0">
              <a:solidFill>
                <a:schemeClr val="tx1">
                  <a:lumMod val="85000"/>
                  <a:lumOff val="15000"/>
                </a:schemeClr>
              </a:solidFill>
            </a:endParaRPr>
          </a:p>
        </p:txBody>
      </p:sp>
      <p:sp>
        <p:nvSpPr>
          <p:cNvPr id="7" name="Rectangle 6"/>
          <p:cNvSpPr/>
          <p:nvPr/>
        </p:nvSpPr>
        <p:spPr>
          <a:xfrm>
            <a:off x="2581220" y="4064674"/>
            <a:ext cx="1872208" cy="663836"/>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smtClean="0">
                <a:solidFill>
                  <a:schemeClr val="tx1">
                    <a:lumMod val="85000"/>
                    <a:lumOff val="15000"/>
                  </a:schemeClr>
                </a:solidFill>
              </a:rPr>
              <a:t>Classify each message content</a:t>
            </a:r>
            <a:endParaRPr lang="en-US" sz="1400" b="1" dirty="0" err="1" smtClean="0">
              <a:solidFill>
                <a:schemeClr val="tx1">
                  <a:lumMod val="85000"/>
                  <a:lumOff val="15000"/>
                </a:schemeClr>
              </a:solidFill>
            </a:endParaRPr>
          </a:p>
        </p:txBody>
      </p:sp>
      <p:sp>
        <p:nvSpPr>
          <p:cNvPr id="8" name="Rectangle 7"/>
          <p:cNvSpPr/>
          <p:nvPr/>
        </p:nvSpPr>
        <p:spPr>
          <a:xfrm>
            <a:off x="709012" y="4077995"/>
            <a:ext cx="1368152" cy="650515"/>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smtClean="0">
                <a:solidFill>
                  <a:schemeClr val="bg1"/>
                </a:solidFill>
              </a:rPr>
              <a:t>Intent Classifier</a:t>
            </a:r>
            <a:endParaRPr lang="en-US" sz="1400" b="1" dirty="0" err="1" smtClean="0">
              <a:solidFill>
                <a:schemeClr val="bg1"/>
              </a:solidFill>
            </a:endParaRPr>
          </a:p>
        </p:txBody>
      </p:sp>
      <p:sp>
        <p:nvSpPr>
          <p:cNvPr id="11" name="Rectangle 10"/>
          <p:cNvSpPr/>
          <p:nvPr/>
        </p:nvSpPr>
        <p:spPr>
          <a:xfrm>
            <a:off x="6027408" y="4064674"/>
            <a:ext cx="2084816" cy="585715"/>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smtClean="0">
                <a:solidFill>
                  <a:schemeClr val="tx1">
                    <a:lumMod val="85000"/>
                    <a:lumOff val="15000"/>
                  </a:schemeClr>
                </a:solidFill>
              </a:rPr>
              <a:t>Create weight value of each extracted mail</a:t>
            </a:r>
            <a:endParaRPr lang="en-US" sz="1400" b="1" dirty="0" err="1" smtClean="0">
              <a:solidFill>
                <a:schemeClr val="tx1">
                  <a:lumMod val="85000"/>
                  <a:lumOff val="15000"/>
                </a:schemeClr>
              </a:solidFill>
            </a:endParaRPr>
          </a:p>
        </p:txBody>
      </p:sp>
      <p:sp>
        <p:nvSpPr>
          <p:cNvPr id="13" name="Rectangle 12"/>
          <p:cNvSpPr/>
          <p:nvPr/>
        </p:nvSpPr>
        <p:spPr>
          <a:xfrm>
            <a:off x="8613559" y="4050298"/>
            <a:ext cx="1584176" cy="609251"/>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smtClean="0">
                <a:solidFill>
                  <a:schemeClr val="bg1"/>
                </a:solidFill>
              </a:rPr>
              <a:t>Weight files</a:t>
            </a:r>
            <a:endParaRPr lang="en-US" sz="1400" b="1" dirty="0" err="1" smtClean="0">
              <a:solidFill>
                <a:schemeClr val="bg1"/>
              </a:solidFill>
            </a:endParaRPr>
          </a:p>
        </p:txBody>
      </p:sp>
      <p:sp>
        <p:nvSpPr>
          <p:cNvPr id="14" name="Rectangle 13"/>
          <p:cNvSpPr/>
          <p:nvPr/>
        </p:nvSpPr>
        <p:spPr>
          <a:xfrm>
            <a:off x="6027408" y="5060428"/>
            <a:ext cx="2084816" cy="66536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smtClean="0">
                <a:solidFill>
                  <a:schemeClr val="tx1">
                    <a:lumMod val="85000"/>
                    <a:lumOff val="15000"/>
                  </a:schemeClr>
                </a:solidFill>
              </a:rPr>
              <a:t>Display Prioritized mails</a:t>
            </a:r>
            <a:endParaRPr lang="en-US" sz="1400" b="1" dirty="0" err="1" smtClean="0">
              <a:solidFill>
                <a:schemeClr val="tx1">
                  <a:lumMod val="85000"/>
                  <a:lumOff val="15000"/>
                </a:schemeClr>
              </a:solidFill>
            </a:endParaRPr>
          </a:p>
        </p:txBody>
      </p:sp>
      <p:sp>
        <p:nvSpPr>
          <p:cNvPr id="15" name="Rectangle 14"/>
          <p:cNvSpPr/>
          <p:nvPr/>
        </p:nvSpPr>
        <p:spPr>
          <a:xfrm>
            <a:off x="2581220" y="5060428"/>
            <a:ext cx="1872208" cy="66536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smtClean="0">
                <a:solidFill>
                  <a:schemeClr val="tx1">
                    <a:lumMod val="85000"/>
                    <a:lumOff val="15000"/>
                  </a:schemeClr>
                </a:solidFill>
              </a:rPr>
              <a:t>Update into csv</a:t>
            </a:r>
            <a:endParaRPr lang="en-US" sz="1400" b="1" dirty="0" err="1" smtClean="0">
              <a:solidFill>
                <a:schemeClr val="tx1">
                  <a:lumMod val="85000"/>
                  <a:lumOff val="15000"/>
                </a:schemeClr>
              </a:solidFill>
            </a:endParaRPr>
          </a:p>
        </p:txBody>
      </p:sp>
      <p:sp>
        <p:nvSpPr>
          <p:cNvPr id="19" name="Flowchart: Magnetic Disk 18"/>
          <p:cNvSpPr/>
          <p:nvPr/>
        </p:nvSpPr>
        <p:spPr>
          <a:xfrm>
            <a:off x="673008" y="2845979"/>
            <a:ext cx="1440160" cy="844268"/>
          </a:xfrm>
          <a:prstGeom prst="flowChartMagneticDisk">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a:solidFill>
                  <a:schemeClr val="tx1">
                    <a:lumMod val="85000"/>
                    <a:lumOff val="15000"/>
                  </a:schemeClr>
                </a:solidFill>
              </a:rPr>
              <a:t>Train Data</a:t>
            </a:r>
          </a:p>
          <a:p>
            <a:pPr algn="ctr"/>
            <a:r>
              <a:rPr lang="en-IN" sz="1400" b="1">
                <a:solidFill>
                  <a:schemeClr val="tx1">
                    <a:lumMod val="85000"/>
                    <a:lumOff val="15000"/>
                  </a:schemeClr>
                </a:solidFill>
              </a:rPr>
              <a:t>(Labelled text)</a:t>
            </a:r>
            <a:endParaRPr lang="en-US" sz="1400" b="1" dirty="0" err="1">
              <a:solidFill>
                <a:schemeClr val="tx1">
                  <a:lumMod val="85000"/>
                  <a:lumOff val="15000"/>
                </a:schemeClr>
              </a:solidFill>
            </a:endParaRPr>
          </a:p>
        </p:txBody>
      </p:sp>
      <p:sp>
        <p:nvSpPr>
          <p:cNvPr id="20" name="Flowchart: Magnetic Disk 19"/>
          <p:cNvSpPr/>
          <p:nvPr/>
        </p:nvSpPr>
        <p:spPr>
          <a:xfrm>
            <a:off x="8559553" y="1707383"/>
            <a:ext cx="1692188" cy="776369"/>
          </a:xfrm>
          <a:prstGeom prst="flowChartMagneticDisk">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a:solidFill>
                  <a:schemeClr val="tx1">
                    <a:lumMod val="85000"/>
                    <a:lumOff val="15000"/>
                  </a:schemeClr>
                </a:solidFill>
              </a:rPr>
              <a:t>Train Data</a:t>
            </a:r>
          </a:p>
          <a:p>
            <a:pPr algn="ctr"/>
            <a:r>
              <a:rPr lang="en-IN" sz="1400" b="1" dirty="0">
                <a:solidFill>
                  <a:schemeClr val="tx1">
                    <a:lumMod val="85000"/>
                    <a:lumOff val="15000"/>
                  </a:schemeClr>
                </a:solidFill>
              </a:rPr>
              <a:t>(Previous Mails)</a:t>
            </a:r>
            <a:endParaRPr lang="en-US" sz="1400" b="1" dirty="0" err="1">
              <a:solidFill>
                <a:schemeClr val="tx1">
                  <a:lumMod val="85000"/>
                  <a:lumOff val="15000"/>
                </a:schemeClr>
              </a:solidFill>
            </a:endParaRPr>
          </a:p>
        </p:txBody>
      </p:sp>
      <p:cxnSp>
        <p:nvCxnSpPr>
          <p:cNvPr id="22" name="Straight Arrow Connector 21"/>
          <p:cNvCxnSpPr>
            <a:stCxn id="4" idx="2"/>
            <a:endCxn id="5" idx="0"/>
          </p:cNvCxnSpPr>
          <p:nvPr/>
        </p:nvCxnSpPr>
        <p:spPr>
          <a:xfrm>
            <a:off x="5401483" y="2564005"/>
            <a:ext cx="0" cy="2938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5" idx="1"/>
            <a:endCxn id="7" idx="0"/>
          </p:cNvCxnSpPr>
          <p:nvPr/>
        </p:nvCxnSpPr>
        <p:spPr>
          <a:xfrm rot="10800000" flipV="1">
            <a:off x="3517325" y="3196460"/>
            <a:ext cx="948055" cy="86821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5" idx="3"/>
            <a:endCxn id="11" idx="0"/>
          </p:cNvCxnSpPr>
          <p:nvPr/>
        </p:nvCxnSpPr>
        <p:spPr>
          <a:xfrm>
            <a:off x="6337587" y="3196460"/>
            <a:ext cx="732229" cy="86821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9" idx="3"/>
            <a:endCxn id="8" idx="0"/>
          </p:cNvCxnSpPr>
          <p:nvPr/>
        </p:nvCxnSpPr>
        <p:spPr>
          <a:xfrm>
            <a:off x="1393088" y="3690247"/>
            <a:ext cx="0" cy="3877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3"/>
            <a:endCxn id="7" idx="1"/>
          </p:cNvCxnSpPr>
          <p:nvPr/>
        </p:nvCxnSpPr>
        <p:spPr>
          <a:xfrm flipV="1">
            <a:off x="2077164" y="4396592"/>
            <a:ext cx="504056" cy="66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2"/>
            <a:endCxn id="15" idx="0"/>
          </p:cNvCxnSpPr>
          <p:nvPr/>
        </p:nvCxnSpPr>
        <p:spPr>
          <a:xfrm>
            <a:off x="3517324" y="4728510"/>
            <a:ext cx="0" cy="3319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2"/>
            <a:endCxn id="14" idx="0"/>
          </p:cNvCxnSpPr>
          <p:nvPr/>
        </p:nvCxnSpPr>
        <p:spPr>
          <a:xfrm>
            <a:off x="7069816" y="4650389"/>
            <a:ext cx="0" cy="4100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0" idx="3"/>
            <a:endCxn id="13" idx="0"/>
          </p:cNvCxnSpPr>
          <p:nvPr/>
        </p:nvCxnSpPr>
        <p:spPr>
          <a:xfrm>
            <a:off x="9405647" y="2483752"/>
            <a:ext cx="0" cy="15665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3" idx="1"/>
            <a:endCxn id="11" idx="3"/>
          </p:cNvCxnSpPr>
          <p:nvPr/>
        </p:nvCxnSpPr>
        <p:spPr>
          <a:xfrm flipH="1">
            <a:off x="8112224" y="4354924"/>
            <a:ext cx="501335" cy="26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496127" y="2857392"/>
            <a:ext cx="1872208" cy="67715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smtClean="0">
                <a:solidFill>
                  <a:schemeClr val="tx1">
                    <a:lumMod val="85000"/>
                    <a:lumOff val="15000"/>
                  </a:schemeClr>
                </a:solidFill>
              </a:rPr>
              <a:t>Email data thread, subject, Content, Date</a:t>
            </a:r>
            <a:endParaRPr lang="en-US" sz="1400" b="1" dirty="0" err="1" smtClean="0">
              <a:solidFill>
                <a:schemeClr val="tx1">
                  <a:lumMod val="85000"/>
                  <a:lumOff val="15000"/>
                </a:schemeClr>
              </a:solidFill>
            </a:endParaRPr>
          </a:p>
        </p:txBody>
      </p:sp>
    </p:spTree>
    <p:extLst>
      <p:ext uri="{BB962C8B-B14F-4D97-AF65-F5344CB8AC3E}">
        <p14:creationId xmlns:p14="http://schemas.microsoft.com/office/powerpoint/2010/main" val="202129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Choices</a:t>
            </a:r>
            <a:endParaRPr lang="en-US" dirty="0"/>
          </a:p>
        </p:txBody>
      </p:sp>
      <p:sp>
        <p:nvSpPr>
          <p:cNvPr id="3" name="Content Placeholder 2"/>
          <p:cNvSpPr>
            <a:spLocks noGrp="1"/>
          </p:cNvSpPr>
          <p:nvPr>
            <p:ph idx="1"/>
          </p:nvPr>
        </p:nvSpPr>
        <p:spPr/>
        <p:txBody>
          <a:bodyPr/>
          <a:lstStyle/>
          <a:p>
            <a:r>
              <a:rPr lang="en-IN" dirty="0" smtClean="0"/>
              <a:t>.</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493988208"/>
              </p:ext>
            </p:extLst>
          </p:nvPr>
        </p:nvGraphicFramePr>
        <p:xfrm>
          <a:off x="341086" y="1942947"/>
          <a:ext cx="10771188" cy="2225040"/>
        </p:xfrm>
        <a:graphic>
          <a:graphicData uri="http://schemas.openxmlformats.org/drawingml/2006/table">
            <a:tbl>
              <a:tblPr firstRow="1" bandRow="1">
                <a:tableStyleId>{ED083AE6-46FA-4A59-8FB0-9F97EB10719F}</a:tableStyleId>
              </a:tblPr>
              <a:tblGrid>
                <a:gridCol w="962386">
                  <a:extLst>
                    <a:ext uri="{9D8B030D-6E8A-4147-A177-3AD203B41FA5}">
                      <a16:colId xmlns="" xmlns:a16="http://schemas.microsoft.com/office/drawing/2014/main" val="20000"/>
                    </a:ext>
                  </a:extLst>
                </a:gridCol>
                <a:gridCol w="2516863">
                  <a:extLst>
                    <a:ext uri="{9D8B030D-6E8A-4147-A177-3AD203B41FA5}">
                      <a16:colId xmlns="" xmlns:a16="http://schemas.microsoft.com/office/drawing/2014/main" val="20001"/>
                    </a:ext>
                  </a:extLst>
                </a:gridCol>
                <a:gridCol w="7291939">
                  <a:extLst>
                    <a:ext uri="{9D8B030D-6E8A-4147-A177-3AD203B41FA5}">
                      <a16:colId xmlns="" xmlns:a16="http://schemas.microsoft.com/office/drawing/2014/main" val="20002"/>
                    </a:ext>
                  </a:extLst>
                </a:gridCol>
              </a:tblGrid>
              <a:tr h="370840">
                <a:tc>
                  <a:txBody>
                    <a:bodyPr/>
                    <a:lstStyle/>
                    <a:p>
                      <a:r>
                        <a:rPr lang="en-US" dirty="0" smtClean="0"/>
                        <a:t>Sl. No.</a:t>
                      </a:r>
                      <a:endParaRPr lang="en-US" dirty="0"/>
                    </a:p>
                  </a:txBody>
                  <a:tcPr/>
                </a:tc>
                <a:tc>
                  <a:txBody>
                    <a:bodyPr/>
                    <a:lstStyle/>
                    <a:p>
                      <a:r>
                        <a:rPr lang="en-US" dirty="0" smtClean="0"/>
                        <a:t>Technologies used</a:t>
                      </a:r>
                      <a:endParaRPr lang="en-US" dirty="0"/>
                    </a:p>
                  </a:txBody>
                  <a:tcPr/>
                </a:tc>
                <a:tc>
                  <a:txBody>
                    <a:bodyPr/>
                    <a:lstStyle/>
                    <a:p>
                      <a:r>
                        <a:rPr lang="en-US" dirty="0" smtClean="0"/>
                        <a:t>Rationale for</a:t>
                      </a:r>
                      <a:r>
                        <a:rPr lang="en-US" baseline="0" dirty="0" smtClean="0"/>
                        <a:t> selection</a:t>
                      </a:r>
                      <a:endParaRPr lang="en-US" dirty="0"/>
                    </a:p>
                  </a:txBody>
                  <a:tcPr/>
                </a:tc>
                <a:extLst>
                  <a:ext uri="{0D108BD9-81ED-4DB2-BD59-A6C34878D82A}">
                    <a16:rowId xmlns="" xmlns:a16="http://schemas.microsoft.com/office/drawing/2014/main" val="10000"/>
                  </a:ext>
                </a:extLst>
              </a:tr>
              <a:tr h="370840">
                <a:tc>
                  <a:txBody>
                    <a:bodyPr/>
                    <a:lstStyle/>
                    <a:p>
                      <a:r>
                        <a:rPr lang="en-IN" dirty="0" smtClean="0"/>
                        <a:t>1</a:t>
                      </a:r>
                      <a:endParaRPr lang="en-US" dirty="0"/>
                    </a:p>
                  </a:txBody>
                  <a:tcPr/>
                </a:tc>
                <a:tc>
                  <a:txBody>
                    <a:bodyPr/>
                    <a:lstStyle/>
                    <a:p>
                      <a:r>
                        <a:rPr lang="en-IN" b="0" dirty="0" smtClean="0"/>
                        <a:t>BERT </a:t>
                      </a:r>
                      <a:endParaRPr lang="en-US" b="0" dirty="0"/>
                    </a:p>
                  </a:txBody>
                  <a:tcPr/>
                </a:tc>
                <a:tc>
                  <a:txBody>
                    <a:bodyPr/>
                    <a:lstStyle/>
                    <a:p>
                      <a:r>
                        <a:rPr lang="en-IN" dirty="0" smtClean="0"/>
                        <a:t>Vectorization of sentences</a:t>
                      </a:r>
                      <a:endParaRPr lang="en-US" dirty="0"/>
                    </a:p>
                  </a:txBody>
                  <a:tcPr/>
                </a:tc>
                <a:extLst>
                  <a:ext uri="{0D108BD9-81ED-4DB2-BD59-A6C34878D82A}">
                    <a16:rowId xmlns="" xmlns:a16="http://schemas.microsoft.com/office/drawing/2014/main" val="10001"/>
                  </a:ext>
                </a:extLst>
              </a:tr>
              <a:tr h="370840">
                <a:tc>
                  <a:txBody>
                    <a:bodyPr/>
                    <a:lstStyle/>
                    <a:p>
                      <a:r>
                        <a:rPr lang="en-IN" dirty="0" smtClean="0"/>
                        <a:t>2</a:t>
                      </a:r>
                      <a:endParaRPr lang="en-US" dirty="0"/>
                    </a:p>
                  </a:txBody>
                  <a:tcPr/>
                </a:tc>
                <a:tc>
                  <a:txBody>
                    <a:bodyPr/>
                    <a:lstStyle/>
                    <a:p>
                      <a:r>
                        <a:rPr lang="en-IN" dirty="0" smtClean="0"/>
                        <a:t>SVM Classifier</a:t>
                      </a:r>
                      <a:endParaRPr lang="en-US" dirty="0"/>
                    </a:p>
                  </a:txBody>
                  <a:tcPr/>
                </a:tc>
                <a:tc>
                  <a:txBody>
                    <a:bodyPr/>
                    <a:lstStyle/>
                    <a:p>
                      <a:r>
                        <a:rPr lang="en-IN" dirty="0" smtClean="0"/>
                        <a:t>For Classifying feed</a:t>
                      </a:r>
                      <a:r>
                        <a:rPr lang="en-IN" baseline="0" dirty="0" smtClean="0"/>
                        <a:t>back intent from raw text data</a:t>
                      </a:r>
                      <a:endParaRPr lang="en-US" dirty="0"/>
                    </a:p>
                  </a:txBody>
                  <a:tcPr/>
                </a:tc>
                <a:extLst>
                  <a:ext uri="{0D108BD9-81ED-4DB2-BD59-A6C34878D82A}">
                    <a16:rowId xmlns="" xmlns:a16="http://schemas.microsoft.com/office/drawing/2014/main" val="10002"/>
                  </a:ext>
                </a:extLst>
              </a:tr>
              <a:tr h="370840">
                <a:tc>
                  <a:txBody>
                    <a:bodyPr/>
                    <a:lstStyle/>
                    <a:p>
                      <a:r>
                        <a:rPr lang="en-IN" dirty="0" smtClean="0"/>
                        <a:t>3</a:t>
                      </a:r>
                      <a:endParaRPr lang="en-US" dirty="0"/>
                    </a:p>
                  </a:txBody>
                  <a:tcPr/>
                </a:tc>
                <a:tc>
                  <a:txBody>
                    <a:bodyPr/>
                    <a:lstStyle/>
                    <a:p>
                      <a:r>
                        <a:rPr lang="en-IN" dirty="0" smtClean="0"/>
                        <a:t>TF-IDF</a:t>
                      </a:r>
                      <a:endParaRPr lang="en-US" dirty="0"/>
                    </a:p>
                  </a:txBody>
                  <a:tcPr/>
                </a:tc>
                <a:tc>
                  <a:txBody>
                    <a:bodyPr/>
                    <a:lstStyle/>
                    <a:p>
                      <a:r>
                        <a:rPr lang="en-IN" dirty="0" smtClean="0"/>
                        <a:t>To</a:t>
                      </a:r>
                      <a:r>
                        <a:rPr lang="en-IN" baseline="0" dirty="0" smtClean="0"/>
                        <a:t> extract frequent weights from thread mails</a:t>
                      </a:r>
                      <a:endParaRPr lang="en-US" dirty="0"/>
                    </a:p>
                  </a:txBody>
                  <a:tcPr/>
                </a:tc>
                <a:extLst>
                  <a:ext uri="{0D108BD9-81ED-4DB2-BD59-A6C34878D82A}">
                    <a16:rowId xmlns="" xmlns:a16="http://schemas.microsoft.com/office/drawing/2014/main" val="10003"/>
                  </a:ext>
                </a:extLst>
              </a:tr>
              <a:tr h="370840">
                <a:tc>
                  <a:txBody>
                    <a:bodyPr/>
                    <a:lstStyle/>
                    <a:p>
                      <a:r>
                        <a:rPr lang="en-IN" dirty="0" smtClean="0"/>
                        <a:t>4</a:t>
                      </a:r>
                      <a:endParaRPr lang="en-US" dirty="0"/>
                    </a:p>
                  </a:txBody>
                  <a:tcPr/>
                </a:tc>
                <a:tc>
                  <a:txBody>
                    <a:bodyPr/>
                    <a:lstStyle/>
                    <a:p>
                      <a:r>
                        <a:rPr lang="en-IN" dirty="0" smtClean="0"/>
                        <a:t>NLP</a:t>
                      </a:r>
                      <a:endParaRPr lang="en-US" dirty="0"/>
                    </a:p>
                  </a:txBody>
                  <a:tcPr/>
                </a:tc>
                <a:tc>
                  <a:txBody>
                    <a:bodyPr/>
                    <a:lstStyle/>
                    <a:p>
                      <a:r>
                        <a:rPr lang="en-IN" dirty="0" smtClean="0"/>
                        <a:t>Processing of text </a:t>
                      </a:r>
                      <a:endParaRPr lang="en-US" dirty="0"/>
                    </a:p>
                  </a:txBody>
                  <a:tcPr/>
                </a:tc>
                <a:extLst>
                  <a:ext uri="{0D108BD9-81ED-4DB2-BD59-A6C34878D82A}">
                    <a16:rowId xmlns=""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844280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Product Deployment</a:t>
            </a:r>
            <a:endParaRPr lang="en-US" dirty="0"/>
          </a:p>
        </p:txBody>
      </p:sp>
      <p:sp>
        <p:nvSpPr>
          <p:cNvPr id="3" name="Content Placeholder 2"/>
          <p:cNvSpPr>
            <a:spLocks noGrp="1"/>
          </p:cNvSpPr>
          <p:nvPr>
            <p:ph sz="half" idx="2"/>
          </p:nvPr>
        </p:nvSpPr>
        <p:spPr/>
        <p:txBody>
          <a:bodyPr/>
          <a:lstStyle/>
          <a:p>
            <a:endParaRPr lang="en-IN" dirty="0" smtClean="0"/>
          </a:p>
          <a:p>
            <a:r>
              <a:rPr lang="en-IN" dirty="0" smtClean="0">
                <a:latin typeface="+mn-lt"/>
              </a:rPr>
              <a:t>Effective </a:t>
            </a:r>
            <a:r>
              <a:rPr lang="en-IN" dirty="0" smtClean="0">
                <a:latin typeface="+mn-lt"/>
              </a:rPr>
              <a:t>business communication and deliver targeted messages</a:t>
            </a:r>
            <a:r>
              <a:rPr lang="en-IN" dirty="0" smtClean="0">
                <a:latin typeface="+mn-lt"/>
              </a:rPr>
              <a:t>.</a:t>
            </a:r>
          </a:p>
          <a:p>
            <a:endParaRPr lang="en-IN" dirty="0" smtClean="0">
              <a:latin typeface="+mn-lt"/>
            </a:endParaRPr>
          </a:p>
          <a:p>
            <a:r>
              <a:rPr lang="en-IN" dirty="0" smtClean="0">
                <a:latin typeface="+mn-lt"/>
              </a:rPr>
              <a:t>Reduce effort and time</a:t>
            </a:r>
          </a:p>
          <a:p>
            <a:endParaRPr lang="en-IN" dirty="0" smtClean="0"/>
          </a:p>
          <a:p>
            <a:endParaRPr lang="en-US" dirty="0"/>
          </a:p>
        </p:txBody>
      </p:sp>
      <p:sp>
        <p:nvSpPr>
          <p:cNvPr id="4" name="Text Placeholder 3"/>
          <p:cNvSpPr>
            <a:spLocks noGrp="1"/>
          </p:cNvSpPr>
          <p:nvPr>
            <p:ph type="body" sz="quarter" idx="3"/>
          </p:nvPr>
        </p:nvSpPr>
        <p:spPr>
          <a:xfrm>
            <a:off x="6172200" y="1579565"/>
            <a:ext cx="5756448" cy="823912"/>
          </a:xfrm>
        </p:spPr>
        <p:txBody>
          <a:bodyPr/>
          <a:lstStyle/>
          <a:p>
            <a:r>
              <a:rPr lang="en-US" dirty="0" smtClean="0"/>
              <a:t>Value Added to QuEST / Customer</a:t>
            </a:r>
            <a:endParaRPr lang="en-US" dirty="0"/>
          </a:p>
        </p:txBody>
      </p:sp>
      <p:sp>
        <p:nvSpPr>
          <p:cNvPr id="5" name="Content Placeholder 4"/>
          <p:cNvSpPr>
            <a:spLocks noGrp="1"/>
          </p:cNvSpPr>
          <p:nvPr>
            <p:ph sz="quarter" idx="4"/>
          </p:nvPr>
        </p:nvSpPr>
        <p:spPr/>
        <p:txBody>
          <a:bodyPr/>
          <a:lstStyle/>
          <a:p>
            <a:endParaRPr lang="en-IN" dirty="0" smtClean="0"/>
          </a:p>
          <a:p>
            <a:r>
              <a:rPr lang="en-IN" dirty="0" smtClean="0">
                <a:latin typeface="+mn-lt"/>
              </a:rPr>
              <a:t>Internal </a:t>
            </a:r>
            <a:r>
              <a:rPr lang="en-IN" dirty="0" smtClean="0">
                <a:latin typeface="+mn-lt"/>
              </a:rPr>
              <a:t>use </a:t>
            </a:r>
            <a:r>
              <a:rPr lang="en-IN" dirty="0" smtClean="0">
                <a:latin typeface="+mn-lt"/>
              </a:rPr>
              <a:t>case for employees/Customers </a:t>
            </a:r>
            <a:endParaRPr lang="en-US" dirty="0">
              <a:latin typeface="+mn-lt"/>
            </a:endParaRPr>
          </a:p>
        </p:txBody>
      </p:sp>
      <p:sp>
        <p:nvSpPr>
          <p:cNvPr id="6" name="Title 5"/>
          <p:cNvSpPr>
            <a:spLocks noGrp="1"/>
          </p:cNvSpPr>
          <p:nvPr>
            <p:ph type="title"/>
          </p:nvPr>
        </p:nvSpPr>
        <p:spPr/>
        <p:txBody>
          <a:bodyPr/>
          <a:lstStyle/>
          <a:p>
            <a:r>
              <a:rPr lang="en-US" b="1" dirty="0" smtClean="0">
                <a:latin typeface="PF DinText Pro Medium"/>
              </a:rPr>
              <a:t>Business</a:t>
            </a:r>
            <a:r>
              <a:rPr lang="en-US" b="1" dirty="0" smtClean="0">
                <a:latin typeface="PF Din Text Cond Pro Medium"/>
              </a:rPr>
              <a:t> </a:t>
            </a:r>
            <a:r>
              <a:rPr lang="en-US" b="1" dirty="0" smtClean="0">
                <a:latin typeface="PF DinText Pro Medium"/>
              </a:rPr>
              <a:t>Case</a:t>
            </a:r>
            <a:endParaRPr lang="en-US" b="1" dirty="0">
              <a:latin typeface="PF DinText Pro Medium"/>
            </a:endParaRPr>
          </a:p>
        </p:txBody>
      </p:sp>
    </p:spTree>
    <p:extLst>
      <p:ext uri="{BB962C8B-B14F-4D97-AF65-F5344CB8AC3E}">
        <p14:creationId xmlns:p14="http://schemas.microsoft.com/office/powerpoint/2010/main" val="8108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Key Learning</a:t>
            </a:r>
            <a:endParaRPr lang="en-US" dirty="0"/>
          </a:p>
        </p:txBody>
      </p:sp>
      <p:sp>
        <p:nvSpPr>
          <p:cNvPr id="3" name="Content Placeholder 2"/>
          <p:cNvSpPr>
            <a:spLocks noGrp="1"/>
          </p:cNvSpPr>
          <p:nvPr>
            <p:ph sz="half" idx="2"/>
          </p:nvPr>
        </p:nvSpPr>
        <p:spPr/>
        <p:txBody>
          <a:bodyPr/>
          <a:lstStyle/>
          <a:p>
            <a:endParaRPr lang="en-IN" dirty="0" smtClean="0">
              <a:latin typeface="+mn-lt"/>
            </a:endParaRPr>
          </a:p>
          <a:p>
            <a:r>
              <a:rPr lang="en-IN" dirty="0" smtClean="0">
                <a:latin typeface="+mn-lt"/>
              </a:rPr>
              <a:t>Extracting effective features/information from email contents</a:t>
            </a:r>
            <a:r>
              <a:rPr lang="en-IN" dirty="0" smtClean="0">
                <a:latin typeface="+mn-lt"/>
              </a:rPr>
              <a:t>.</a:t>
            </a:r>
          </a:p>
          <a:p>
            <a:endParaRPr lang="en-IN" dirty="0" smtClean="0">
              <a:latin typeface="+mn-lt"/>
            </a:endParaRPr>
          </a:p>
          <a:p>
            <a:r>
              <a:rPr lang="en-IN" dirty="0" smtClean="0">
                <a:latin typeface="+mn-lt"/>
              </a:rPr>
              <a:t>Importance data acquisition and  pre-processing.</a:t>
            </a:r>
          </a:p>
          <a:p>
            <a:endParaRPr lang="en-IN" dirty="0" smtClean="0">
              <a:latin typeface="+mn-lt"/>
            </a:endParaRPr>
          </a:p>
          <a:p>
            <a:endParaRPr lang="en-IN" dirty="0" smtClean="0">
              <a:latin typeface="+mn-lt"/>
            </a:endParaRPr>
          </a:p>
          <a:p>
            <a:endParaRPr lang="en-US" dirty="0">
              <a:latin typeface="+mn-lt"/>
            </a:endParaRPr>
          </a:p>
        </p:txBody>
      </p:sp>
      <p:sp>
        <p:nvSpPr>
          <p:cNvPr id="4" name="Text Placeholder 3"/>
          <p:cNvSpPr>
            <a:spLocks noGrp="1"/>
          </p:cNvSpPr>
          <p:nvPr>
            <p:ph type="body" sz="quarter" idx="3"/>
          </p:nvPr>
        </p:nvSpPr>
        <p:spPr/>
        <p:txBody>
          <a:bodyPr/>
          <a:lstStyle/>
          <a:p>
            <a:r>
              <a:rPr lang="en-US" dirty="0" smtClean="0"/>
              <a:t>Scope for Improvement</a:t>
            </a:r>
            <a:endParaRPr lang="en-US" dirty="0"/>
          </a:p>
        </p:txBody>
      </p:sp>
      <p:sp>
        <p:nvSpPr>
          <p:cNvPr id="5" name="Content Placeholder 4"/>
          <p:cNvSpPr>
            <a:spLocks noGrp="1"/>
          </p:cNvSpPr>
          <p:nvPr>
            <p:ph sz="quarter" idx="4"/>
          </p:nvPr>
        </p:nvSpPr>
        <p:spPr/>
        <p:txBody>
          <a:bodyPr/>
          <a:lstStyle/>
          <a:p>
            <a:endParaRPr lang="en-IN" dirty="0" smtClean="0"/>
          </a:p>
          <a:p>
            <a:r>
              <a:rPr lang="en-IN" dirty="0" smtClean="0">
                <a:latin typeface="+mn-lt"/>
              </a:rPr>
              <a:t>Can </a:t>
            </a:r>
            <a:r>
              <a:rPr lang="en-IN" dirty="0" smtClean="0">
                <a:latin typeface="+mn-lt"/>
              </a:rPr>
              <a:t>add automatic suggestion for </a:t>
            </a:r>
            <a:r>
              <a:rPr lang="en-IN" dirty="0" smtClean="0">
                <a:latin typeface="+mn-lt"/>
              </a:rPr>
              <a:t>messages</a:t>
            </a:r>
          </a:p>
          <a:p>
            <a:endParaRPr lang="en-IN" dirty="0" smtClean="0">
              <a:latin typeface="+mn-lt"/>
            </a:endParaRPr>
          </a:p>
          <a:p>
            <a:r>
              <a:rPr lang="en-IN" dirty="0" smtClean="0">
                <a:latin typeface="+mn-lt"/>
              </a:rPr>
              <a:t>Classifying mails into more categories</a:t>
            </a:r>
            <a:r>
              <a:rPr lang="en-IN" dirty="0" smtClean="0"/>
              <a:t>.</a:t>
            </a:r>
          </a:p>
          <a:p>
            <a:pPr marL="0" indent="0">
              <a:buNone/>
            </a:pPr>
            <a:endParaRPr lang="en-US" dirty="0"/>
          </a:p>
        </p:txBody>
      </p:sp>
      <p:sp>
        <p:nvSpPr>
          <p:cNvPr id="6" name="Title 5"/>
          <p:cNvSpPr>
            <a:spLocks noGrp="1"/>
          </p:cNvSpPr>
          <p:nvPr>
            <p:ph type="title"/>
          </p:nvPr>
        </p:nvSpPr>
        <p:spPr/>
        <p:txBody>
          <a:bodyPr/>
          <a:lstStyle/>
          <a:p>
            <a:r>
              <a:rPr lang="en-US" b="1" dirty="0" smtClean="0">
                <a:latin typeface="PF DinText Pro Medium"/>
              </a:rPr>
              <a:t>Learning Points</a:t>
            </a:r>
            <a:endParaRPr lang="en-US" b="1" dirty="0">
              <a:latin typeface="PF DinText Pro Medium"/>
            </a:endParaRPr>
          </a:p>
        </p:txBody>
      </p:sp>
    </p:spTree>
    <p:extLst>
      <p:ext uri="{BB962C8B-B14F-4D97-AF65-F5344CB8AC3E}">
        <p14:creationId xmlns:p14="http://schemas.microsoft.com/office/powerpoint/2010/main" val="413004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latin typeface="PF DinText Pro Medium" panose="02000506020000020004"/>
              </a:rPr>
              <a:t>Experience</a:t>
            </a:r>
            <a:endParaRPr lang="en-US" dirty="0">
              <a:latin typeface="PF DinText Pro Medium" panose="02000506020000020004"/>
            </a:endParaRPr>
          </a:p>
        </p:txBody>
      </p:sp>
      <p:sp>
        <p:nvSpPr>
          <p:cNvPr id="2" name="Picture Placeholder 1"/>
          <p:cNvSpPr>
            <a:spLocks noGrp="1"/>
          </p:cNvSpPr>
          <p:nvPr>
            <p:ph type="pic" idx="1"/>
          </p:nvPr>
        </p:nvSpPr>
        <p:spPr/>
      </p:sp>
      <p:sp>
        <p:nvSpPr>
          <p:cNvPr id="5" name="Content Placeholder 4"/>
          <p:cNvSpPr>
            <a:spLocks noGrp="1"/>
          </p:cNvSpPr>
          <p:nvPr>
            <p:ph type="body" sz="half" idx="2"/>
          </p:nvPr>
        </p:nvSpPr>
        <p:spPr/>
        <p:txBody>
          <a:bodyPr/>
          <a:lstStyle/>
          <a:p>
            <a:endParaRPr lang="en-IN" b="1" dirty="0" smtClean="0"/>
          </a:p>
          <a:p>
            <a:r>
              <a:rPr lang="en-IN" sz="2000" dirty="0" smtClean="0">
                <a:latin typeface="+mn-lt"/>
              </a:rPr>
              <a:t>Team work for creating solutions from problems</a:t>
            </a:r>
          </a:p>
          <a:p>
            <a:endParaRPr lang="en-IN" sz="2000" b="1" dirty="0">
              <a:latin typeface="PF DinText Pro Medium" panose="02000506020000020004"/>
            </a:endParaRPr>
          </a:p>
          <a:p>
            <a:r>
              <a:rPr lang="en-IN" sz="2000" dirty="0" smtClean="0">
                <a:latin typeface="+mn-lt"/>
              </a:rPr>
              <a:t>Step by step development into demo.</a:t>
            </a:r>
          </a:p>
        </p:txBody>
      </p:sp>
      <p:sp>
        <p:nvSpPr>
          <p:cNvPr id="6" name="Content Placeholder 5"/>
          <p:cNvSpPr>
            <a:spLocks noGrp="1"/>
          </p:cNvSpPr>
          <p:nvPr>
            <p:ph type="body" sz="quarter" idx="10"/>
          </p:nvPr>
        </p:nvSpPr>
        <p:spPr/>
        <p:txBody>
          <a:bodyPr/>
          <a:lstStyle/>
          <a:p>
            <a:r>
              <a:rPr lang="en-US" b="1" dirty="0" smtClean="0"/>
              <a:t>The Team</a:t>
            </a:r>
            <a:endParaRPr lang="en-US" b="1" dirty="0"/>
          </a:p>
        </p:txBody>
      </p:sp>
    </p:spTree>
    <p:extLst>
      <p:ext uri="{BB962C8B-B14F-4D97-AF65-F5344CB8AC3E}">
        <p14:creationId xmlns:p14="http://schemas.microsoft.com/office/powerpoint/2010/main" val="1692950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86200" y="6096000"/>
            <a:ext cx="8199438" cy="457200"/>
          </a:xfrm>
        </p:spPr>
        <p:txBody>
          <a:bodyPr/>
          <a:lstStyle/>
          <a:p>
            <a:pPr>
              <a:defRPr/>
            </a:pPr>
            <a:r>
              <a:rPr/>
              <a:t>Engineering | Enterprise Solutions | Operations &amp; Supply Chain | Technology &amp; Digital Solutions </a:t>
            </a:r>
          </a:p>
        </p:txBody>
      </p:sp>
      <p:sp>
        <p:nvSpPr>
          <p:cNvPr id="36867" name="Text Placeholder 2"/>
          <p:cNvSpPr>
            <a:spLocks noGrp="1"/>
          </p:cNvSpPr>
          <p:nvPr>
            <p:ph type="body" sz="quarter" idx="12"/>
          </p:nvPr>
        </p:nvSpPr>
        <p:spPr/>
        <p:txBody>
          <a:bodyPr/>
          <a:lstStyle/>
          <a:p>
            <a:r>
              <a:rPr lang="en-IN" smtClean="0"/>
              <a:t>Thank You</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
  <a:themeElements>
    <a:clrScheme name="QuEST colours">
      <a:dk1>
        <a:srgbClr val="595959"/>
      </a:dk1>
      <a:lt1>
        <a:srgbClr val="FFFFFF"/>
      </a:lt1>
      <a:dk2>
        <a:srgbClr val="70AB5B"/>
      </a:dk2>
      <a:lt2>
        <a:srgbClr val="CE8105"/>
      </a:lt2>
      <a:accent1>
        <a:srgbClr val="A6A6A6"/>
      </a:accent1>
      <a:accent2>
        <a:srgbClr val="6FC5B4"/>
      </a:accent2>
      <a:accent3>
        <a:srgbClr val="1983A3"/>
      </a:accent3>
      <a:accent4>
        <a:srgbClr val="00B0F0"/>
      </a:accent4>
      <a:accent5>
        <a:srgbClr val="2281A1"/>
      </a:accent5>
      <a:accent6>
        <a:srgbClr val="1979AC"/>
      </a:accent6>
      <a:hlink>
        <a:srgbClr val="0070C0"/>
      </a:hlink>
      <a:folHlink>
        <a:srgbClr val="00B0F0"/>
      </a:folHlink>
    </a:clrScheme>
    <a:fontScheme name="Mobiliya Branding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65000"/>
              <a:lumOff val="3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lumMod val="85000"/>
                <a:lumOff val="1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121899" tIns="60950" rIns="121899" bIns="60950" rtlCol="0" anchor="ctr">
        <a:spAutoFit/>
      </a:bodyPr>
      <a:lstStyle>
        <a:defPPr>
          <a:defRPr sz="1200" dirty="0" err="1" smtClean="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defRPr>
        </a:defPPr>
      </a:lstStyle>
    </a:txDef>
  </a:objectDefaults>
  <a:extraClrSchemeLst/>
  <a:extLst>
    <a:ext uri="{05A4C25C-085E-4340-85A3-A5531E510DB2}">
      <thm15:themeFamily xmlns:thm15="http://schemas.microsoft.com/office/thememl/2012/main" name="QuEST Global Corporate Template.1" id="{0AD3395A-D22F-45BA-B259-E55A568DF373}" vid="{D6EF00AE-53AA-4CD2-8372-3A51691EC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1180</TotalTime>
  <Words>774</Words>
  <Application>Microsoft Office PowerPoint</Application>
  <PresentationFormat>Widescreen</PresentationFormat>
  <Paragraphs>142</Paragraphs>
  <Slides>9</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vt:i4>
      </vt:variant>
    </vt:vector>
  </HeadingPairs>
  <TitlesOfParts>
    <vt:vector size="24" baseType="lpstr">
      <vt:lpstr>Arial</vt:lpstr>
      <vt:lpstr>Calibri</vt:lpstr>
      <vt:lpstr>Courier New</vt:lpstr>
      <vt:lpstr>Lato Light</vt:lpstr>
      <vt:lpstr>PF Din Text Cond Pro Medium</vt:lpstr>
      <vt:lpstr>PF DinText Pro</vt:lpstr>
      <vt:lpstr>PF DinText Pro Medium</vt:lpstr>
      <vt:lpstr>PF DinText Pro Thin </vt:lpstr>
      <vt:lpstr>Segoe UI</vt:lpstr>
      <vt:lpstr>Segoe UI Light</vt:lpstr>
      <vt:lpstr>Segoe UI Semibold</vt:lpstr>
      <vt:lpstr>Symbol</vt:lpstr>
      <vt:lpstr>Trebuchet MS</vt:lpstr>
      <vt:lpstr>Wingdings</vt:lpstr>
      <vt:lpstr>theme</vt:lpstr>
      <vt:lpstr>Email Analyser</vt:lpstr>
      <vt:lpstr>PowerPoint Presentation</vt:lpstr>
      <vt:lpstr>Scope</vt:lpstr>
      <vt:lpstr>System Architecture</vt:lpstr>
      <vt:lpstr>Technology Choices</vt:lpstr>
      <vt:lpstr>Business Case</vt:lpstr>
      <vt:lpstr>Learning Points</vt:lpstr>
      <vt:lpstr>Experience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Dilip Shenoy</dc:creator>
  <cp:lastModifiedBy>Arunkumar Pv</cp:lastModifiedBy>
  <cp:revision>27</cp:revision>
  <cp:lastPrinted>2019-07-21T11:39:35Z</cp:lastPrinted>
  <dcterms:created xsi:type="dcterms:W3CDTF">2020-11-24T08:10:51Z</dcterms:created>
  <dcterms:modified xsi:type="dcterms:W3CDTF">2020-12-15T04:44:02Z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2057-10.2.0.7549</vt:lpwstr>
  </property>
</Properties>
</file>