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C1D5E-3EC1-5BB0-B589-7A960E89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66C3F2-E214-78B9-4B52-BECEF87CD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C745A-44F9-D289-B37E-DB38334F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5EFEA-3635-DFF4-1562-CAF75219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1301D-2573-5DEA-69A0-A4CCF83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4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86D93-1806-ECF3-A56E-CBCE07F0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9AFC7D-F633-BAB8-1D0F-CE75C1A1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7A6AC-CB56-89C1-491F-358CA630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645D7-0CD4-9A9C-86B2-5B7D7D8E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BB7381-AF15-0CF5-538D-5A402AE0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6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A38AD6-49B6-3DAA-6847-04913CC9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70E747-41CF-C0AB-2572-420FBC64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953F7-EC8E-60CE-D02B-5016772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1956E-AD01-ADAF-76A3-ACB5D00B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71134-F67B-D520-7AA0-DF88E1C8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0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BEA69-04CE-0A3C-DB40-84CC26D2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0F9EE-CC12-67DB-8D0F-0C203467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65498-2884-AA02-A92A-33C21F43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35D86-BA98-F684-8AE1-0C166E98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98652-903E-01C8-F1C1-B18B0AA2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1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FF326-7451-9962-8301-B4190119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E4348-D64E-41F7-16AD-1BF90D21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E5566-01BD-C5BD-34EE-594B1CFC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2C90A-CFDC-A17D-D0A1-EEC42647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37A5D-3206-2949-0BD6-A36779A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94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763B6-E100-06F8-AAF7-35E06654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0D734-E2A2-8BD1-4008-741D2CDF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CB0ED1-9EF2-0EED-9FCD-B9524BB3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B5147-19A9-93D0-5C2B-594EC502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13E2CD-8D4C-90EF-9E45-8042606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130D75-CB86-A8E5-1E67-CF4645B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B4273-E38E-6B15-9E25-C635D300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C25F06-EC9E-BD9A-B23E-A356E642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84FEFE-05D5-7DCA-ABB6-132AF3DC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63F881-A128-56B2-9ADC-8DEB50BA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0205FE-82EF-E752-CDE5-423F33E72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AA5DE-D62B-D4B0-866D-8308CFC7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FC1002-0458-9DD5-370B-A4E65946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E49DB3-33F8-62DD-8920-F4F4971A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2D624-2397-75DE-52DC-78DBD97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2A4C51-FA43-C624-8BC9-CD9A8843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48F7D-B94F-5784-C386-590E58FA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297C59-2612-2ABA-47E7-9D19F46F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470451-AE36-9FB5-E7D0-DFFB8C2A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A4293F-1973-2794-7ADB-22F267D8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24E7AD-EFBB-9A8F-B7AA-4FFF2BB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AA347-FB83-B66A-B6DF-D34E186E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5B0CC-D5CB-D3D6-031B-9E374A49B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488306-77BC-A372-424A-A8C069554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94F98-2B64-9716-5B51-53F31C8C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3A451C-DEF6-2A9F-B102-9EBDD2F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3F9F14-3303-4A58-F771-0E103CA8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91D0-A467-D430-1399-26FED050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48B6EE-F062-2006-BC6E-945DE436D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30E2C9-0522-8659-8199-D441BFBC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458E80-811B-9D86-F745-638E7D8D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FCB307-8C0D-5ECB-62E7-85592E5A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BA29FC-2747-0DBD-62F5-E290ED67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C65DDD-13FC-EF44-AFF2-F4773853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0C70CF-754B-613E-AB92-4FC94D36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992DB-CCE8-EABF-3A9B-E62474AB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D08F0-88DA-4F0A-88ED-A049010A0600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AB5A8B-5E4D-DB02-D8A1-BDA9B850F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87F69-02CA-CCA1-81CE-E5378A968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E7B4B-1868-48AD-B2B0-7A44D2A94C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337F-00A4-DC60-225B-812FD9966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Fortnite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65EFA-7008-5C55-BF44-9EB0586F7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Das ist eine Präsentation über </a:t>
            </a:r>
            <a:r>
              <a:rPr lang="de-DE"/>
              <a:t>Fortnite</a:t>
            </a:r>
          </a:p>
        </p:txBody>
      </p:sp>
    </p:spTree>
    <p:extLst>
      <p:ext uri="{BB962C8B-B14F-4D97-AF65-F5344CB8AC3E}">
        <p14:creationId xmlns:p14="http://schemas.microsoft.com/office/powerpoint/2010/main" val="309832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Fortnite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Fortnite</dc:title>
  <dc:creator>Bogdan Tanase</dc:creator>
  <cp:lastModifiedBy>Bogdan Tanase</cp:lastModifiedBy>
  <cp:revision>2</cp:revision>
  <dcterms:created xsi:type="dcterms:W3CDTF">2024-05-04T11:29:27Z</dcterms:created>
  <dcterms:modified xsi:type="dcterms:W3CDTF">2024-05-04T11:33:46Z</dcterms:modified>
</cp:coreProperties>
</file>