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94660"/>
  </p:normalViewPr>
  <p:slideViewPr>
    <p:cSldViewPr>
      <p:cViewPr>
        <p:scale>
          <a:sx n="76" d="100"/>
          <a:sy n="76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85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07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89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74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424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4444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7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23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95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320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733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23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69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404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972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78A5-DB7D-4876-880A-2DE3DF9F6F86}" type="datetimeFigureOut">
              <a:rPr lang="vi-VN" smtClean="0"/>
              <a:t>18/07/2016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93DF27-8856-44F6-B2FA-51AD21446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43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80700"/>
          </a:xfrm>
        </p:spPr>
        <p:txBody>
          <a:bodyPr/>
          <a:lstStyle/>
          <a:p>
            <a:endParaRPr lang="en-US" dirty="0"/>
          </a:p>
          <a:p>
            <a:endParaRPr lang="en-US" sz="2800" dirty="0"/>
          </a:p>
          <a:p>
            <a:pPr algn="ctr"/>
            <a:r>
              <a:rPr lang="en-US" sz="2800" dirty="0"/>
              <a:t>BÁO CÁO PROJECT II </a:t>
            </a:r>
          </a:p>
          <a:p>
            <a:pPr marL="0" indent="0" algn="ctr">
              <a:buNone/>
            </a:pPr>
            <a:r>
              <a:rPr lang="en-US" sz="2400" dirty="0"/>
              <a:t>CHƯƠNG TRÌNH QUẢN LÝ ĐIỂM SINH VIÊN</a:t>
            </a:r>
            <a:endParaRPr lang="vi-VN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78904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528" y="393143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3299" y="395862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vi-VN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4417467"/>
            <a:ext cx="23042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Hiệp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1028" y="4602133"/>
            <a:ext cx="26056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4471028" y="5236203"/>
            <a:ext cx="26056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Dũng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4471029" y="5870273"/>
            <a:ext cx="26056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Thọ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41" y="443347"/>
            <a:ext cx="1790976" cy="754095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0" y="144988"/>
            <a:ext cx="4197868" cy="8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CÔNG CỤ - NGÔN NGỮ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2856"/>
            <a:ext cx="8686800" cy="439248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 sz="2400" kern="6000" dirty="0">
                <a:latin typeface="+mj-lt"/>
              </a:rPr>
              <a:t>Công </a:t>
            </a:r>
            <a:r>
              <a:rPr lang="vi-VN" sz="2400" kern="6000" dirty="0" err="1">
                <a:latin typeface="+mj-lt"/>
              </a:rPr>
              <a:t>cụ</a:t>
            </a:r>
            <a:r>
              <a:rPr lang="vi-VN" sz="2400" kern="6000" dirty="0">
                <a:latin typeface="+mj-lt"/>
              </a:rPr>
              <a:t> </a:t>
            </a:r>
            <a:r>
              <a:rPr lang="vi-VN" sz="2400" kern="6000" dirty="0" err="1">
                <a:latin typeface="+mj-lt"/>
              </a:rPr>
              <a:t>thực</a:t>
            </a:r>
            <a:r>
              <a:rPr lang="vi-VN" sz="2400" kern="6000" dirty="0">
                <a:latin typeface="+mj-lt"/>
              </a:rPr>
              <a:t> </a:t>
            </a:r>
            <a:r>
              <a:rPr lang="vi-VN" sz="2400" kern="6000" dirty="0" err="1">
                <a:latin typeface="+mj-lt"/>
              </a:rPr>
              <a:t>hiện</a:t>
            </a:r>
            <a:r>
              <a:rPr lang="vi-VN" sz="2400" kern="6000" dirty="0">
                <a:latin typeface="+mj-lt"/>
              </a:rPr>
              <a:t> : </a:t>
            </a:r>
            <a:r>
              <a:rPr lang="vi-VN" sz="2400" kern="6000" dirty="0" err="1">
                <a:latin typeface="+mj-lt"/>
              </a:rPr>
              <a:t>eclipse</a:t>
            </a:r>
            <a:r>
              <a:rPr lang="vi-VN" sz="2400" kern="6000" dirty="0">
                <a:latin typeface="+mj-lt"/>
              </a:rPr>
              <a:t>, </a:t>
            </a:r>
            <a:r>
              <a:rPr lang="vi-VN" sz="2400" kern="6000" dirty="0" err="1">
                <a:latin typeface="+mj-lt"/>
              </a:rPr>
              <a:t>MySQL</a:t>
            </a:r>
            <a:endParaRPr lang="vi-VN" sz="2400" kern="6000" dirty="0">
              <a:latin typeface="+mj-lt"/>
            </a:endParaRPr>
          </a:p>
          <a:p>
            <a:pPr>
              <a:buFontTx/>
              <a:buChar char="-"/>
            </a:pPr>
            <a:endParaRPr lang="vi-VN" sz="2400" kern="6000" dirty="0">
              <a:latin typeface="+mj-lt"/>
            </a:endParaRPr>
          </a:p>
          <a:p>
            <a:pPr>
              <a:buFontTx/>
              <a:buChar char="-"/>
            </a:pPr>
            <a:r>
              <a:rPr lang="vi-VN" sz="2400" kern="6000" dirty="0">
                <a:latin typeface="+mj-lt"/>
              </a:rPr>
              <a:t>Ngôn </a:t>
            </a:r>
            <a:r>
              <a:rPr lang="vi-VN" sz="2400" kern="6000" dirty="0" err="1">
                <a:latin typeface="+mj-lt"/>
              </a:rPr>
              <a:t>ngữ</a:t>
            </a:r>
            <a:r>
              <a:rPr lang="vi-VN" sz="2400" kern="6000" dirty="0">
                <a:latin typeface="+mj-lt"/>
              </a:rPr>
              <a:t> : </a:t>
            </a:r>
            <a:r>
              <a:rPr lang="vi-VN" sz="2400" kern="6000" dirty="0" err="1">
                <a:latin typeface="+mj-lt"/>
              </a:rPr>
              <a:t>java</a:t>
            </a:r>
            <a:endParaRPr lang="vi-VN" sz="2400" kern="6000" dirty="0">
              <a:latin typeface="+mj-lt"/>
            </a:endParaRPr>
          </a:p>
          <a:p>
            <a:pPr>
              <a:buFontTx/>
              <a:buChar char="-"/>
            </a:pPr>
            <a:endParaRPr lang="vi-VN" sz="2400" kern="6000" dirty="0">
              <a:latin typeface="+mj-lt"/>
            </a:endParaRPr>
          </a:p>
          <a:p>
            <a:pPr>
              <a:buFontTx/>
              <a:buChar char="-"/>
            </a:pPr>
            <a:r>
              <a:rPr lang="vi-VN" sz="2400" kern="6000" dirty="0" err="1">
                <a:latin typeface="+mj-lt"/>
              </a:rPr>
              <a:t>Các</a:t>
            </a:r>
            <a:r>
              <a:rPr lang="vi-VN" sz="2400" kern="6000" dirty="0">
                <a:latin typeface="+mj-lt"/>
              </a:rPr>
              <a:t> thư </a:t>
            </a:r>
            <a:r>
              <a:rPr lang="vi-VN" sz="2400" kern="6000" dirty="0" err="1">
                <a:latin typeface="+mj-lt"/>
              </a:rPr>
              <a:t>viện</a:t>
            </a:r>
            <a:r>
              <a:rPr lang="vi-VN" sz="2400" kern="6000" dirty="0">
                <a:latin typeface="+mj-lt"/>
              </a:rPr>
              <a:t> </a:t>
            </a:r>
            <a:r>
              <a:rPr lang="vi-VN" sz="2400" kern="6000" dirty="0" err="1">
                <a:latin typeface="+mj-lt"/>
              </a:rPr>
              <a:t>add</a:t>
            </a:r>
            <a:r>
              <a:rPr lang="vi-VN" sz="2400" kern="6000" dirty="0">
                <a:latin typeface="+mj-lt"/>
              </a:rPr>
              <a:t> thêm : </a:t>
            </a:r>
            <a:r>
              <a:rPr lang="vi-VN" sz="2400" kern="6000" dirty="0" err="1">
                <a:latin typeface="+mj-lt"/>
              </a:rPr>
              <a:t>jCalendar</a:t>
            </a:r>
            <a:r>
              <a:rPr lang="vi-VN" sz="2400" kern="6000" dirty="0">
                <a:latin typeface="+mj-lt"/>
              </a:rPr>
              <a:t>, </a:t>
            </a:r>
            <a:r>
              <a:rPr lang="vi-VN" sz="2400" kern="6000" dirty="0" err="1">
                <a:latin typeface="+mj-lt"/>
              </a:rPr>
              <a:t>Jcommon</a:t>
            </a:r>
            <a:r>
              <a:rPr lang="vi-VN" sz="2400" kern="6000" dirty="0">
                <a:latin typeface="+mj-lt"/>
              </a:rPr>
              <a:t>, </a:t>
            </a:r>
            <a:r>
              <a:rPr lang="vi-VN" sz="2400" kern="6000" dirty="0" err="1">
                <a:latin typeface="+mj-lt"/>
              </a:rPr>
              <a:t>Jfeechart</a:t>
            </a:r>
            <a:endParaRPr lang="vi-VN" sz="2400" kern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32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54" y="124142"/>
            <a:ext cx="6347713" cy="698267"/>
          </a:xfrm>
        </p:spPr>
        <p:txBody>
          <a:bodyPr/>
          <a:lstStyle/>
          <a:p>
            <a:r>
              <a:rPr lang="vi-VN" dirty="0"/>
              <a:t>ĐỐI TƯỢNG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2696"/>
            <a:ext cx="86868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vi-VN" sz="1800" dirty="0">
              <a:latin typeface="+mj-lt"/>
            </a:endParaRPr>
          </a:p>
        </p:txBody>
      </p:sp>
      <p:sp>
        <p:nvSpPr>
          <p:cNvPr id="158" name="Hình Bầu dục 157"/>
          <p:cNvSpPr/>
          <p:nvPr/>
        </p:nvSpPr>
        <p:spPr>
          <a:xfrm>
            <a:off x="810911" y="1212120"/>
            <a:ext cx="1224136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Sinh Viên</a:t>
            </a:r>
          </a:p>
        </p:txBody>
      </p:sp>
      <p:sp>
        <p:nvSpPr>
          <p:cNvPr id="159" name="Hình Bầu dục 158"/>
          <p:cNvSpPr/>
          <p:nvPr/>
        </p:nvSpPr>
        <p:spPr>
          <a:xfrm>
            <a:off x="458179" y="3315719"/>
            <a:ext cx="1685471" cy="11639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Giáo</a:t>
            </a:r>
            <a:r>
              <a:rPr lang="vi-VN" dirty="0"/>
              <a:t> viên</a:t>
            </a:r>
          </a:p>
        </p:txBody>
      </p:sp>
      <p:sp>
        <p:nvSpPr>
          <p:cNvPr id="160" name="Hình Bầu dục 159"/>
          <p:cNvSpPr/>
          <p:nvPr/>
        </p:nvSpPr>
        <p:spPr>
          <a:xfrm>
            <a:off x="5932621" y="2689927"/>
            <a:ext cx="1907488" cy="1368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vụ</a:t>
            </a:r>
            <a:endParaRPr lang="vi-VN" dirty="0"/>
          </a:p>
        </p:txBody>
      </p:sp>
      <p:sp>
        <p:nvSpPr>
          <p:cNvPr id="162" name="Hình Chữ nhật Góc tròn 161"/>
          <p:cNvSpPr/>
          <p:nvPr/>
        </p:nvSpPr>
        <p:spPr>
          <a:xfrm>
            <a:off x="3072072" y="1260878"/>
            <a:ext cx="1728192" cy="417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Quản</a:t>
            </a:r>
            <a:r>
              <a:rPr lang="vi-VN" sz="1600" dirty="0"/>
              <a:t> </a:t>
            </a:r>
            <a:r>
              <a:rPr lang="vi-VN" sz="1600" dirty="0" err="1"/>
              <a:t>lý</a:t>
            </a:r>
            <a:r>
              <a:rPr lang="vi-VN" sz="1600" dirty="0"/>
              <a:t> Khoa</a:t>
            </a:r>
          </a:p>
        </p:txBody>
      </p:sp>
      <p:sp>
        <p:nvSpPr>
          <p:cNvPr id="163" name="Hình Chữ nhật Góc tròn 162"/>
          <p:cNvSpPr/>
          <p:nvPr/>
        </p:nvSpPr>
        <p:spPr>
          <a:xfrm>
            <a:off x="3086696" y="5849894"/>
            <a:ext cx="1694434" cy="371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Quản</a:t>
            </a:r>
            <a:r>
              <a:rPr lang="vi-VN" sz="1600" dirty="0"/>
              <a:t> </a:t>
            </a:r>
            <a:r>
              <a:rPr lang="vi-VN" sz="1600" dirty="0" err="1"/>
              <a:t>lý</a:t>
            </a:r>
            <a:r>
              <a:rPr lang="vi-VN" sz="1600" dirty="0"/>
              <a:t> </a:t>
            </a:r>
            <a:r>
              <a:rPr lang="vi-VN" sz="1600" dirty="0" err="1"/>
              <a:t>Lớp</a:t>
            </a:r>
            <a:endParaRPr lang="vi-VN" sz="1600" dirty="0"/>
          </a:p>
        </p:txBody>
      </p:sp>
      <p:sp>
        <p:nvSpPr>
          <p:cNvPr id="164" name="Hình Chữ nhật Góc tròn 163"/>
          <p:cNvSpPr/>
          <p:nvPr/>
        </p:nvSpPr>
        <p:spPr>
          <a:xfrm>
            <a:off x="3072072" y="5045385"/>
            <a:ext cx="1709058" cy="385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Quản</a:t>
            </a:r>
            <a:r>
              <a:rPr lang="vi-VN" sz="1600" dirty="0"/>
              <a:t> </a:t>
            </a:r>
            <a:r>
              <a:rPr lang="vi-VN" sz="1600" dirty="0" err="1"/>
              <a:t>lý</a:t>
            </a:r>
            <a:r>
              <a:rPr lang="vi-VN" sz="1600" dirty="0"/>
              <a:t> Môn</a:t>
            </a:r>
          </a:p>
        </p:txBody>
      </p:sp>
      <p:sp>
        <p:nvSpPr>
          <p:cNvPr id="165" name="Hình Chữ nhật Góc tròn 164"/>
          <p:cNvSpPr/>
          <p:nvPr/>
        </p:nvSpPr>
        <p:spPr>
          <a:xfrm>
            <a:off x="3072072" y="4134655"/>
            <a:ext cx="1728191" cy="5244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Quản</a:t>
            </a:r>
            <a:r>
              <a:rPr lang="vi-VN" sz="1600" dirty="0"/>
              <a:t> </a:t>
            </a:r>
            <a:r>
              <a:rPr lang="vi-VN" sz="1600" dirty="0" err="1"/>
              <a:t>lý</a:t>
            </a:r>
            <a:r>
              <a:rPr lang="vi-VN" sz="1600" dirty="0"/>
              <a:t> </a:t>
            </a:r>
            <a:r>
              <a:rPr lang="vi-VN" sz="1600" dirty="0" err="1"/>
              <a:t>Giáo</a:t>
            </a:r>
            <a:r>
              <a:rPr lang="vi-VN" sz="1600" dirty="0"/>
              <a:t> viên</a:t>
            </a:r>
          </a:p>
        </p:txBody>
      </p:sp>
      <p:sp>
        <p:nvSpPr>
          <p:cNvPr id="166" name="Hình Chữ nhật Góc tròn 165"/>
          <p:cNvSpPr/>
          <p:nvPr/>
        </p:nvSpPr>
        <p:spPr>
          <a:xfrm>
            <a:off x="3072072" y="3064754"/>
            <a:ext cx="1694310" cy="58027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Quản</a:t>
            </a:r>
            <a:r>
              <a:rPr lang="vi-VN" sz="1600" dirty="0"/>
              <a:t> </a:t>
            </a:r>
            <a:r>
              <a:rPr lang="vi-VN" sz="1600" dirty="0" err="1"/>
              <a:t>lý</a:t>
            </a:r>
            <a:r>
              <a:rPr lang="vi-VN" sz="1600" dirty="0"/>
              <a:t> Sinh viên</a:t>
            </a:r>
          </a:p>
        </p:txBody>
      </p:sp>
      <p:sp>
        <p:nvSpPr>
          <p:cNvPr id="167" name="Hình chữ nhật 166"/>
          <p:cNvSpPr/>
          <p:nvPr/>
        </p:nvSpPr>
        <p:spPr>
          <a:xfrm>
            <a:off x="3086696" y="2073891"/>
            <a:ext cx="171356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Thống</a:t>
            </a:r>
            <a:r>
              <a:rPr lang="vi-VN" sz="1600" dirty="0"/>
              <a:t> kê</a:t>
            </a:r>
          </a:p>
        </p:txBody>
      </p:sp>
      <p:cxnSp>
        <p:nvCxnSpPr>
          <p:cNvPr id="169" name="Đường kết nối Mũi tên Thẳng 168"/>
          <p:cNvCxnSpPr>
            <a:endCxn id="167" idx="1"/>
          </p:cNvCxnSpPr>
          <p:nvPr/>
        </p:nvCxnSpPr>
        <p:spPr>
          <a:xfrm>
            <a:off x="2073828" y="1659946"/>
            <a:ext cx="1012868" cy="55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Đường kết nối Mũi tên Thẳng 172"/>
          <p:cNvCxnSpPr>
            <a:stCxn id="160" idx="1"/>
            <a:endCxn id="162" idx="3"/>
          </p:cNvCxnSpPr>
          <p:nvPr/>
        </p:nvCxnSpPr>
        <p:spPr>
          <a:xfrm flipH="1" flipV="1">
            <a:off x="4800264" y="1469407"/>
            <a:ext cx="1411702" cy="142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Đường kết nối Mũi tên Thẳng 184"/>
          <p:cNvCxnSpPr>
            <a:stCxn id="160" idx="2"/>
            <a:endCxn id="166" idx="3"/>
          </p:cNvCxnSpPr>
          <p:nvPr/>
        </p:nvCxnSpPr>
        <p:spPr>
          <a:xfrm flipH="1" flipV="1">
            <a:off x="4766382" y="3354889"/>
            <a:ext cx="1166239" cy="1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Đường kết nối Mũi tên Thẳng 186"/>
          <p:cNvCxnSpPr>
            <a:stCxn id="160" idx="3"/>
            <a:endCxn id="165" idx="3"/>
          </p:cNvCxnSpPr>
          <p:nvPr/>
        </p:nvCxnSpPr>
        <p:spPr>
          <a:xfrm flipH="1">
            <a:off x="4800263" y="3857874"/>
            <a:ext cx="1411703" cy="53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Đường kết nối Mũi tên Thẳng 188"/>
          <p:cNvCxnSpPr>
            <a:stCxn id="160" idx="4"/>
            <a:endCxn id="164" idx="3"/>
          </p:cNvCxnSpPr>
          <p:nvPr/>
        </p:nvCxnSpPr>
        <p:spPr>
          <a:xfrm flipH="1">
            <a:off x="4781130" y="4058262"/>
            <a:ext cx="2105235" cy="118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Đường kết nối Mũi tên Thẳng 190"/>
          <p:cNvCxnSpPr>
            <a:stCxn id="160" idx="5"/>
            <a:endCxn id="163" idx="3"/>
          </p:cNvCxnSpPr>
          <p:nvPr/>
        </p:nvCxnSpPr>
        <p:spPr>
          <a:xfrm flipH="1">
            <a:off x="4781130" y="3857874"/>
            <a:ext cx="2779634" cy="217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Đường kết nối Mũi tên Thẳng 192"/>
          <p:cNvCxnSpPr>
            <a:stCxn id="159" idx="7"/>
          </p:cNvCxnSpPr>
          <p:nvPr/>
        </p:nvCxnSpPr>
        <p:spPr>
          <a:xfrm flipV="1">
            <a:off x="1896818" y="2361923"/>
            <a:ext cx="1975024" cy="112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Đường kết nối Mũi tên Thẳng 194"/>
          <p:cNvCxnSpPr>
            <a:stCxn id="159" idx="6"/>
            <a:endCxn id="166" idx="1"/>
          </p:cNvCxnSpPr>
          <p:nvPr/>
        </p:nvCxnSpPr>
        <p:spPr>
          <a:xfrm flipV="1">
            <a:off x="2143650" y="3354889"/>
            <a:ext cx="928422" cy="5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6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DIAGRAM</a:t>
            </a:r>
          </a:p>
        </p:txBody>
      </p:sp>
      <p:pic>
        <p:nvPicPr>
          <p:cNvPr id="8" name="Chỗ dành sẵn cho Nội dung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021982" cy="4824535"/>
          </a:xfrm>
        </p:spPr>
      </p:pic>
    </p:spTree>
    <p:extLst>
      <p:ext uri="{BB962C8B-B14F-4D97-AF65-F5344CB8AC3E}">
        <p14:creationId xmlns:p14="http://schemas.microsoft.com/office/powerpoint/2010/main" val="210942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MỘT SỐ HÌNH ẢNH</a:t>
            </a:r>
          </a:p>
        </p:txBody>
      </p:sp>
      <p:pic>
        <p:nvPicPr>
          <p:cNvPr id="14" name="Chỗ dành sẵn cho Nội dung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930400"/>
            <a:ext cx="2808312" cy="1354584"/>
          </a:xfrm>
        </p:spPr>
      </p:pic>
      <p:pic>
        <p:nvPicPr>
          <p:cNvPr id="15" name="Hình ảnh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29000"/>
            <a:ext cx="590465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4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MỘT SỐ HÌNH ẢNH</a:t>
            </a: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00808"/>
            <a:ext cx="7156248" cy="4752528"/>
          </a:xfrm>
        </p:spPr>
      </p:pic>
    </p:spTree>
    <p:extLst>
      <p:ext uri="{BB962C8B-B14F-4D97-AF65-F5344CB8AC3E}">
        <p14:creationId xmlns:p14="http://schemas.microsoft.com/office/powerpoint/2010/main" val="306004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MỘT SỐ HÌNH ẢNH</a:t>
            </a: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28800"/>
            <a:ext cx="7553646" cy="5112568"/>
          </a:xfrm>
        </p:spPr>
      </p:pic>
    </p:spTree>
    <p:extLst>
      <p:ext uri="{BB962C8B-B14F-4D97-AF65-F5344CB8AC3E}">
        <p14:creationId xmlns:p14="http://schemas.microsoft.com/office/powerpoint/2010/main" val="10310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MỘT SỐ HÌNH ẢNH</a:t>
            </a: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56792"/>
            <a:ext cx="7058744" cy="5112567"/>
          </a:xfrm>
        </p:spPr>
      </p:pic>
    </p:spTree>
    <p:extLst>
      <p:ext uri="{BB962C8B-B14F-4D97-AF65-F5344CB8AC3E}">
        <p14:creationId xmlns:p14="http://schemas.microsoft.com/office/powerpoint/2010/main" val="107510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11560" y="2636912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Cảm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ơn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THẦY CÔ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đã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theo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dõi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bài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thuyết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trình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của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nhóm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chúng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em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979668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122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Mặt kim cương</vt:lpstr>
      <vt:lpstr>PowerPoint Presentation</vt:lpstr>
      <vt:lpstr>CÔNG CỤ - NGÔN NGỮ</vt:lpstr>
      <vt:lpstr>ĐỐI TƯỢNG SỬ DỤNG</vt:lpstr>
      <vt:lpstr>DIAGRAM</vt:lpstr>
      <vt:lpstr>MỘT SỐ HÌNH ẢNH</vt:lpstr>
      <vt:lpstr>MỘT SỐ HÌNH ẢNH</vt:lpstr>
      <vt:lpstr>MỘT SỐ HÌNH ẢNH</vt:lpstr>
      <vt:lpstr>MỘT SỐ HÌNH ẢNH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 HÀ NỘI VIỆN ĐIỆN TỬ VIỄN THÔNG</dc:title>
  <dc:creator>inychii</dc:creator>
  <cp:lastModifiedBy>Lonely</cp:lastModifiedBy>
  <cp:revision>50</cp:revision>
  <dcterms:created xsi:type="dcterms:W3CDTF">2016-03-04T22:09:52Z</dcterms:created>
  <dcterms:modified xsi:type="dcterms:W3CDTF">2016-07-18T05:10:39Z</dcterms:modified>
</cp:coreProperties>
</file>