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298" r:id="rId4"/>
    <p:sldId id="300" r:id="rId5"/>
    <p:sldId id="299" r:id="rId6"/>
    <p:sldId id="301" r:id="rId7"/>
    <p:sldId id="296" r:id="rId8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973D9-4680-4DB8-823C-0F6A89E79D60}" v="174" dt="2023-05-10T19:01:09.233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 Tratnik Smoljo" userId="498dde507938cc10" providerId="LiveId" clId="{093973D9-4680-4DB8-823C-0F6A89E79D60}"/>
    <pc:docChg chg="undo redo custSel modSld modMainMaster">
      <pc:chgData name="Iva Tratnik Smoljo" userId="498dde507938cc10" providerId="LiveId" clId="{093973D9-4680-4DB8-823C-0F6A89E79D60}" dt="2023-05-10T19:01:37.271" v="407" actId="1076"/>
      <pc:docMkLst>
        <pc:docMk/>
      </pc:docMkLst>
      <pc:sldChg chg="addSp delSp modSp mod">
        <pc:chgData name="Iva Tratnik Smoljo" userId="498dde507938cc10" providerId="LiveId" clId="{093973D9-4680-4DB8-823C-0F6A89E79D60}" dt="2023-05-10T19:01:37.271" v="407" actId="1076"/>
        <pc:sldMkLst>
          <pc:docMk/>
          <pc:sldMk cId="4153678306" sldId="296"/>
        </pc:sldMkLst>
        <pc:spChg chg="mod">
          <ac:chgData name="Iva Tratnik Smoljo" userId="498dde507938cc10" providerId="LiveId" clId="{093973D9-4680-4DB8-823C-0F6A89E79D60}" dt="2023-05-10T19:00:44.484" v="404" actId="14100"/>
          <ac:spMkLst>
            <pc:docMk/>
            <pc:sldMk cId="4153678306" sldId="296"/>
            <ac:spMk id="2" creationId="{945D71E6-1CF5-8BE9-DC4F-D19E940E0ADD}"/>
          </ac:spMkLst>
        </pc:spChg>
        <pc:spChg chg="add del">
          <ac:chgData name="Iva Tratnik Smoljo" userId="498dde507938cc10" providerId="LiveId" clId="{093973D9-4680-4DB8-823C-0F6A89E79D60}" dt="2023-05-10T19:00:32.271" v="397" actId="478"/>
          <ac:spMkLst>
            <pc:docMk/>
            <pc:sldMk cId="4153678306" sldId="296"/>
            <ac:spMk id="21" creationId="{9C4451D0-2A42-0266-2C4D-7B0726382B5E}"/>
          </ac:spMkLst>
        </pc:spChg>
        <pc:picChg chg="add mod">
          <ac:chgData name="Iva Tratnik Smoljo" userId="498dde507938cc10" providerId="LiveId" clId="{093973D9-4680-4DB8-823C-0F6A89E79D60}" dt="2023-05-10T19:01:37.271" v="407" actId="1076"/>
          <ac:picMkLst>
            <pc:docMk/>
            <pc:sldMk cId="4153678306" sldId="296"/>
            <ac:picMk id="3" creationId="{E6E4ADF0-35A5-561E-3706-DDFA6D27C9F3}"/>
          </ac:picMkLst>
        </pc:picChg>
        <pc:picChg chg="mod">
          <ac:chgData name="Iva Tratnik Smoljo" userId="498dde507938cc10" providerId="LiveId" clId="{093973D9-4680-4DB8-823C-0F6A89E79D60}" dt="2023-05-10T17:33:08.701" v="177" actId="14100"/>
          <ac:picMkLst>
            <pc:docMk/>
            <pc:sldMk cId="4153678306" sldId="296"/>
            <ac:picMk id="32" creationId="{AAB6EE12-FEF8-FB41-A909-0DA61D7725C7}"/>
          </ac:picMkLst>
        </pc:picChg>
      </pc:sldChg>
      <pc:sldChg chg="addSp modSp mod">
        <pc:chgData name="Iva Tratnik Smoljo" userId="498dde507938cc10" providerId="LiveId" clId="{093973D9-4680-4DB8-823C-0F6A89E79D60}" dt="2023-05-10T17:32:45.608" v="173" actId="14100"/>
        <pc:sldMkLst>
          <pc:docMk/>
          <pc:sldMk cId="3989923275" sldId="298"/>
        </pc:sldMkLst>
        <pc:spChg chg="mod">
          <ac:chgData name="Iva Tratnik Smoljo" userId="498dde507938cc10" providerId="LiveId" clId="{093973D9-4680-4DB8-823C-0F6A89E79D60}" dt="2023-05-10T17:32:45.608" v="173" actId="14100"/>
          <ac:spMkLst>
            <pc:docMk/>
            <pc:sldMk cId="3989923275" sldId="298"/>
            <ac:spMk id="2" creationId="{66627F38-8579-FC9C-AC8D-5B7EF0C85425}"/>
          </ac:spMkLst>
        </pc:spChg>
        <pc:spChg chg="mod">
          <ac:chgData name="Iva Tratnik Smoljo" userId="498dde507938cc10" providerId="LiveId" clId="{093973D9-4680-4DB8-823C-0F6A89E79D60}" dt="2023-05-10T17:32:31.737" v="172" actId="2711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Iva Tratnik Smoljo" userId="498dde507938cc10" providerId="LiveId" clId="{093973D9-4680-4DB8-823C-0F6A89E79D60}" dt="2023-05-10T17:32:31.737" v="172" actId="2711"/>
          <ac:spMkLst>
            <pc:docMk/>
            <pc:sldMk cId="3989923275" sldId="298"/>
            <ac:spMk id="4" creationId="{4772945D-CA91-4CFE-8EB7-941C7618C994}"/>
          </ac:spMkLst>
        </pc:spChg>
        <pc:picChg chg="add mod">
          <ac:chgData name="Iva Tratnik Smoljo" userId="498dde507938cc10" providerId="LiveId" clId="{093973D9-4680-4DB8-823C-0F6A89E79D60}" dt="2023-05-10T17:13:27.431" v="106" actId="14100"/>
          <ac:picMkLst>
            <pc:docMk/>
            <pc:sldMk cId="3989923275" sldId="298"/>
            <ac:picMk id="5" creationId="{EC2F3F8D-7CC3-C153-0D73-9AD0A7FBD873}"/>
          </ac:picMkLst>
        </pc:picChg>
        <pc:picChg chg="add mod">
          <ac:chgData name="Iva Tratnik Smoljo" userId="498dde507938cc10" providerId="LiveId" clId="{093973D9-4680-4DB8-823C-0F6A89E79D60}" dt="2023-05-10T17:27:20.464" v="154" actId="1076"/>
          <ac:picMkLst>
            <pc:docMk/>
            <pc:sldMk cId="3989923275" sldId="298"/>
            <ac:picMk id="6" creationId="{FD4DE9B8-1060-BD95-7AA6-BB9773993404}"/>
          </ac:picMkLst>
        </pc:picChg>
        <pc:picChg chg="add mod modCrop">
          <ac:chgData name="Iva Tratnik Smoljo" userId="498dde507938cc10" providerId="LiveId" clId="{093973D9-4680-4DB8-823C-0F6A89E79D60}" dt="2023-05-10T17:27:04.228" v="151" actId="1076"/>
          <ac:picMkLst>
            <pc:docMk/>
            <pc:sldMk cId="3989923275" sldId="298"/>
            <ac:picMk id="8" creationId="{6998B117-D2CC-0DA4-0C34-0B5597B4D35C}"/>
          </ac:picMkLst>
        </pc:picChg>
        <pc:picChg chg="mod">
          <ac:chgData name="Iva Tratnik Smoljo" userId="498dde507938cc10" providerId="LiveId" clId="{093973D9-4680-4DB8-823C-0F6A89E79D60}" dt="2023-05-10T17:28:00.019" v="161" actId="14100"/>
          <ac:picMkLst>
            <pc:docMk/>
            <pc:sldMk cId="3989923275" sldId="298"/>
            <ac:picMk id="12" creationId="{AA8A1CBA-9BB5-2246-9F4B-98EAD7C90158}"/>
          </ac:picMkLst>
        </pc:picChg>
      </pc:sldChg>
      <pc:sldChg chg="addSp delSp modSp mod addAnim delAnim modAnim">
        <pc:chgData name="Iva Tratnik Smoljo" userId="498dde507938cc10" providerId="LiveId" clId="{093973D9-4680-4DB8-823C-0F6A89E79D60}" dt="2023-05-10T18:44:16.578" v="290"/>
        <pc:sldMkLst>
          <pc:docMk/>
          <pc:sldMk cId="1030999392" sldId="299"/>
        </pc:sldMkLst>
        <pc:spChg chg="mod ord">
          <ac:chgData name="Iva Tratnik Smoljo" userId="498dde507938cc10" providerId="LiveId" clId="{093973D9-4680-4DB8-823C-0F6A89E79D60}" dt="2023-05-10T18:32:59.228" v="252" actId="1076"/>
          <ac:spMkLst>
            <pc:docMk/>
            <pc:sldMk cId="1030999392" sldId="299"/>
            <ac:spMk id="13" creationId="{6C727CC1-19DA-62A3-BCF2-CC87BEEB6609}"/>
          </ac:spMkLst>
        </pc:spChg>
        <pc:grpChg chg="add mod">
          <ac:chgData name="Iva Tratnik Smoljo" userId="498dde507938cc10" providerId="LiveId" clId="{093973D9-4680-4DB8-823C-0F6A89E79D60}" dt="2023-05-10T18:31:00.074" v="240" actId="164"/>
          <ac:grpSpMkLst>
            <pc:docMk/>
            <pc:sldMk cId="1030999392" sldId="299"/>
            <ac:grpSpMk id="2" creationId="{F9B2EE6A-F606-0A2E-E024-1EA671C61D67}"/>
          </ac:grpSpMkLst>
        </pc:grpChg>
        <pc:grpChg chg="add mod">
          <ac:chgData name="Iva Tratnik Smoljo" userId="498dde507938cc10" providerId="LiveId" clId="{093973D9-4680-4DB8-823C-0F6A89E79D60}" dt="2023-05-10T18:31:09.919" v="241" actId="164"/>
          <ac:grpSpMkLst>
            <pc:docMk/>
            <pc:sldMk cId="1030999392" sldId="299"/>
            <ac:grpSpMk id="3" creationId="{6337F894-47C4-A8D8-6CC4-3F6BF7B914EA}"/>
          </ac:grpSpMkLst>
        </pc:grpChg>
        <pc:grpChg chg="add mod">
          <ac:chgData name="Iva Tratnik Smoljo" userId="498dde507938cc10" providerId="LiveId" clId="{093973D9-4680-4DB8-823C-0F6A89E79D60}" dt="2023-05-10T18:31:19.537" v="242" actId="164"/>
          <ac:grpSpMkLst>
            <pc:docMk/>
            <pc:sldMk cId="1030999392" sldId="299"/>
            <ac:grpSpMk id="4" creationId="{48398AB9-FEE7-C1BD-1ED7-DAE01E098919}"/>
          </ac:grpSpMkLst>
        </pc:grpChg>
        <pc:grpChg chg="add mod">
          <ac:chgData name="Iva Tratnik Smoljo" userId="498dde507938cc10" providerId="LiveId" clId="{093973D9-4680-4DB8-823C-0F6A89E79D60}" dt="2023-05-10T18:31:24.874" v="243" actId="164"/>
          <ac:grpSpMkLst>
            <pc:docMk/>
            <pc:sldMk cId="1030999392" sldId="299"/>
            <ac:grpSpMk id="6" creationId="{9C912B86-586A-B00C-BCA0-318E436FB728}"/>
          </ac:grpSpMkLst>
        </pc:grpChg>
        <pc:grpChg chg="add mod">
          <ac:chgData name="Iva Tratnik Smoljo" userId="498dde507938cc10" providerId="LiveId" clId="{093973D9-4680-4DB8-823C-0F6A89E79D60}" dt="2023-05-10T18:39:47.338" v="279" actId="688"/>
          <ac:grpSpMkLst>
            <pc:docMk/>
            <pc:sldMk cId="1030999392" sldId="299"/>
            <ac:grpSpMk id="7" creationId="{031FFFFC-9669-7E7A-AE3D-DB957C569FA3}"/>
          </ac:grpSpMkLst>
        </pc:grpChg>
        <pc:grpChg chg="add mod">
          <ac:chgData name="Iva Tratnik Smoljo" userId="498dde507938cc10" providerId="LiveId" clId="{093973D9-4680-4DB8-823C-0F6A89E79D60}" dt="2023-05-10T18:32:02.092" v="247" actId="164"/>
          <ac:grpSpMkLst>
            <pc:docMk/>
            <pc:sldMk cId="1030999392" sldId="299"/>
            <ac:grpSpMk id="8" creationId="{2DE3AF97-7F15-966D-6128-F045BFEF3502}"/>
          </ac:grpSpMkLst>
        </pc:grpChg>
        <pc:grpChg chg="del">
          <ac:chgData name="Iva Tratnik Smoljo" userId="498dde507938cc10" providerId="LiveId" clId="{093973D9-4680-4DB8-823C-0F6A89E79D60}" dt="2023-05-10T18:32:43.133" v="250" actId="478"/>
          <ac:grpSpMkLst>
            <pc:docMk/>
            <pc:sldMk cId="1030999392" sldId="299"/>
            <ac:grpSpMk id="12" creationId="{E5122890-5BDC-9D14-4BD1-2F3435A2174C}"/>
          </ac:grpSpMkLst>
        </pc:grpChg>
        <pc:picChg chg="add del mod ord">
          <ac:chgData name="Iva Tratnik Smoljo" userId="498dde507938cc10" providerId="LiveId" clId="{093973D9-4680-4DB8-823C-0F6A89E79D60}" dt="2023-05-10T18:32:53.320" v="251" actId="1076"/>
          <ac:picMkLst>
            <pc:docMk/>
            <pc:sldMk cId="1030999392" sldId="299"/>
            <ac:picMk id="14" creationId="{94465C32-1B56-7344-F007-57FDCEB4282F}"/>
          </ac:picMkLst>
        </pc:picChg>
        <pc:picChg chg="mod">
          <ac:chgData name="Iva Tratnik Smoljo" userId="498dde507938cc10" providerId="LiveId" clId="{093973D9-4680-4DB8-823C-0F6A89E79D60}" dt="2023-05-10T18:31:09.919" v="241" actId="164"/>
          <ac:picMkLst>
            <pc:docMk/>
            <pc:sldMk cId="1030999392" sldId="299"/>
            <ac:picMk id="43" creationId="{C726C8D4-F6FF-B452-15E5-7A9C4D8F3DDB}"/>
          </ac:picMkLst>
        </pc:picChg>
        <pc:picChg chg="mod">
          <ac:chgData name="Iva Tratnik Smoljo" userId="498dde507938cc10" providerId="LiveId" clId="{093973D9-4680-4DB8-823C-0F6A89E79D60}" dt="2023-05-10T18:31:31.702" v="244" actId="164"/>
          <ac:picMkLst>
            <pc:docMk/>
            <pc:sldMk cId="1030999392" sldId="299"/>
            <ac:picMk id="44" creationId="{705B0816-15EE-F223-E3D6-9C4E9EBE9A35}"/>
          </ac:picMkLst>
        </pc:picChg>
        <pc:picChg chg="mod">
          <ac:chgData name="Iva Tratnik Smoljo" userId="498dde507938cc10" providerId="LiveId" clId="{093973D9-4680-4DB8-823C-0F6A89E79D60}" dt="2023-05-10T18:32:02.092" v="247" actId="164"/>
          <ac:picMkLst>
            <pc:docMk/>
            <pc:sldMk cId="1030999392" sldId="299"/>
            <ac:picMk id="45" creationId="{0C4B99AD-5377-47A8-2D7E-CF30B58FB353}"/>
          </ac:picMkLst>
        </pc:picChg>
        <pc:picChg chg="mod">
          <ac:chgData name="Iva Tratnik Smoljo" userId="498dde507938cc10" providerId="LiveId" clId="{093973D9-4680-4DB8-823C-0F6A89E79D60}" dt="2023-05-10T18:31:00.074" v="240" actId="164"/>
          <ac:picMkLst>
            <pc:docMk/>
            <pc:sldMk cId="1030999392" sldId="299"/>
            <ac:picMk id="46" creationId="{855D915F-F6EA-EBF4-755F-7A2E9A4C5FEA}"/>
          </ac:picMkLst>
        </pc:picChg>
        <pc:picChg chg="mod">
          <ac:chgData name="Iva Tratnik Smoljo" userId="498dde507938cc10" providerId="LiveId" clId="{093973D9-4680-4DB8-823C-0F6A89E79D60}" dt="2023-05-10T18:31:24.874" v="243" actId="164"/>
          <ac:picMkLst>
            <pc:docMk/>
            <pc:sldMk cId="1030999392" sldId="299"/>
            <ac:picMk id="47" creationId="{F5B96818-83C2-64B6-5F99-4E685C120E1E}"/>
          </ac:picMkLst>
        </pc:picChg>
        <pc:picChg chg="mod">
          <ac:chgData name="Iva Tratnik Smoljo" userId="498dde507938cc10" providerId="LiveId" clId="{093973D9-4680-4DB8-823C-0F6A89E79D60}" dt="2023-05-10T18:31:19.537" v="242" actId="164"/>
          <ac:picMkLst>
            <pc:docMk/>
            <pc:sldMk cId="1030999392" sldId="299"/>
            <ac:picMk id="48" creationId="{A16E26E4-4B92-366F-9BD1-4BB6DA5F0209}"/>
          </ac:picMkLst>
        </pc:picChg>
        <pc:picChg chg="mod">
          <ac:chgData name="Iva Tratnik Smoljo" userId="498dde507938cc10" providerId="LiveId" clId="{093973D9-4680-4DB8-823C-0F6A89E79D60}" dt="2023-05-10T18:31:09.919" v="241" actId="164"/>
          <ac:picMkLst>
            <pc:docMk/>
            <pc:sldMk cId="1030999392" sldId="299"/>
            <ac:picMk id="50" creationId="{B9E8D510-89F3-0360-D29E-413961C9AFD3}"/>
          </ac:picMkLst>
        </pc:picChg>
        <pc:picChg chg="mod">
          <ac:chgData name="Iva Tratnik Smoljo" userId="498dde507938cc10" providerId="LiveId" clId="{093973D9-4680-4DB8-823C-0F6A89E79D60}" dt="2023-05-10T18:31:31.702" v="244" actId="164"/>
          <ac:picMkLst>
            <pc:docMk/>
            <pc:sldMk cId="1030999392" sldId="299"/>
            <ac:picMk id="53" creationId="{143752F4-C039-3F32-A989-028F836A71E0}"/>
          </ac:picMkLst>
        </pc:picChg>
        <pc:picChg chg="mod">
          <ac:chgData name="Iva Tratnik Smoljo" userId="498dde507938cc10" providerId="LiveId" clId="{093973D9-4680-4DB8-823C-0F6A89E79D60}" dt="2023-05-10T18:31:24.874" v="243" actId="164"/>
          <ac:picMkLst>
            <pc:docMk/>
            <pc:sldMk cId="1030999392" sldId="299"/>
            <ac:picMk id="54" creationId="{DEE212CA-D5BE-77FB-31A3-5DB97A66CE14}"/>
          </ac:picMkLst>
        </pc:picChg>
        <pc:picChg chg="mod">
          <ac:chgData name="Iva Tratnik Smoljo" userId="498dde507938cc10" providerId="LiveId" clId="{093973D9-4680-4DB8-823C-0F6A89E79D60}" dt="2023-05-10T18:31:19.537" v="242" actId="164"/>
          <ac:picMkLst>
            <pc:docMk/>
            <pc:sldMk cId="1030999392" sldId="299"/>
            <ac:picMk id="55" creationId="{4635758B-8D43-6A8A-E6C4-918DD9B163E4}"/>
          </ac:picMkLst>
        </pc:picChg>
        <pc:picChg chg="mod">
          <ac:chgData name="Iva Tratnik Smoljo" userId="498dde507938cc10" providerId="LiveId" clId="{093973D9-4680-4DB8-823C-0F6A89E79D60}" dt="2023-05-10T18:32:02.092" v="247" actId="164"/>
          <ac:picMkLst>
            <pc:docMk/>
            <pc:sldMk cId="1030999392" sldId="299"/>
            <ac:picMk id="56" creationId="{6752FB81-B358-071E-4F51-B8E78F6115E0}"/>
          </ac:picMkLst>
        </pc:picChg>
        <pc:picChg chg="mod">
          <ac:chgData name="Iva Tratnik Smoljo" userId="498dde507938cc10" providerId="LiveId" clId="{093973D9-4680-4DB8-823C-0F6A89E79D60}" dt="2023-05-10T18:31:00.074" v="240" actId="164"/>
          <ac:picMkLst>
            <pc:docMk/>
            <pc:sldMk cId="1030999392" sldId="299"/>
            <ac:picMk id="57" creationId="{E2A67320-857A-7257-B179-004C1271498F}"/>
          </ac:picMkLst>
        </pc:picChg>
      </pc:sldChg>
      <pc:sldChg chg="addSp delSp modSp mod modAnim">
        <pc:chgData name="Iva Tratnik Smoljo" userId="498dde507938cc10" providerId="LiveId" clId="{093973D9-4680-4DB8-823C-0F6A89E79D60}" dt="2023-05-10T18:26:23.504" v="234" actId="1076"/>
        <pc:sldMkLst>
          <pc:docMk/>
          <pc:sldMk cId="1475459109" sldId="300"/>
        </pc:sldMkLst>
        <pc:spChg chg="add del">
          <ac:chgData name="Iva Tratnik Smoljo" userId="498dde507938cc10" providerId="LiveId" clId="{093973D9-4680-4DB8-823C-0F6A89E79D60}" dt="2023-05-10T17:34:09.716" v="179" actId="478"/>
          <ac:spMkLst>
            <pc:docMk/>
            <pc:sldMk cId="1475459109" sldId="300"/>
            <ac:spMk id="2" creationId="{7BE15F49-28A8-19BA-628B-00F19773B0A0}"/>
          </ac:spMkLst>
        </pc:spChg>
        <pc:spChg chg="mod">
          <ac:chgData name="Iva Tratnik Smoljo" userId="498dde507938cc10" providerId="LiveId" clId="{093973D9-4680-4DB8-823C-0F6A89E79D60}" dt="2023-05-10T17:34:18.249" v="180" actId="2711"/>
          <ac:spMkLst>
            <pc:docMk/>
            <pc:sldMk cId="1475459109" sldId="300"/>
            <ac:spMk id="5" creationId="{E1DA1151-3025-E68C-AB38-98C3BBA222FF}"/>
          </ac:spMkLst>
        </pc:spChg>
        <pc:spChg chg="mod ord">
          <ac:chgData name="Iva Tratnik Smoljo" userId="498dde507938cc10" providerId="LiveId" clId="{093973D9-4680-4DB8-823C-0F6A89E79D60}" dt="2023-05-10T18:26:23.504" v="234" actId="1076"/>
          <ac:spMkLst>
            <pc:docMk/>
            <pc:sldMk cId="1475459109" sldId="300"/>
            <ac:spMk id="68" creationId="{7564C9C9-2BB0-BD6E-7425-793E6940A476}"/>
          </ac:spMkLst>
        </pc:spChg>
        <pc:picChg chg="del mod">
          <ac:chgData name="Iva Tratnik Smoljo" userId="498dde507938cc10" providerId="LiveId" clId="{093973D9-4680-4DB8-823C-0F6A89E79D60}" dt="2023-05-10T18:20:34.330" v="209" actId="478"/>
          <ac:picMkLst>
            <pc:docMk/>
            <pc:sldMk cId="1475459109" sldId="300"/>
            <ac:picMk id="25" creationId="{94B12E2A-DCB8-120A-C6E6-D389DFB654AB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27" creationId="{D5F0F036-FAAE-7C3A-1F45-FB5C8DAC97A8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29" creationId="{BEF9CB3D-FA35-F7A9-1F76-815BCE7ECFC7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31" creationId="{E88BCABF-3213-43BF-CC00-D4596E06C4D1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33" creationId="{5E578786-9B73-B4DA-20A8-881E69E17D63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35" creationId="{0CDF3CF8-0844-2CFD-5093-D227F6587E65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37" creationId="{D4F50903-AFA2-E4AC-965F-85FEB1795B27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39" creationId="{DDE6FCF3-DC7B-AB52-7500-0918512723F3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41" creationId="{731279E8-6DEA-9510-4B10-93A92D48020A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43" creationId="{21C1771D-216C-E263-EEDE-C072AFC472DD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45" creationId="{77851ED0-1216-EB55-80E8-344F9616A2F6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47" creationId="{0F5DE6D6-C8C1-89E3-0E50-25A20D9C41CD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49" creationId="{6D516FC8-0943-B80A-5131-CD8FBE2CD355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51" creationId="{7E7223F9-13B3-A04D-65AE-42E235EC90B4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53" creationId="{93BB0331-5858-3025-CFE8-FA0AAEEB35AB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55" creationId="{D10A82B8-B5B4-2545-8DF0-75E5284F7BD4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57" creationId="{84581BFE-0872-F3C6-3C5C-1BBD25346861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59" creationId="{35211763-CA36-EDA5-0FFE-94E94DC98021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61" creationId="{52D55DE5-B782-A461-4512-97A9DDF83149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63" creationId="{47AC4339-0962-F367-A734-38B24F8F4E31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65" creationId="{72AC71BE-1F27-B1ED-9D4A-296B03894CD0}"/>
          </ac:picMkLst>
        </pc:picChg>
        <pc:picChg chg="mod">
          <ac:chgData name="Iva Tratnik Smoljo" userId="498dde507938cc10" providerId="LiveId" clId="{093973D9-4680-4DB8-823C-0F6A89E79D60}" dt="2023-05-10T17:34:18.249" v="180" actId="2711"/>
          <ac:picMkLst>
            <pc:docMk/>
            <pc:sldMk cId="1475459109" sldId="300"/>
            <ac:picMk id="67" creationId="{423A5C92-7BA7-5AE3-B958-F34B152DEC1D}"/>
          </ac:picMkLst>
        </pc:picChg>
        <pc:picChg chg="mod">
          <ac:chgData name="Iva Tratnik Smoljo" userId="498dde507938cc10" providerId="LiveId" clId="{093973D9-4680-4DB8-823C-0F6A89E79D60}" dt="2023-05-10T18:20:40.474" v="210" actId="1076"/>
          <ac:picMkLst>
            <pc:docMk/>
            <pc:sldMk cId="1475459109" sldId="300"/>
            <ac:picMk id="69" creationId="{ACA20FFA-9677-F25F-B36C-702599D056DC}"/>
          </ac:picMkLst>
        </pc:picChg>
      </pc:sldChg>
      <pc:sldChg chg="addSp delSp modSp mod setBg modAnim">
        <pc:chgData name="Iva Tratnik Smoljo" userId="498dde507938cc10" providerId="LiveId" clId="{093973D9-4680-4DB8-823C-0F6A89E79D60}" dt="2023-05-10T18:59:08.745" v="385" actId="122"/>
        <pc:sldMkLst>
          <pc:docMk/>
          <pc:sldMk cId="3003108415" sldId="301"/>
        </pc:sldMkLst>
        <pc:spChg chg="mod">
          <ac:chgData name="Iva Tratnik Smoljo" userId="498dde507938cc10" providerId="LiveId" clId="{093973D9-4680-4DB8-823C-0F6A89E79D60}" dt="2023-05-10T18:57:01.704" v="364" actId="403"/>
          <ac:spMkLst>
            <pc:docMk/>
            <pc:sldMk cId="3003108415" sldId="301"/>
            <ac:spMk id="2" creationId="{73327507-FBE1-735F-2A80-9C63C79A46EC}"/>
          </ac:spMkLst>
        </pc:spChg>
        <pc:spChg chg="add mod">
          <ac:chgData name="Iva Tratnik Smoljo" userId="498dde507938cc10" providerId="LiveId" clId="{093973D9-4680-4DB8-823C-0F6A89E79D60}" dt="2023-05-10T18:54:31.837" v="345" actId="164"/>
          <ac:spMkLst>
            <pc:docMk/>
            <pc:sldMk cId="3003108415" sldId="301"/>
            <ac:spMk id="4" creationId="{B33833AC-8963-ABE4-A382-1AFAC85E80E9}"/>
          </ac:spMkLst>
        </pc:spChg>
        <pc:spChg chg="add mod">
          <ac:chgData name="Iva Tratnik Smoljo" userId="498dde507938cc10" providerId="LiveId" clId="{093973D9-4680-4DB8-823C-0F6A89E79D60}" dt="2023-05-10T18:54:31.837" v="345" actId="164"/>
          <ac:spMkLst>
            <pc:docMk/>
            <pc:sldMk cId="3003108415" sldId="301"/>
            <ac:spMk id="5" creationId="{383C35AA-F693-86A0-5CED-0A2AA95472F5}"/>
          </ac:spMkLst>
        </pc:spChg>
        <pc:spChg chg="add mod">
          <ac:chgData name="Iva Tratnik Smoljo" userId="498dde507938cc10" providerId="LiveId" clId="{093973D9-4680-4DB8-823C-0F6A89E79D60}" dt="2023-05-10T18:54:31.837" v="345" actId="164"/>
          <ac:spMkLst>
            <pc:docMk/>
            <pc:sldMk cId="3003108415" sldId="301"/>
            <ac:spMk id="6" creationId="{36D7ED7D-47FD-4EF7-EED9-D708BABA2F21}"/>
          </ac:spMkLst>
        </pc:spChg>
        <pc:spChg chg="del mod">
          <ac:chgData name="Iva Tratnik Smoljo" userId="498dde507938cc10" providerId="LiveId" clId="{093973D9-4680-4DB8-823C-0F6A89E79D60}" dt="2023-05-10T18:55:24.505" v="352" actId="478"/>
          <ac:spMkLst>
            <pc:docMk/>
            <pc:sldMk cId="3003108415" sldId="301"/>
            <ac:spMk id="7" creationId="{B39C3105-891B-633B-C49A-1A877FAC3F6B}"/>
          </ac:spMkLst>
        </pc:spChg>
        <pc:spChg chg="del">
          <ac:chgData name="Iva Tratnik Smoljo" userId="498dde507938cc10" providerId="LiveId" clId="{093973D9-4680-4DB8-823C-0F6A89E79D60}" dt="2023-05-10T18:48:35.369" v="306" actId="478"/>
          <ac:spMkLst>
            <pc:docMk/>
            <pc:sldMk cId="3003108415" sldId="301"/>
            <ac:spMk id="8" creationId="{F75FD083-4306-B071-3928-C763F54BB192}"/>
          </ac:spMkLst>
        </pc:spChg>
        <pc:spChg chg="del mod">
          <ac:chgData name="Iva Tratnik Smoljo" userId="498dde507938cc10" providerId="LiveId" clId="{093973D9-4680-4DB8-823C-0F6A89E79D60}" dt="2023-05-10T18:55:28.003" v="353" actId="478"/>
          <ac:spMkLst>
            <pc:docMk/>
            <pc:sldMk cId="3003108415" sldId="301"/>
            <ac:spMk id="9" creationId="{9723BD9E-3059-9115-4F35-F5437CA9BEA9}"/>
          </ac:spMkLst>
        </pc:spChg>
        <pc:spChg chg="del">
          <ac:chgData name="Iva Tratnik Smoljo" userId="498dde507938cc10" providerId="LiveId" clId="{093973D9-4680-4DB8-823C-0F6A89E79D60}" dt="2023-05-10T18:48:46.016" v="309" actId="478"/>
          <ac:spMkLst>
            <pc:docMk/>
            <pc:sldMk cId="3003108415" sldId="301"/>
            <ac:spMk id="10" creationId="{2608B690-5210-9676-4AD9-6D5E9275B61D}"/>
          </ac:spMkLst>
        </pc:spChg>
        <pc:spChg chg="mod">
          <ac:chgData name="Iva Tratnik Smoljo" userId="498dde507938cc10" providerId="LiveId" clId="{093973D9-4680-4DB8-823C-0F6A89E79D60}" dt="2023-05-10T18:53:56.067" v="344" actId="164"/>
          <ac:spMkLst>
            <pc:docMk/>
            <pc:sldMk cId="3003108415" sldId="301"/>
            <ac:spMk id="11" creationId="{69C697D7-C158-4BBE-ADD3-3935152BD8D2}"/>
          </ac:spMkLst>
        </pc:spChg>
        <pc:spChg chg="del">
          <ac:chgData name="Iva Tratnik Smoljo" userId="498dde507938cc10" providerId="LiveId" clId="{093973D9-4680-4DB8-823C-0F6A89E79D60}" dt="2023-05-10T18:48:56.929" v="312" actId="478"/>
          <ac:spMkLst>
            <pc:docMk/>
            <pc:sldMk cId="3003108415" sldId="301"/>
            <ac:spMk id="12" creationId="{D491A4FC-C5D7-1BAB-D7FA-36A90E87EE19}"/>
          </ac:spMkLst>
        </pc:spChg>
        <pc:spChg chg="mod">
          <ac:chgData name="Iva Tratnik Smoljo" userId="498dde507938cc10" providerId="LiveId" clId="{093973D9-4680-4DB8-823C-0F6A89E79D60}" dt="2023-05-10T18:53:56.067" v="344" actId="164"/>
          <ac:spMkLst>
            <pc:docMk/>
            <pc:sldMk cId="3003108415" sldId="301"/>
            <ac:spMk id="13" creationId="{4898A9AC-2BB1-B65C-DA99-03F5333E2DB8}"/>
          </ac:spMkLst>
        </pc:spChg>
        <pc:spChg chg="del">
          <ac:chgData name="Iva Tratnik Smoljo" userId="498dde507938cc10" providerId="LiveId" clId="{093973D9-4680-4DB8-823C-0F6A89E79D60}" dt="2023-05-10T18:49:05.848" v="315" actId="478"/>
          <ac:spMkLst>
            <pc:docMk/>
            <pc:sldMk cId="3003108415" sldId="301"/>
            <ac:spMk id="14" creationId="{367EB274-B3C1-5E3B-4BC6-95DE48135C80}"/>
          </ac:spMkLst>
        </pc:spChg>
        <pc:spChg chg="mod">
          <ac:chgData name="Iva Tratnik Smoljo" userId="498dde507938cc10" providerId="LiveId" clId="{093973D9-4680-4DB8-823C-0F6A89E79D60}" dt="2023-05-10T18:59:08.745" v="385" actId="122"/>
          <ac:spMkLst>
            <pc:docMk/>
            <pc:sldMk cId="3003108415" sldId="301"/>
            <ac:spMk id="15" creationId="{16EB677C-A9FD-DED1-4E74-DEC96AC4E829}"/>
          </ac:spMkLst>
        </pc:spChg>
        <pc:spChg chg="del">
          <ac:chgData name="Iva Tratnik Smoljo" userId="498dde507938cc10" providerId="LiveId" clId="{093973D9-4680-4DB8-823C-0F6A89E79D60}" dt="2023-05-10T18:49:14.726" v="318" actId="478"/>
          <ac:spMkLst>
            <pc:docMk/>
            <pc:sldMk cId="3003108415" sldId="301"/>
            <ac:spMk id="16" creationId="{C7C3A811-481D-CD42-A17D-1EC4D362D92E}"/>
          </ac:spMkLst>
        </pc:spChg>
        <pc:spChg chg="add mod">
          <ac:chgData name="Iva Tratnik Smoljo" userId="498dde507938cc10" providerId="LiveId" clId="{093973D9-4680-4DB8-823C-0F6A89E79D60}" dt="2023-05-10T18:53:56.067" v="344" actId="164"/>
          <ac:spMkLst>
            <pc:docMk/>
            <pc:sldMk cId="3003108415" sldId="301"/>
            <ac:spMk id="23" creationId="{48311F04-7ED3-D0FF-F805-D5175BC88073}"/>
          </ac:spMkLst>
        </pc:spChg>
        <pc:spChg chg="add mod">
          <ac:chgData name="Iva Tratnik Smoljo" userId="498dde507938cc10" providerId="LiveId" clId="{093973D9-4680-4DB8-823C-0F6A89E79D60}" dt="2023-05-10T18:57:39.969" v="367"/>
          <ac:spMkLst>
            <pc:docMk/>
            <pc:sldMk cId="3003108415" sldId="301"/>
            <ac:spMk id="24" creationId="{E9659113-AC02-44C3-0747-7C946CFD14C2}"/>
          </ac:spMkLst>
        </pc:spChg>
        <pc:spChg chg="mod">
          <ac:chgData name="Iva Tratnik Smoljo" userId="498dde507938cc10" providerId="LiveId" clId="{093973D9-4680-4DB8-823C-0F6A89E79D60}" dt="2023-05-10T18:54:31.837" v="345" actId="164"/>
          <ac:spMkLst>
            <pc:docMk/>
            <pc:sldMk cId="3003108415" sldId="301"/>
            <ac:spMk id="30" creationId="{FEF333E3-0A34-70E4-E6B4-9705A7C6EE0A}"/>
          </ac:spMkLst>
        </pc:spChg>
        <pc:spChg chg="del">
          <ac:chgData name="Iva Tratnik Smoljo" userId="498dde507938cc10" providerId="LiveId" clId="{093973D9-4680-4DB8-823C-0F6A89E79D60}" dt="2023-05-10T18:49:45.184" v="321" actId="478"/>
          <ac:spMkLst>
            <pc:docMk/>
            <pc:sldMk cId="3003108415" sldId="301"/>
            <ac:spMk id="34" creationId="{33010133-1A6B-0AA8-7ECD-AA681B397AD3}"/>
          </ac:spMkLst>
        </pc:spChg>
        <pc:spChg chg="del">
          <ac:chgData name="Iva Tratnik Smoljo" userId="498dde507938cc10" providerId="LiveId" clId="{093973D9-4680-4DB8-823C-0F6A89E79D60}" dt="2023-05-10T18:50:11.717" v="326" actId="478"/>
          <ac:spMkLst>
            <pc:docMk/>
            <pc:sldMk cId="3003108415" sldId="301"/>
            <ac:spMk id="35" creationId="{DD78FEEF-D4AD-1236-D822-DC64720A51A3}"/>
          </ac:spMkLst>
        </pc:spChg>
        <pc:spChg chg="del">
          <ac:chgData name="Iva Tratnik Smoljo" userId="498dde507938cc10" providerId="LiveId" clId="{093973D9-4680-4DB8-823C-0F6A89E79D60}" dt="2023-05-10T18:50:11.717" v="326" actId="478"/>
          <ac:spMkLst>
            <pc:docMk/>
            <pc:sldMk cId="3003108415" sldId="301"/>
            <ac:spMk id="36" creationId="{6736D353-D6D3-7748-774C-5BD1271F3BDE}"/>
          </ac:spMkLst>
        </pc:spChg>
        <pc:spChg chg="del">
          <ac:chgData name="Iva Tratnik Smoljo" userId="498dde507938cc10" providerId="LiveId" clId="{093973D9-4680-4DB8-823C-0F6A89E79D60}" dt="2023-05-10T18:50:06.784" v="325" actId="478"/>
          <ac:spMkLst>
            <pc:docMk/>
            <pc:sldMk cId="3003108415" sldId="301"/>
            <ac:spMk id="37" creationId="{410391E1-258B-E59D-BB32-EABF3F07C06E}"/>
          </ac:spMkLst>
        </pc:spChg>
        <pc:spChg chg="del">
          <ac:chgData name="Iva Tratnik Smoljo" userId="498dde507938cc10" providerId="LiveId" clId="{093973D9-4680-4DB8-823C-0F6A89E79D60}" dt="2023-05-10T18:50:11.717" v="326" actId="478"/>
          <ac:spMkLst>
            <pc:docMk/>
            <pc:sldMk cId="3003108415" sldId="301"/>
            <ac:spMk id="38" creationId="{1B300AE3-9CDA-67E2-B9A1-90DCC6204A2D}"/>
          </ac:spMkLst>
        </pc:spChg>
        <pc:spChg chg="del">
          <ac:chgData name="Iva Tratnik Smoljo" userId="498dde507938cc10" providerId="LiveId" clId="{093973D9-4680-4DB8-823C-0F6A89E79D60}" dt="2023-05-10T18:50:11.717" v="326" actId="478"/>
          <ac:spMkLst>
            <pc:docMk/>
            <pc:sldMk cId="3003108415" sldId="301"/>
            <ac:spMk id="39" creationId="{DE77EC2E-367D-074F-13EF-F47A06C1111E}"/>
          </ac:spMkLst>
        </pc:spChg>
        <pc:spChg chg="del">
          <ac:chgData name="Iva Tratnik Smoljo" userId="498dde507938cc10" providerId="LiveId" clId="{093973D9-4680-4DB8-823C-0F6A89E79D60}" dt="2023-05-10T18:50:11.717" v="326" actId="478"/>
          <ac:spMkLst>
            <pc:docMk/>
            <pc:sldMk cId="3003108415" sldId="301"/>
            <ac:spMk id="40" creationId="{CC924563-7483-D827-E1AC-0515C04EE975}"/>
          </ac:spMkLst>
        </pc:spChg>
        <pc:grpChg chg="add mod">
          <ac:chgData name="Iva Tratnik Smoljo" userId="498dde507938cc10" providerId="LiveId" clId="{093973D9-4680-4DB8-823C-0F6A89E79D60}" dt="2023-05-10T18:48:23.595" v="305" actId="164"/>
          <ac:grpSpMkLst>
            <pc:docMk/>
            <pc:sldMk cId="3003108415" sldId="301"/>
            <ac:grpSpMk id="3" creationId="{96C7930B-248C-0C97-002F-29617BD95A41}"/>
          </ac:grpSpMkLst>
        </pc:grpChg>
        <pc:grpChg chg="add mod ord">
          <ac:chgData name="Iva Tratnik Smoljo" userId="498dde507938cc10" providerId="LiveId" clId="{093973D9-4680-4DB8-823C-0F6A89E79D60}" dt="2023-05-10T18:55:55.552" v="358" actId="166"/>
          <ac:grpSpMkLst>
            <pc:docMk/>
            <pc:sldMk cId="3003108415" sldId="301"/>
            <ac:grpSpMk id="26" creationId="{EA445D07-7D27-8EFA-BC7D-4FEE93A5CF1E}"/>
          </ac:grpSpMkLst>
        </pc:grpChg>
        <pc:grpChg chg="add mod ord">
          <ac:chgData name="Iva Tratnik Smoljo" userId="498dde507938cc10" providerId="LiveId" clId="{093973D9-4680-4DB8-823C-0F6A89E79D60}" dt="2023-05-10T18:55:59.112" v="359" actId="166"/>
          <ac:grpSpMkLst>
            <pc:docMk/>
            <pc:sldMk cId="3003108415" sldId="301"/>
            <ac:grpSpMk id="27" creationId="{EFBB4184-23AB-D4A0-1018-59E0B4113B15}"/>
          </ac:grpSpMkLst>
        </pc:grpChg>
        <pc:cxnChg chg="add mod">
          <ac:chgData name="Iva Tratnik Smoljo" userId="498dde507938cc10" providerId="LiveId" clId="{093973D9-4680-4DB8-823C-0F6A89E79D60}" dt="2023-05-10T18:53:56.067" v="344" actId="164"/>
          <ac:cxnSpMkLst>
            <pc:docMk/>
            <pc:sldMk cId="3003108415" sldId="301"/>
            <ac:cxnSpMk id="25" creationId="{5FDB804E-820D-6E3E-0828-8031CA5AE7F1}"/>
          </ac:cxnSpMkLst>
        </pc:cxnChg>
        <pc:cxnChg chg="del mod">
          <ac:chgData name="Iva Tratnik Smoljo" userId="498dde507938cc10" providerId="LiveId" clId="{093973D9-4680-4DB8-823C-0F6A89E79D60}" dt="2023-05-10T18:55:51.813" v="357" actId="478"/>
          <ac:cxnSpMkLst>
            <pc:docMk/>
            <pc:sldMk cId="3003108415" sldId="301"/>
            <ac:cxnSpMk id="42" creationId="{8C33CA5E-5E1A-BA70-70F5-AF1A62F55030}"/>
          </ac:cxnSpMkLst>
        </pc:cxnChg>
        <pc:cxnChg chg="mod">
          <ac:chgData name="Iva Tratnik Smoljo" userId="498dde507938cc10" providerId="LiveId" clId="{093973D9-4680-4DB8-823C-0F6A89E79D60}" dt="2023-05-10T18:53:56.067" v="344" actId="164"/>
          <ac:cxnSpMkLst>
            <pc:docMk/>
            <pc:sldMk cId="3003108415" sldId="301"/>
            <ac:cxnSpMk id="43" creationId="{B1683035-9EBB-D0E9-FCE3-754C439E1C45}"/>
          </ac:cxnSpMkLst>
        </pc:cxnChg>
        <pc:cxnChg chg="mod">
          <ac:chgData name="Iva Tratnik Smoljo" userId="498dde507938cc10" providerId="LiveId" clId="{093973D9-4680-4DB8-823C-0F6A89E79D60}" dt="2023-05-10T18:53:56.067" v="344" actId="164"/>
          <ac:cxnSpMkLst>
            <pc:docMk/>
            <pc:sldMk cId="3003108415" sldId="301"/>
            <ac:cxnSpMk id="44" creationId="{A4E1263B-079B-9B61-84F7-6D3EA5C7B92B}"/>
          </ac:cxnSpMkLst>
        </pc:cxnChg>
        <pc:cxnChg chg="mod">
          <ac:chgData name="Iva Tratnik Smoljo" userId="498dde507938cc10" providerId="LiveId" clId="{093973D9-4680-4DB8-823C-0F6A89E79D60}" dt="2023-05-10T18:53:56.067" v="344" actId="164"/>
          <ac:cxnSpMkLst>
            <pc:docMk/>
            <pc:sldMk cId="3003108415" sldId="301"/>
            <ac:cxnSpMk id="47" creationId="{872BF1F2-06FA-8C62-5213-AC1BE23412D8}"/>
          </ac:cxnSpMkLst>
        </pc:cxnChg>
      </pc:sldChg>
      <pc:sldMasterChg chg="setBg modSldLayout">
        <pc:chgData name="Iva Tratnik Smoljo" userId="498dde507938cc10" providerId="LiveId" clId="{093973D9-4680-4DB8-823C-0F6A89E79D60}" dt="2023-05-10T17:23:24.068" v="123"/>
        <pc:sldMasterMkLst>
          <pc:docMk/>
          <pc:sldMasterMk cId="946163275" sldId="2147483648"/>
        </pc:sldMasterMkLst>
        <pc:sldLayoutChg chg="addSp delSp modSp mod 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1334038435" sldId="2147483649"/>
          </pc:sldLayoutMkLst>
          <pc:spChg chg="add del">
            <ac:chgData name="Iva Tratnik Smoljo" userId="498dde507938cc10" providerId="LiveId" clId="{093973D9-4680-4DB8-823C-0F6A89E79D60}" dt="2023-05-10T17:02:47.252" v="20" actId="478"/>
            <ac:spMkLst>
              <pc:docMk/>
              <pc:sldMasterMk cId="946163275" sldId="2147483648"/>
              <pc:sldLayoutMk cId="1334038435" sldId="2147483649"/>
              <ac:spMk id="8" creationId="{51DD44D8-4A8F-4693-B90A-166855B29D25}"/>
            </ac:spMkLst>
          </pc:spChg>
          <pc:spChg chg="del">
            <ac:chgData name="Iva Tratnik Smoljo" userId="498dde507938cc10" providerId="LiveId" clId="{093973D9-4680-4DB8-823C-0F6A89E79D60}" dt="2023-05-10T17:01:25.855" v="2" actId="478"/>
            <ac:spMkLst>
              <pc:docMk/>
              <pc:sldMasterMk cId="946163275" sldId="2147483648"/>
              <pc:sldLayoutMk cId="1334038435" sldId="2147483649"/>
              <ac:spMk id="13" creationId="{EC0FBB1B-4F0E-4365-BF27-3150FC6C3B90}"/>
            </ac:spMkLst>
          </pc:spChg>
          <pc:spChg chg="del mod">
            <ac:chgData name="Iva Tratnik Smoljo" userId="498dde507938cc10" providerId="LiveId" clId="{093973D9-4680-4DB8-823C-0F6A89E79D60}" dt="2023-05-10T17:01:22.296" v="1" actId="478"/>
            <ac:spMkLst>
              <pc:docMk/>
              <pc:sldMasterMk cId="946163275" sldId="2147483648"/>
              <pc:sldLayoutMk cId="1334038435" sldId="2147483649"/>
              <ac:spMk id="14" creationId="{7A13D8A8-6C3D-4527-959D-41C3213F7F02}"/>
            </ac:spMkLst>
          </pc:spChg>
          <pc:spChg chg="del">
            <ac:chgData name="Iva Tratnik Smoljo" userId="498dde507938cc10" providerId="LiveId" clId="{093973D9-4680-4DB8-823C-0F6A89E79D60}" dt="2023-05-10T17:01:28.312" v="3" actId="478"/>
            <ac:spMkLst>
              <pc:docMk/>
              <pc:sldMasterMk cId="946163275" sldId="2147483648"/>
              <pc:sldLayoutMk cId="1334038435" sldId="2147483649"/>
              <ac:spMk id="15" creationId="{9504A767-1C0B-484E-BF7D-CD42D30A52EE}"/>
            </ac:spMkLst>
          </pc:spChg>
        </pc:sldLayoutChg>
        <pc:sldLayoutChg chg="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1734501631" sldId="2147483650"/>
          </pc:sldLayoutMkLst>
        </pc:sldLayoutChg>
        <pc:sldLayoutChg chg="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891552186" sldId="2147483652"/>
          </pc:sldLayoutMkLst>
        </pc:sldLayoutChg>
        <pc:sldLayoutChg chg="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1505855276" sldId="2147483654"/>
          </pc:sldLayoutMkLst>
        </pc:sldLayoutChg>
        <pc:sldLayoutChg chg="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1139767039" sldId="2147483655"/>
          </pc:sldLayoutMkLst>
        </pc:sldLayoutChg>
        <pc:sldLayoutChg chg="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2654388017" sldId="2147483656"/>
          </pc:sldLayoutMkLst>
        </pc:sldLayoutChg>
        <pc:sldLayoutChg chg="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974837237" sldId="2147483657"/>
          </pc:sldLayoutMkLst>
        </pc:sldLayoutChg>
        <pc:sldLayoutChg chg="addSp delSp modSp mod 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1350103997" sldId="2147483658"/>
          </pc:sldLayoutMkLst>
          <pc:spChg chg="del">
            <ac:chgData name="Iva Tratnik Smoljo" userId="498dde507938cc10" providerId="LiveId" clId="{093973D9-4680-4DB8-823C-0F6A89E79D60}" dt="2023-05-10T17:03:42.719" v="38" actId="478"/>
            <ac:spMkLst>
              <pc:docMk/>
              <pc:sldMasterMk cId="946163275" sldId="2147483648"/>
              <pc:sldLayoutMk cId="1350103997" sldId="2147483658"/>
              <ac:spMk id="4" creationId="{57847F90-9DB6-4832-9EB7-393AADAE8B70}"/>
            </ac:spMkLst>
          </pc:spChg>
          <pc:spChg chg="del mod">
            <ac:chgData name="Iva Tratnik Smoljo" userId="498dde507938cc10" providerId="LiveId" clId="{093973D9-4680-4DB8-823C-0F6A89E79D60}" dt="2023-05-10T17:04:03.251" v="43" actId="478"/>
            <ac:spMkLst>
              <pc:docMk/>
              <pc:sldMasterMk cId="946163275" sldId="2147483648"/>
              <pc:sldLayoutMk cId="1350103997" sldId="2147483658"/>
              <ac:spMk id="5" creationId="{0505ED12-A431-4761-87A4-F05164BE0221}"/>
            </ac:spMkLst>
          </pc:spChg>
          <pc:spChg chg="add del mod">
            <ac:chgData name="Iva Tratnik Smoljo" userId="498dde507938cc10" providerId="LiveId" clId="{093973D9-4680-4DB8-823C-0F6A89E79D60}" dt="2023-05-10T17:03:57.509" v="40" actId="478"/>
            <ac:spMkLst>
              <pc:docMk/>
              <pc:sldMasterMk cId="946163275" sldId="2147483648"/>
              <pc:sldLayoutMk cId="1350103997" sldId="2147483658"/>
              <ac:spMk id="6" creationId="{8ACD8509-D939-1B0D-1EDB-5A90931EEAB7}"/>
            </ac:spMkLst>
          </pc:spChg>
        </pc:sldLayoutChg>
        <pc:sldLayoutChg chg="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2509955754" sldId="2147483659"/>
          </pc:sldLayoutMkLst>
        </pc:sldLayoutChg>
        <pc:sldLayoutChg chg="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1987784647" sldId="2147483660"/>
          </pc:sldLayoutMkLst>
        </pc:sldLayoutChg>
        <pc:sldLayoutChg chg="addSp delSp modSp mod 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2437159034" sldId="2147483662"/>
          </pc:sldLayoutMkLst>
          <pc:spChg chg="add del mod">
            <ac:chgData name="Iva Tratnik Smoljo" userId="498dde507938cc10" providerId="LiveId" clId="{093973D9-4680-4DB8-823C-0F6A89E79D60}" dt="2023-05-10T17:02:42.214" v="13"/>
            <ac:spMkLst>
              <pc:docMk/>
              <pc:sldMasterMk cId="946163275" sldId="2147483648"/>
              <pc:sldLayoutMk cId="2437159034" sldId="2147483662"/>
              <ac:spMk id="3" creationId="{E4D3181B-EDFA-E905-DE48-2D271A5E2FC0}"/>
            </ac:spMkLst>
          </pc:spChg>
          <pc:spChg chg="del">
            <ac:chgData name="Iva Tratnik Smoljo" userId="498dde507938cc10" providerId="LiveId" clId="{093973D9-4680-4DB8-823C-0F6A89E79D60}" dt="2023-05-10T17:03:31.946" v="35" actId="478"/>
            <ac:spMkLst>
              <pc:docMk/>
              <pc:sldMasterMk cId="946163275" sldId="2147483648"/>
              <pc:sldLayoutMk cId="2437159034" sldId="2147483662"/>
              <ac:spMk id="4" creationId="{6816FE98-6A12-44EC-8485-8B5EFABDF9B2}"/>
            </ac:spMkLst>
          </pc:spChg>
          <pc:spChg chg="add del mod">
            <ac:chgData name="Iva Tratnik Smoljo" userId="498dde507938cc10" providerId="LiveId" clId="{093973D9-4680-4DB8-823C-0F6A89E79D60}" dt="2023-05-10T17:02:48.520" v="25" actId="478"/>
            <ac:spMkLst>
              <pc:docMk/>
              <pc:sldMasterMk cId="946163275" sldId="2147483648"/>
              <pc:sldLayoutMk cId="2437159034" sldId="2147483662"/>
              <ac:spMk id="5" creationId="{F50EF489-F21B-4E7C-9A44-D3CC8DC34F5F}"/>
            </ac:spMkLst>
          </pc:spChg>
          <pc:spChg chg="add del mod">
            <ac:chgData name="Iva Tratnik Smoljo" userId="498dde507938cc10" providerId="LiveId" clId="{093973D9-4680-4DB8-823C-0F6A89E79D60}" dt="2023-05-10T17:02:47.927" v="23" actId="478"/>
            <ac:spMkLst>
              <pc:docMk/>
              <pc:sldMasterMk cId="946163275" sldId="2147483648"/>
              <pc:sldLayoutMk cId="2437159034" sldId="2147483662"/>
              <ac:spMk id="13" creationId="{EC0FBB1B-4F0E-4365-BF27-3150FC6C3B90}"/>
            </ac:spMkLst>
          </pc:spChg>
          <pc:spChg chg="add del">
            <ac:chgData name="Iva Tratnik Smoljo" userId="498dde507938cc10" providerId="LiveId" clId="{093973D9-4680-4DB8-823C-0F6A89E79D60}" dt="2023-05-10T17:02:47.473" v="21" actId="478"/>
            <ac:spMkLst>
              <pc:docMk/>
              <pc:sldMasterMk cId="946163275" sldId="2147483648"/>
              <pc:sldLayoutMk cId="2437159034" sldId="2147483662"/>
              <ac:spMk id="14" creationId="{7A13D8A8-6C3D-4527-959D-41C3213F7F02}"/>
            </ac:spMkLst>
          </pc:spChg>
          <pc:spChg chg="del mod">
            <ac:chgData name="Iva Tratnik Smoljo" userId="498dde507938cc10" providerId="LiveId" clId="{093973D9-4680-4DB8-823C-0F6A89E79D60}" dt="2023-05-10T17:03:35.914" v="37" actId="478"/>
            <ac:spMkLst>
              <pc:docMk/>
              <pc:sldMasterMk cId="946163275" sldId="2147483648"/>
              <pc:sldLayoutMk cId="2437159034" sldId="2147483662"/>
              <ac:spMk id="15" creationId="{9504A767-1C0B-484E-BF7D-CD42D30A52EE}"/>
            </ac:spMkLst>
          </pc:spChg>
        </pc:sldLayoutChg>
        <pc:sldLayoutChg chg="delSp modSp mod 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2282858560" sldId="2147483663"/>
          </pc:sldLayoutMkLst>
          <pc:spChg chg="del">
            <ac:chgData name="Iva Tratnik Smoljo" userId="498dde507938cc10" providerId="LiveId" clId="{093973D9-4680-4DB8-823C-0F6A89E79D60}" dt="2023-05-10T17:03:23.688" v="34" actId="478"/>
            <ac:spMkLst>
              <pc:docMk/>
              <pc:sldMasterMk cId="946163275" sldId="2147483648"/>
              <pc:sldLayoutMk cId="2282858560" sldId="2147483663"/>
              <ac:spMk id="4" creationId="{6816FE98-6A12-44EC-8485-8B5EFABDF9B2}"/>
            </ac:spMkLst>
          </pc:spChg>
          <pc:spChg chg="del mod">
            <ac:chgData name="Iva Tratnik Smoljo" userId="498dde507938cc10" providerId="LiveId" clId="{093973D9-4680-4DB8-823C-0F6A89E79D60}" dt="2023-05-10T17:03:17.598" v="31" actId="478"/>
            <ac:spMkLst>
              <pc:docMk/>
              <pc:sldMasterMk cId="946163275" sldId="2147483648"/>
              <pc:sldLayoutMk cId="2282858560" sldId="2147483663"/>
              <ac:spMk id="5" creationId="{F50EF489-F21B-4E7C-9A44-D3CC8DC34F5F}"/>
            </ac:spMkLst>
          </pc:spChg>
          <pc:spChg chg="del mod">
            <ac:chgData name="Iva Tratnik Smoljo" userId="498dde507938cc10" providerId="LiveId" clId="{093973D9-4680-4DB8-823C-0F6A89E79D60}" dt="2023-05-10T17:03:15.111" v="29" actId="478"/>
            <ac:spMkLst>
              <pc:docMk/>
              <pc:sldMasterMk cId="946163275" sldId="2147483648"/>
              <pc:sldLayoutMk cId="2282858560" sldId="2147483663"/>
              <ac:spMk id="13" creationId="{EC0FBB1B-4F0E-4365-BF27-3150FC6C3B90}"/>
            </ac:spMkLst>
          </pc:spChg>
          <pc:spChg chg="del mod">
            <ac:chgData name="Iva Tratnik Smoljo" userId="498dde507938cc10" providerId="LiveId" clId="{093973D9-4680-4DB8-823C-0F6A89E79D60}" dt="2023-05-10T17:03:10.939" v="27" actId="478"/>
            <ac:spMkLst>
              <pc:docMk/>
              <pc:sldMasterMk cId="946163275" sldId="2147483648"/>
              <pc:sldLayoutMk cId="2282858560" sldId="2147483663"/>
              <ac:spMk id="14" creationId="{7A13D8A8-6C3D-4527-959D-41C3213F7F02}"/>
            </ac:spMkLst>
          </pc:spChg>
          <pc:spChg chg="del mod">
            <ac:chgData name="Iva Tratnik Smoljo" userId="498dde507938cc10" providerId="LiveId" clId="{093973D9-4680-4DB8-823C-0F6A89E79D60}" dt="2023-05-10T17:03:18.957" v="33" actId="478"/>
            <ac:spMkLst>
              <pc:docMk/>
              <pc:sldMasterMk cId="946163275" sldId="2147483648"/>
              <pc:sldLayoutMk cId="2282858560" sldId="2147483663"/>
              <ac:spMk id="15" creationId="{9504A767-1C0B-484E-BF7D-CD42D30A52EE}"/>
            </ac:spMkLst>
          </pc:spChg>
        </pc:sldLayoutChg>
        <pc:sldLayoutChg chg="delSp mod 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2049663139" sldId="2147483664"/>
          </pc:sldLayoutMkLst>
          <pc:spChg chg="del">
            <ac:chgData name="Iva Tratnik Smoljo" userId="498dde507938cc10" providerId="LiveId" clId="{093973D9-4680-4DB8-823C-0F6A89E79D60}" dt="2023-05-10T17:05:36.756" v="48" actId="478"/>
            <ac:spMkLst>
              <pc:docMk/>
              <pc:sldMasterMk cId="946163275" sldId="2147483648"/>
              <pc:sldLayoutMk cId="2049663139" sldId="2147483664"/>
              <ac:spMk id="5" creationId="{222FB6A7-1E80-487C-93E6-DCAA8751EF21}"/>
            </ac:spMkLst>
          </pc:spChg>
          <pc:spChg chg="del">
            <ac:chgData name="Iva Tratnik Smoljo" userId="498dde507938cc10" providerId="LiveId" clId="{093973D9-4680-4DB8-823C-0F6A89E79D60}" dt="2023-05-10T17:06:01.880" v="51" actId="478"/>
            <ac:spMkLst>
              <pc:docMk/>
              <pc:sldMasterMk cId="946163275" sldId="2147483648"/>
              <pc:sldLayoutMk cId="2049663139" sldId="2147483664"/>
              <ac:spMk id="8" creationId="{51DD44D8-4A8F-4693-B90A-166855B29D25}"/>
            </ac:spMkLst>
          </pc:spChg>
          <pc:spChg chg="del">
            <ac:chgData name="Iva Tratnik Smoljo" userId="498dde507938cc10" providerId="LiveId" clId="{093973D9-4680-4DB8-823C-0F6A89E79D60}" dt="2023-05-10T17:05:39.990" v="49" actId="478"/>
            <ac:spMkLst>
              <pc:docMk/>
              <pc:sldMasterMk cId="946163275" sldId="2147483648"/>
              <pc:sldLayoutMk cId="2049663139" sldId="2147483664"/>
              <ac:spMk id="13" creationId="{EC0FBB1B-4F0E-4365-BF27-3150FC6C3B90}"/>
            </ac:spMkLst>
          </pc:spChg>
          <pc:spChg chg="del">
            <ac:chgData name="Iva Tratnik Smoljo" userId="498dde507938cc10" providerId="LiveId" clId="{093973D9-4680-4DB8-823C-0F6A89E79D60}" dt="2023-05-10T17:05:33.928" v="47" actId="478"/>
            <ac:spMkLst>
              <pc:docMk/>
              <pc:sldMasterMk cId="946163275" sldId="2147483648"/>
              <pc:sldLayoutMk cId="2049663139" sldId="2147483664"/>
              <ac:spMk id="14" creationId="{7A13D8A8-6C3D-4527-959D-41C3213F7F02}"/>
            </ac:spMkLst>
          </pc:spChg>
          <pc:spChg chg="del">
            <ac:chgData name="Iva Tratnik Smoljo" userId="498dde507938cc10" providerId="LiveId" clId="{093973D9-4680-4DB8-823C-0F6A89E79D60}" dt="2023-05-10T17:05:42.046" v="50" actId="478"/>
            <ac:spMkLst>
              <pc:docMk/>
              <pc:sldMasterMk cId="946163275" sldId="2147483648"/>
              <pc:sldLayoutMk cId="2049663139" sldId="2147483664"/>
              <ac:spMk id="15" creationId="{9504A767-1C0B-484E-BF7D-CD42D30A52EE}"/>
            </ac:spMkLst>
          </pc:spChg>
        </pc:sldLayoutChg>
        <pc:sldLayoutChg chg="delSp modSp mod setBg">
          <pc:chgData name="Iva Tratnik Smoljo" userId="498dde507938cc10" providerId="LiveId" clId="{093973D9-4680-4DB8-823C-0F6A89E79D60}" dt="2023-05-10T17:23:24.068" v="123"/>
          <pc:sldLayoutMkLst>
            <pc:docMk/>
            <pc:sldMasterMk cId="946163275" sldId="2147483648"/>
            <pc:sldLayoutMk cId="384389291" sldId="2147483666"/>
          </pc:sldLayoutMkLst>
          <pc:spChg chg="del">
            <ac:chgData name="Iva Tratnik Smoljo" userId="498dde507938cc10" providerId="LiveId" clId="{093973D9-4680-4DB8-823C-0F6A89E79D60}" dt="2023-05-10T17:04:09.367" v="44" actId="478"/>
            <ac:spMkLst>
              <pc:docMk/>
              <pc:sldMasterMk cId="946163275" sldId="2147483648"/>
              <pc:sldLayoutMk cId="384389291" sldId="2147483666"/>
              <ac:spMk id="4" creationId="{57847F90-9DB6-4832-9EB7-393AADAE8B70}"/>
            </ac:spMkLst>
          </pc:spChg>
          <pc:spChg chg="del mod">
            <ac:chgData name="Iva Tratnik Smoljo" userId="498dde507938cc10" providerId="LiveId" clId="{093973D9-4680-4DB8-823C-0F6A89E79D60}" dt="2023-05-10T17:04:15.696" v="46" actId="478"/>
            <ac:spMkLst>
              <pc:docMk/>
              <pc:sldMasterMk cId="946163275" sldId="2147483648"/>
              <pc:sldLayoutMk cId="384389291" sldId="2147483666"/>
              <ac:spMk id="5" creationId="{0505ED12-A431-4761-87A4-F05164BE022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5C33CF-5B7B-4984-AE99-2282D47CE74C}" type="datetime1">
              <a:rPr lang="hr-HR" smtClean="0"/>
              <a:t>11.5.2023.</a:t>
            </a:fld>
            <a:endParaRPr lang="hr-HR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0B7A5-AD54-447A-B289-04B96E8EA493}" type="datetime1">
              <a:rPr lang="hr-HR" noProof="0" smtClean="0"/>
              <a:pPr/>
              <a:t>11.5.2023.</a:t>
            </a:fld>
            <a:endParaRPr lang="hr-HR" noProof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95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572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zervirano mjesto za sliku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r-HR" noProof="0"/>
              <a:t>Ovdje umetnite ili povucite i ispustite fotografiju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7663" y="2811053"/>
            <a:ext cx="10034337" cy="1261295"/>
          </a:xfrm>
          <a:solidFill>
            <a:schemeClr val="bg1"/>
          </a:solidFill>
        </p:spPr>
        <p:txBody>
          <a:bodyPr vert="horz" lIns="180000" tIns="252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hr-HR" noProof="0" dirty="0"/>
              <a:t>Kliknite da biste uredili naslov prezentacije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7663" y="4061039"/>
            <a:ext cx="7622925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hr-HR" noProof="0"/>
              <a:t>Kliknite da biste uredili stil podnaslova matrice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/>
              <a:t>Kliknite da biste uredili naslov stranice</a:t>
            </a:r>
          </a:p>
        </p:txBody>
      </p:sp>
      <p:sp>
        <p:nvSpPr>
          <p:cNvPr id="7" name="Podnaslov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Podnaslov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6" name="Rezervirano mjesto za teks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/>
              <a:t>Kliknite da biste uredili naslov stranice</a:t>
            </a:r>
          </a:p>
        </p:txBody>
      </p:sp>
      <p:sp>
        <p:nvSpPr>
          <p:cNvPr id="9" name="Podnaslov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Podnaslov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1" name="Rezervirano mjesto za teks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stupa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/>
              <a:t>Kliknite da biste uredili naslov stranice</a:t>
            </a:r>
          </a:p>
        </p:txBody>
      </p:sp>
      <p:sp>
        <p:nvSpPr>
          <p:cNvPr id="10" name="Podnaslov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Podnaslov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3" name="Rezervirano mjesto za teks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5" name="Rezervirano mjesto za teks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7" name="Rezervirano mjesto za teks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/>
              <a:t>Kliknite da biste uredili naslov stranice</a:t>
            </a:r>
          </a:p>
        </p:txBody>
      </p:sp>
      <p:sp>
        <p:nvSpPr>
          <p:cNvPr id="5" name="Podnaslov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Podnaslov</a:t>
            </a:r>
          </a:p>
        </p:txBody>
      </p:sp>
      <p:sp>
        <p:nvSpPr>
          <p:cNvPr id="3" name="Rezervirano mjesto za podnožj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podnožj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3" name="Rezervirano mjesto za broj slajd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zdjelni slaj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zervirano mjesto za sliku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r-HR" noProof="0"/>
              <a:t>Ovdje umetnite ili povucite i ispustite </a:t>
            </a:r>
            <a:br>
              <a:rPr lang="hr-HR" noProof="0"/>
            </a:br>
            <a:r>
              <a:rPr lang="hr-HR" noProof="0"/>
              <a:t>fotografiju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100" b="1" spc="-300" dirty="0"/>
            </a:lvl1pPr>
          </a:lstStyle>
          <a:p>
            <a:pPr lvl="0" algn="r" rtl="0"/>
            <a:r>
              <a:rPr lang="hr-HR" noProof="0" dirty="0"/>
              <a:t>Kliknite da biste uredili razdjelnik sekcija</a:t>
            </a:r>
          </a:p>
        </p:txBody>
      </p:sp>
      <p:sp>
        <p:nvSpPr>
          <p:cNvPr id="7" name="Podnaslov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stil podnaslova matrice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zdjelni slaj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zervirano mjesto za sliku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r-HR" noProof="0"/>
              <a:t>Ovdje umetnite ili povucite i ispustite </a:t>
            </a:r>
            <a:br>
              <a:rPr lang="hr-HR" noProof="0"/>
            </a:br>
            <a:r>
              <a:rPr lang="hr-HR" noProof="0"/>
              <a:t>fotografiju</a:t>
            </a:r>
          </a:p>
        </p:txBody>
      </p:sp>
      <p:sp>
        <p:nvSpPr>
          <p:cNvPr id="3" name="Naslov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1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hr-HR" noProof="0" dirty="0"/>
              <a:t>Kliknite da biste uredili razdjelnik sekcija</a:t>
            </a:r>
          </a:p>
        </p:txBody>
      </p:sp>
      <p:sp>
        <p:nvSpPr>
          <p:cNvPr id="7" name="Podnaslov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stil podnaslova matrice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spored s tekstom i slik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za sliku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r-HR" noProof="0"/>
              <a:t>Umetnite ili povucite i ispustite fotografiju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352800"/>
            <a:ext cx="4648200" cy="1435099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5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 dirty="0"/>
              <a:t>Uređivanje naslova stranice</a:t>
            </a:r>
          </a:p>
        </p:txBody>
      </p:sp>
      <p:sp>
        <p:nvSpPr>
          <p:cNvPr id="10" name="Podnaslov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Podnaslov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2379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spored s tekstom i slik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za sliku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r-HR" noProof="0"/>
              <a:t>Umetnite ili povucite i ispustite fotografiju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78824"/>
            <a:ext cx="6641900" cy="1115316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5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 dirty="0"/>
              <a:t>Kliknite da biste uredili naslov stranice</a:t>
            </a:r>
          </a:p>
        </p:txBody>
      </p:sp>
      <p:sp>
        <p:nvSpPr>
          <p:cNvPr id="10" name="Podnaslov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Podnaslov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400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/>
              <a:t>Kliknite da biste uredili naslov stranice</a:t>
            </a:r>
          </a:p>
        </p:txBody>
      </p:sp>
      <p:sp>
        <p:nvSpPr>
          <p:cNvPr id="9" name="Podnaslov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Podnaslov</a:t>
            </a:r>
          </a:p>
        </p:txBody>
      </p:sp>
      <p:sp>
        <p:nvSpPr>
          <p:cNvPr id="3" name="Lijevo rezervirano mjesto za usporedbu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sadržaj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2" name="Lijevo rezervirano mjesto za usporedbu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8" name="Rezervirano mjesto za teks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lika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za sliku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r-HR" noProof="0"/>
              <a:t>Umetnite ili povucite i ispustite fotografiju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r-HR" noProof="0"/>
              <a:t>Unesite opis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2" name="Rezervirano mjesto za broj slajd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zervirano mjesto za sliku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r-HR" noProof="0"/>
              <a:t>Ovdje umetnite ili povucite i ispustite fotografiju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hr-HR" noProof="0"/>
              <a:t>Hvala</a:t>
            </a:r>
          </a:p>
        </p:txBody>
      </p:sp>
      <p:sp>
        <p:nvSpPr>
          <p:cNvPr id="9" name="Rezervirano mjesto za tekst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10" name="Rezervirano mjesto za tekst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Telefonski broj</a:t>
            </a:r>
          </a:p>
        </p:txBody>
      </p:sp>
      <p:sp>
        <p:nvSpPr>
          <p:cNvPr id="11" name="Rezervirano mjesto za tekst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 dirty="0"/>
              <a:t>Adresa e-pošte ili korisničko ime na društvenim mrežama</a:t>
            </a:r>
          </a:p>
        </p:txBody>
      </p:sp>
      <p:sp>
        <p:nvSpPr>
          <p:cNvPr id="12" name="Rezervirano mjesto za tekst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Web-mjesto tvrtke</a:t>
            </a:r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/>
              <a:t>Kliknite da biste uredili naslov stranice</a:t>
            </a:r>
          </a:p>
        </p:txBody>
      </p:sp>
      <p:sp>
        <p:nvSpPr>
          <p:cNvPr id="7" name="Podnaslov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r-HR" noProof="0"/>
              <a:t>Podnaslov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8" name="Pravokutni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31" name="Prostoručno: oblik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" name="Rezervirano mjesto za naslov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hr-HR" noProof="0"/>
              <a:t>Kliknite da biste uredili naslov stranice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4" name="Tekstni okvir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hr-H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hr-H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hr-H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hr-H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31.svg"/><Relationship Id="rId5" Type="http://schemas.openxmlformats.org/officeDocument/2006/relationships/image" Target="../media/image16.pn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zervirano mjesto za sliku 11" descr="Ruke koje se spajaju u krug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73891" y="0"/>
            <a:ext cx="9854480" cy="6858000"/>
          </a:xfrm>
        </p:spPr>
      </p:pic>
      <p:sp>
        <p:nvSpPr>
          <p:cNvPr id="3" name="Naslov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2394540"/>
            <a:ext cx="9069388" cy="1666499"/>
          </a:xfrm>
        </p:spPr>
        <p:txBody>
          <a:bodyPr rtlCol="0" anchor="ctr"/>
          <a:lstStyle/>
          <a:p>
            <a:pPr algn="just" rtl="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CONCEPT SOLUTION FOR AN OPEN CENTRALIZED SYSTEM OF AGRICULTURE AND RURAL DEVELOPMENT </a:t>
            </a:r>
            <a:endParaRPr lang="hr-HR" sz="32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Podnaslov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9455" y="4061039"/>
            <a:ext cx="4331133" cy="580921"/>
          </a:xfrm>
        </p:spPr>
        <p:txBody>
          <a:bodyPr rtlCol="0"/>
          <a:lstStyle/>
          <a:p>
            <a:pPr algn="just" rtl="0"/>
            <a:r>
              <a:rPr lang="hr-HR" b="1" dirty="0" err="1">
                <a:latin typeface="Arial" panose="020B0604020202020204" pitchFamily="34" charset="0"/>
                <a:cs typeface="Arial" panose="020B0604020202020204" pitchFamily="34" charset="0"/>
              </a:rPr>
              <a:t>AnimCRO</a:t>
            </a:r>
            <a:endParaRPr lang="hr-H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66627F38-8579-FC9C-AC8D-5B7EF0C85425}"/>
              </a:ext>
            </a:extLst>
          </p:cNvPr>
          <p:cNvSpPr txBox="1"/>
          <p:nvPr/>
        </p:nvSpPr>
        <p:spPr>
          <a:xfrm>
            <a:off x="4048125" y="6004762"/>
            <a:ext cx="57324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: Sara Kolar, Katarina Marić, Iva Tratnik &amp; Mirta Vulje</a:t>
            </a: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Mentor: izv. prof. dr. sc. Dragica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Šalamon</a:t>
            </a:r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5" descr="Logo, company name&#10;&#10;Description automatically generated">
            <a:extLst>
              <a:ext uri="{FF2B5EF4-FFF2-40B4-BE49-F238E27FC236}">
                <a16:creationId xmlns:a16="http://schemas.microsoft.com/office/drawing/2014/main" id="{EC2F3F8D-7CC3-C153-0D73-9AD0A7FBD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222" y="220435"/>
            <a:ext cx="1677600" cy="167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DE9B8-1060-BD95-7AA6-BB977399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222" y="2427970"/>
            <a:ext cx="1676777" cy="1684055"/>
          </a:xfrm>
          <a:prstGeom prst="rect">
            <a:avLst/>
          </a:prstGeom>
          <a:noFill/>
        </p:spPr>
      </p:pic>
      <p:pic>
        <p:nvPicPr>
          <p:cNvPr id="8" name="Picture 7" descr="A picture containing emblem, crest, badge, symbol&#10;&#10;Description automatically generated">
            <a:extLst>
              <a:ext uri="{FF2B5EF4-FFF2-40B4-BE49-F238E27FC236}">
                <a16:creationId xmlns:a16="http://schemas.microsoft.com/office/drawing/2014/main" id="{6998B117-D2CC-0DA4-0C34-0B5597B4D3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47" t="11860" r="14322" b="14810"/>
          <a:stretch/>
        </p:blipFill>
        <p:spPr>
          <a:xfrm>
            <a:off x="10104222" y="4641960"/>
            <a:ext cx="1677600" cy="17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E1DA1151-3025-E68C-AB38-98C3BBA222FF}"/>
              </a:ext>
            </a:extLst>
          </p:cNvPr>
          <p:cNvSpPr/>
          <p:nvPr/>
        </p:nvSpPr>
        <p:spPr>
          <a:xfrm>
            <a:off x="10274424" y="6411191"/>
            <a:ext cx="1197140" cy="392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Slika 26" descr="Slika na kojoj se prikazuje tekst, Font, simbol, logotip&#10;&#10;Opis je automatski generiran">
            <a:extLst>
              <a:ext uri="{FF2B5EF4-FFF2-40B4-BE49-F238E27FC236}">
                <a16:creationId xmlns:a16="http://schemas.microsoft.com/office/drawing/2014/main" id="{D5F0F036-FAAE-7C3A-1F45-FB5C8DAC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444" y="422522"/>
            <a:ext cx="2895851" cy="891617"/>
          </a:xfrm>
          <a:prstGeom prst="rect">
            <a:avLst/>
          </a:prstGeom>
        </p:spPr>
      </p:pic>
      <p:pic>
        <p:nvPicPr>
          <p:cNvPr id="29" name="Slika 28" descr="Slika na kojoj se prikazuje tekst, Font, snimka zaslona, logotip&#10;&#10;Opis je automatski generiran">
            <a:extLst>
              <a:ext uri="{FF2B5EF4-FFF2-40B4-BE49-F238E27FC236}">
                <a16:creationId xmlns:a16="http://schemas.microsoft.com/office/drawing/2014/main" id="{BEF9CB3D-FA35-F7A9-1F76-815BCE7E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83" y="3158355"/>
            <a:ext cx="2775614" cy="881231"/>
          </a:xfrm>
          <a:prstGeom prst="rect">
            <a:avLst/>
          </a:prstGeom>
        </p:spPr>
      </p:pic>
      <p:pic>
        <p:nvPicPr>
          <p:cNvPr id="31" name="Slika 30" descr="Slika na kojoj se prikazuje tekst, Font, simbol, logotip&#10;&#10;Opis je automatski generiran">
            <a:extLst>
              <a:ext uri="{FF2B5EF4-FFF2-40B4-BE49-F238E27FC236}">
                <a16:creationId xmlns:a16="http://schemas.microsoft.com/office/drawing/2014/main" id="{E88BCABF-3213-43BF-CC00-D4596E06C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837" y="1471859"/>
            <a:ext cx="3147333" cy="944962"/>
          </a:xfrm>
          <a:prstGeom prst="rect">
            <a:avLst/>
          </a:prstGeom>
        </p:spPr>
      </p:pic>
      <p:pic>
        <p:nvPicPr>
          <p:cNvPr id="33" name="Slika 32" descr="Slika na kojoj se prikazuje Font, tekst, logotip, dizajn&#10;&#10;Opis je automatski generiran">
            <a:extLst>
              <a:ext uri="{FF2B5EF4-FFF2-40B4-BE49-F238E27FC236}">
                <a16:creationId xmlns:a16="http://schemas.microsoft.com/office/drawing/2014/main" id="{5E578786-9B73-B4DA-20A8-881E69E17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33" y="3228968"/>
            <a:ext cx="2164268" cy="1386960"/>
          </a:xfrm>
          <a:prstGeom prst="rect">
            <a:avLst/>
          </a:prstGeom>
        </p:spPr>
      </p:pic>
      <p:pic>
        <p:nvPicPr>
          <p:cNvPr id="35" name="Slika 34" descr="Slika na kojoj se prikazuje tekst, snimka zaslona, ptica, vodomar&#10;&#10;Opis je automatski generiran">
            <a:extLst>
              <a:ext uri="{FF2B5EF4-FFF2-40B4-BE49-F238E27FC236}">
                <a16:creationId xmlns:a16="http://schemas.microsoft.com/office/drawing/2014/main" id="{0CDF3CF8-0844-2CFD-5093-D227F6587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12" t="3002" r="66330" b="78861"/>
          <a:stretch/>
        </p:blipFill>
        <p:spPr>
          <a:xfrm>
            <a:off x="5907387" y="2916744"/>
            <a:ext cx="2786750" cy="1131608"/>
          </a:xfrm>
          <a:prstGeom prst="rect">
            <a:avLst/>
          </a:prstGeom>
        </p:spPr>
      </p:pic>
      <p:pic>
        <p:nvPicPr>
          <p:cNvPr id="37" name="Slika 36" descr="Slika na kojoj se prikazuje tekst, Font, snimka zaslona, logotip&#10;&#10;Opis je automatski generiran">
            <a:extLst>
              <a:ext uri="{FF2B5EF4-FFF2-40B4-BE49-F238E27FC236}">
                <a16:creationId xmlns:a16="http://schemas.microsoft.com/office/drawing/2014/main" id="{D4F50903-AFA2-E4AC-965F-85FEB1795B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98" t="4876" r="80671" b="7968"/>
          <a:stretch/>
        </p:blipFill>
        <p:spPr>
          <a:xfrm>
            <a:off x="5164811" y="995893"/>
            <a:ext cx="1500326" cy="1793289"/>
          </a:xfrm>
          <a:prstGeom prst="rect">
            <a:avLst/>
          </a:prstGeom>
        </p:spPr>
      </p:pic>
      <p:pic>
        <p:nvPicPr>
          <p:cNvPr id="39" name="Slika 38">
            <a:extLst>
              <a:ext uri="{FF2B5EF4-FFF2-40B4-BE49-F238E27FC236}">
                <a16:creationId xmlns:a16="http://schemas.microsoft.com/office/drawing/2014/main" id="{DDE6FCF3-DC7B-AB52-7500-0918512723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563" y="4669614"/>
            <a:ext cx="2591162" cy="1495634"/>
          </a:xfrm>
          <a:prstGeom prst="rect">
            <a:avLst/>
          </a:prstGeom>
        </p:spPr>
      </p:pic>
      <p:pic>
        <p:nvPicPr>
          <p:cNvPr id="41" name="Slika 40">
            <a:extLst>
              <a:ext uri="{FF2B5EF4-FFF2-40B4-BE49-F238E27FC236}">
                <a16:creationId xmlns:a16="http://schemas.microsoft.com/office/drawing/2014/main" id="{731279E8-6DEA-9510-4B10-93A92D48020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726"/>
          <a:stretch/>
        </p:blipFill>
        <p:spPr>
          <a:xfrm>
            <a:off x="10501865" y="692752"/>
            <a:ext cx="1278804" cy="1409897"/>
          </a:xfrm>
          <a:prstGeom prst="rect">
            <a:avLst/>
          </a:prstGeom>
        </p:spPr>
      </p:pic>
      <p:pic>
        <p:nvPicPr>
          <p:cNvPr id="43" name="Slika 42">
            <a:extLst>
              <a:ext uri="{FF2B5EF4-FFF2-40B4-BE49-F238E27FC236}">
                <a16:creationId xmlns:a16="http://schemas.microsoft.com/office/drawing/2014/main" id="{21C1771D-216C-E263-EEDE-C072AFC472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7215" y="5165905"/>
            <a:ext cx="1819529" cy="819264"/>
          </a:xfrm>
          <a:prstGeom prst="rect">
            <a:avLst/>
          </a:prstGeom>
        </p:spPr>
      </p:pic>
      <p:pic>
        <p:nvPicPr>
          <p:cNvPr id="45" name="Slika 44">
            <a:extLst>
              <a:ext uri="{FF2B5EF4-FFF2-40B4-BE49-F238E27FC236}">
                <a16:creationId xmlns:a16="http://schemas.microsoft.com/office/drawing/2014/main" id="{77851ED0-1216-EB55-80E8-344F9616A2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3027" y="2855982"/>
            <a:ext cx="3362794" cy="828791"/>
          </a:xfrm>
          <a:prstGeom prst="rect">
            <a:avLst/>
          </a:prstGeom>
        </p:spPr>
      </p:pic>
      <p:pic>
        <p:nvPicPr>
          <p:cNvPr id="47" name="Slika 46">
            <a:extLst>
              <a:ext uri="{FF2B5EF4-FFF2-40B4-BE49-F238E27FC236}">
                <a16:creationId xmlns:a16="http://schemas.microsoft.com/office/drawing/2014/main" id="{0F5DE6D6-C8C1-89E3-0E50-25A20D9C41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1158" y="4992071"/>
            <a:ext cx="1247949" cy="952633"/>
          </a:xfrm>
          <a:prstGeom prst="rect">
            <a:avLst/>
          </a:prstGeom>
        </p:spPr>
      </p:pic>
      <p:pic>
        <p:nvPicPr>
          <p:cNvPr id="49" name="Slika 48">
            <a:extLst>
              <a:ext uri="{FF2B5EF4-FFF2-40B4-BE49-F238E27FC236}">
                <a16:creationId xmlns:a16="http://schemas.microsoft.com/office/drawing/2014/main" id="{6D516FC8-0943-B80A-5131-CD8FBE2CD3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0583" y="185858"/>
            <a:ext cx="2619741" cy="1114581"/>
          </a:xfrm>
          <a:prstGeom prst="rect">
            <a:avLst/>
          </a:prstGeom>
        </p:spPr>
      </p:pic>
      <p:pic>
        <p:nvPicPr>
          <p:cNvPr id="51" name="Slika 50">
            <a:extLst>
              <a:ext uri="{FF2B5EF4-FFF2-40B4-BE49-F238E27FC236}">
                <a16:creationId xmlns:a16="http://schemas.microsoft.com/office/drawing/2014/main" id="{7E7223F9-13B3-A04D-65AE-42E235EC90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2714" y="2502078"/>
            <a:ext cx="533474" cy="476316"/>
          </a:xfrm>
          <a:prstGeom prst="rect">
            <a:avLst/>
          </a:prstGeom>
        </p:spPr>
      </p:pic>
      <p:pic>
        <p:nvPicPr>
          <p:cNvPr id="53" name="Slika 52">
            <a:extLst>
              <a:ext uri="{FF2B5EF4-FFF2-40B4-BE49-F238E27FC236}">
                <a16:creationId xmlns:a16="http://schemas.microsoft.com/office/drawing/2014/main" id="{93BB0331-5858-3025-CFE8-FA0AAEEB35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8642" y="204959"/>
            <a:ext cx="2447930" cy="735002"/>
          </a:xfrm>
          <a:prstGeom prst="rect">
            <a:avLst/>
          </a:prstGeom>
        </p:spPr>
      </p:pic>
      <p:pic>
        <p:nvPicPr>
          <p:cNvPr id="55" name="Slika 54">
            <a:extLst>
              <a:ext uri="{FF2B5EF4-FFF2-40B4-BE49-F238E27FC236}">
                <a16:creationId xmlns:a16="http://schemas.microsoft.com/office/drawing/2014/main" id="{D10A82B8-B5B4-2545-8DF0-75E5284F7B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74047" y="4369936"/>
            <a:ext cx="2521655" cy="687135"/>
          </a:xfrm>
          <a:prstGeom prst="rect">
            <a:avLst/>
          </a:prstGeom>
        </p:spPr>
      </p:pic>
      <p:pic>
        <p:nvPicPr>
          <p:cNvPr id="57" name="Slika 56">
            <a:extLst>
              <a:ext uri="{FF2B5EF4-FFF2-40B4-BE49-F238E27FC236}">
                <a16:creationId xmlns:a16="http://schemas.microsoft.com/office/drawing/2014/main" id="{84581BFE-0872-F3C6-3C5C-1BBD253468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7893" y="2159361"/>
            <a:ext cx="1524213" cy="285790"/>
          </a:xfrm>
          <a:prstGeom prst="rect">
            <a:avLst/>
          </a:prstGeom>
        </p:spPr>
      </p:pic>
      <p:pic>
        <p:nvPicPr>
          <p:cNvPr id="59" name="Slika 58">
            <a:extLst>
              <a:ext uri="{FF2B5EF4-FFF2-40B4-BE49-F238E27FC236}">
                <a16:creationId xmlns:a16="http://schemas.microsoft.com/office/drawing/2014/main" id="{35211763-CA36-EDA5-0FFE-94E94DC980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03671" y="5443598"/>
            <a:ext cx="1818626" cy="828791"/>
          </a:xfrm>
          <a:prstGeom prst="rect">
            <a:avLst/>
          </a:prstGeom>
        </p:spPr>
      </p:pic>
      <p:pic>
        <p:nvPicPr>
          <p:cNvPr id="61" name="Slika 60">
            <a:extLst>
              <a:ext uri="{FF2B5EF4-FFF2-40B4-BE49-F238E27FC236}">
                <a16:creationId xmlns:a16="http://schemas.microsoft.com/office/drawing/2014/main" id="{52D55DE5-B782-A461-4512-97A9DDF831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5602" y="4964179"/>
            <a:ext cx="1054721" cy="479419"/>
          </a:xfrm>
          <a:prstGeom prst="rect">
            <a:avLst/>
          </a:prstGeom>
        </p:spPr>
      </p:pic>
      <p:pic>
        <p:nvPicPr>
          <p:cNvPr id="63" name="Slika 62">
            <a:extLst>
              <a:ext uri="{FF2B5EF4-FFF2-40B4-BE49-F238E27FC236}">
                <a16:creationId xmlns:a16="http://schemas.microsoft.com/office/drawing/2014/main" id="{47AC4339-0962-F367-A734-38B24F8F4E3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57112" y="236631"/>
            <a:ext cx="966058" cy="565125"/>
          </a:xfrm>
          <a:prstGeom prst="rect">
            <a:avLst/>
          </a:prstGeom>
        </p:spPr>
      </p:pic>
      <p:pic>
        <p:nvPicPr>
          <p:cNvPr id="65" name="Slika 64">
            <a:extLst>
              <a:ext uri="{FF2B5EF4-FFF2-40B4-BE49-F238E27FC236}">
                <a16:creationId xmlns:a16="http://schemas.microsoft.com/office/drawing/2014/main" id="{72AC71BE-1F27-B1ED-9D4A-296B03894CD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01245" y="4087338"/>
            <a:ext cx="1793725" cy="443316"/>
          </a:xfrm>
          <a:prstGeom prst="rect">
            <a:avLst/>
          </a:prstGeom>
        </p:spPr>
      </p:pic>
      <p:pic>
        <p:nvPicPr>
          <p:cNvPr id="67" name="Slika 66">
            <a:extLst>
              <a:ext uri="{FF2B5EF4-FFF2-40B4-BE49-F238E27FC236}">
                <a16:creationId xmlns:a16="http://schemas.microsoft.com/office/drawing/2014/main" id="{423A5C92-7BA7-5AE3-B958-F34B152DEC1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3522" y="2317368"/>
            <a:ext cx="1657581" cy="323895"/>
          </a:xfrm>
          <a:prstGeom prst="rect">
            <a:avLst/>
          </a:prstGeom>
        </p:spPr>
      </p:pic>
      <p:pic>
        <p:nvPicPr>
          <p:cNvPr id="69" name="Slika 68" descr="Slika na kojoj se prikazuje tekst, Font, grafika, bijelo&#10;&#10;Opis je automatski generiran">
            <a:extLst>
              <a:ext uri="{FF2B5EF4-FFF2-40B4-BE49-F238E27FC236}">
                <a16:creationId xmlns:a16="http://schemas.microsoft.com/office/drawing/2014/main" id="{ACA20FFA-9677-F25F-B36C-702599D056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4865" y="1102427"/>
            <a:ext cx="1630821" cy="960203"/>
          </a:xfrm>
          <a:prstGeom prst="rect">
            <a:avLst/>
          </a:prstGeom>
        </p:spPr>
      </p:pic>
      <p:sp>
        <p:nvSpPr>
          <p:cNvPr id="68" name="TekstniOkvir 67">
            <a:extLst>
              <a:ext uri="{FF2B5EF4-FFF2-40B4-BE49-F238E27FC236}">
                <a16:creationId xmlns:a16="http://schemas.microsoft.com/office/drawing/2014/main" id="{7564C9C9-2BB0-BD6E-7425-793E6940A476}"/>
              </a:ext>
            </a:extLst>
          </p:cNvPr>
          <p:cNvSpPr txBox="1"/>
          <p:nvPr/>
        </p:nvSpPr>
        <p:spPr>
          <a:xfrm>
            <a:off x="3335044" y="2879525"/>
            <a:ext cx="55219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6600" i="1" dirty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</a:p>
        </p:txBody>
      </p:sp>
    </p:spTree>
    <p:extLst>
      <p:ext uri="{BB962C8B-B14F-4D97-AF65-F5344CB8AC3E}">
        <p14:creationId xmlns:p14="http://schemas.microsoft.com/office/powerpoint/2010/main" val="14754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1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3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niOkvir 12">
            <a:extLst>
              <a:ext uri="{FF2B5EF4-FFF2-40B4-BE49-F238E27FC236}">
                <a16:creationId xmlns:a16="http://schemas.microsoft.com/office/drawing/2014/main" id="{6C727CC1-19DA-62A3-BCF2-CC87BEEB6609}"/>
              </a:ext>
            </a:extLst>
          </p:cNvPr>
          <p:cNvSpPr txBox="1"/>
          <p:nvPr/>
        </p:nvSpPr>
        <p:spPr>
          <a:xfrm>
            <a:off x="4404360" y="2709331"/>
            <a:ext cx="3383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dirty="0"/>
              <a:t>FUTURE</a:t>
            </a:r>
          </a:p>
        </p:txBody>
      </p:sp>
      <p:pic>
        <p:nvPicPr>
          <p:cNvPr id="14" name="Slika 13" descr="Slika na kojoj se prikazuje tekst, Font, simbol, logotip&#10;&#10;Opis je automatski generiran">
            <a:extLst>
              <a:ext uri="{FF2B5EF4-FFF2-40B4-BE49-F238E27FC236}">
                <a16:creationId xmlns:a16="http://schemas.microsoft.com/office/drawing/2014/main" id="{94465C32-1B56-7344-F007-57FDCEB4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57" y="1965389"/>
            <a:ext cx="3211604" cy="964259"/>
          </a:xfrm>
          <a:prstGeom prst="rect">
            <a:avLst/>
          </a:prstGeom>
        </p:spPr>
      </p:pic>
      <p:sp>
        <p:nvSpPr>
          <p:cNvPr id="5" name="Pravokutnik 4">
            <a:extLst>
              <a:ext uri="{FF2B5EF4-FFF2-40B4-BE49-F238E27FC236}">
                <a16:creationId xmlns:a16="http://schemas.microsoft.com/office/drawing/2014/main" id="{9AC17C12-C50F-8D55-D660-EA8D5F2705BA}"/>
              </a:ext>
            </a:extLst>
          </p:cNvPr>
          <p:cNvSpPr/>
          <p:nvPr/>
        </p:nvSpPr>
        <p:spPr>
          <a:xfrm>
            <a:off x="10274424" y="6411191"/>
            <a:ext cx="1197140" cy="392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5" name="Slika 14" descr="Slika na kojoj se prikazuje tekst, Font, snimka zaslona, logotip&#10;&#10;Opis je automatski generiran">
            <a:extLst>
              <a:ext uri="{FF2B5EF4-FFF2-40B4-BE49-F238E27FC236}">
                <a16:creationId xmlns:a16="http://schemas.microsoft.com/office/drawing/2014/main" id="{96066426-5A63-D4FB-5920-2B4880D9D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" t="4876" r="80671" b="7968"/>
          <a:stretch/>
        </p:blipFill>
        <p:spPr>
          <a:xfrm>
            <a:off x="2144212" y="537517"/>
            <a:ext cx="1218020" cy="1455858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09706CDF-37BD-4C39-6B76-BA065227B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671" y="2849926"/>
            <a:ext cx="2442626" cy="1409898"/>
          </a:xfrm>
          <a:prstGeom prst="rect">
            <a:avLst/>
          </a:prstGeom>
        </p:spPr>
      </p:pic>
      <p:pic>
        <p:nvPicPr>
          <p:cNvPr id="17" name="Slika 16">
            <a:extLst>
              <a:ext uri="{FF2B5EF4-FFF2-40B4-BE49-F238E27FC236}">
                <a16:creationId xmlns:a16="http://schemas.microsoft.com/office/drawing/2014/main" id="{4A8AA96B-DE70-3DE3-2DB9-0C1B30CDB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415" y="514995"/>
            <a:ext cx="2619741" cy="1114581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5D720971-9857-F991-514E-620D99CE2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922" y="127846"/>
            <a:ext cx="1247949" cy="952633"/>
          </a:xfrm>
          <a:prstGeom prst="rect">
            <a:avLst/>
          </a:prstGeom>
        </p:spPr>
      </p:pic>
      <p:sp>
        <p:nvSpPr>
          <p:cNvPr id="37" name="Prostoručno: oblik 36">
            <a:extLst>
              <a:ext uri="{FF2B5EF4-FFF2-40B4-BE49-F238E27FC236}">
                <a16:creationId xmlns:a16="http://schemas.microsoft.com/office/drawing/2014/main" id="{24D51B2B-1F9A-C181-93F6-E8D8CE72049F}"/>
              </a:ext>
            </a:extLst>
          </p:cNvPr>
          <p:cNvSpPr/>
          <p:nvPr/>
        </p:nvSpPr>
        <p:spPr>
          <a:xfrm>
            <a:off x="7437069" y="1865015"/>
            <a:ext cx="2082192" cy="1646632"/>
          </a:xfrm>
          <a:custGeom>
            <a:avLst/>
            <a:gdLst>
              <a:gd name="connsiteX0" fmla="*/ 0 w 2082192"/>
              <a:gd name="connsiteY0" fmla="*/ 0 h 1646632"/>
              <a:gd name="connsiteX1" fmla="*/ 2059709 w 2082192"/>
              <a:gd name="connsiteY1" fmla="*/ 1625600 h 1646632"/>
              <a:gd name="connsiteX2" fmla="*/ 914400 w 2082192"/>
              <a:gd name="connsiteY2" fmla="*/ 775855 h 164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192" h="1646632">
                <a:moveTo>
                  <a:pt x="0" y="0"/>
                </a:moveTo>
                <a:lnTo>
                  <a:pt x="2059709" y="1625600"/>
                </a:lnTo>
                <a:cubicBezTo>
                  <a:pt x="2212109" y="1754909"/>
                  <a:pt x="1563254" y="1265382"/>
                  <a:pt x="914400" y="77585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850DB-4D46-EA70-5449-873FD3571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169" y="5102673"/>
            <a:ext cx="1515238" cy="13572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F3765D9-40D9-8D68-9152-F3885EEB284E}"/>
              </a:ext>
            </a:extLst>
          </p:cNvPr>
          <p:cNvGrpSpPr/>
          <p:nvPr/>
        </p:nvGrpSpPr>
        <p:grpSpPr>
          <a:xfrm rot="4782029">
            <a:off x="7309788" y="5626920"/>
            <a:ext cx="937905" cy="797803"/>
            <a:chOff x="1719643" y="3051061"/>
            <a:chExt cx="1291145" cy="1095724"/>
          </a:xfrm>
        </p:grpSpPr>
        <p:pic>
          <p:nvPicPr>
            <p:cNvPr id="25" name="Grafika 44" descr="Arrow: Counter-clockwise curve with solid fill">
              <a:extLst>
                <a:ext uri="{FF2B5EF4-FFF2-40B4-BE49-F238E27FC236}">
                  <a16:creationId xmlns:a16="http://schemas.microsoft.com/office/drawing/2014/main" id="{B73AF8A5-8A15-4652-1FDB-71673FC37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660178">
              <a:off x="1719643" y="3051061"/>
              <a:ext cx="805607" cy="1095724"/>
            </a:xfrm>
            <a:prstGeom prst="rect">
              <a:avLst/>
            </a:prstGeom>
          </p:spPr>
        </p:pic>
        <p:pic>
          <p:nvPicPr>
            <p:cNvPr id="26" name="Grafika 55" descr="Arrow: Slight curve outline">
              <a:extLst>
                <a:ext uri="{FF2B5EF4-FFF2-40B4-BE49-F238E27FC236}">
                  <a16:creationId xmlns:a16="http://schemas.microsoft.com/office/drawing/2014/main" id="{9A6E688B-4611-F91D-1AEC-522E9215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2096388" y="3133202"/>
              <a:ext cx="914400" cy="9144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A379B0A-11B0-32D8-124D-190E580F36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2119" y="5456503"/>
            <a:ext cx="1165961" cy="102878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4FB9D07-8FA6-694C-1C02-6DB48C4F0987}"/>
              </a:ext>
            </a:extLst>
          </p:cNvPr>
          <p:cNvGrpSpPr/>
          <p:nvPr/>
        </p:nvGrpSpPr>
        <p:grpSpPr>
          <a:xfrm rot="12224723">
            <a:off x="1017462" y="1923172"/>
            <a:ext cx="937905" cy="797803"/>
            <a:chOff x="1719643" y="3051061"/>
            <a:chExt cx="1291145" cy="1095724"/>
          </a:xfrm>
        </p:grpSpPr>
        <p:pic>
          <p:nvPicPr>
            <p:cNvPr id="30" name="Grafika 44" descr="Arrow: Counter-clockwise curve with solid fill">
              <a:extLst>
                <a:ext uri="{FF2B5EF4-FFF2-40B4-BE49-F238E27FC236}">
                  <a16:creationId xmlns:a16="http://schemas.microsoft.com/office/drawing/2014/main" id="{14D9AEF2-30D7-3334-4494-355D343EB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660178">
              <a:off x="1719643" y="3051061"/>
              <a:ext cx="805607" cy="1095724"/>
            </a:xfrm>
            <a:prstGeom prst="rect">
              <a:avLst/>
            </a:prstGeom>
          </p:spPr>
        </p:pic>
        <p:pic>
          <p:nvPicPr>
            <p:cNvPr id="31" name="Grafika 55" descr="Arrow: Slight curve outline">
              <a:extLst>
                <a:ext uri="{FF2B5EF4-FFF2-40B4-BE49-F238E27FC236}">
                  <a16:creationId xmlns:a16="http://schemas.microsoft.com/office/drawing/2014/main" id="{EB6F8670-C1F4-B960-F574-7E596C2A4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2096388" y="3133202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F2D4B2-7DDE-DA95-A2E2-9227DC59019B}"/>
              </a:ext>
            </a:extLst>
          </p:cNvPr>
          <p:cNvGrpSpPr/>
          <p:nvPr/>
        </p:nvGrpSpPr>
        <p:grpSpPr>
          <a:xfrm rot="3620355">
            <a:off x="3707484" y="635045"/>
            <a:ext cx="937905" cy="797803"/>
            <a:chOff x="1719643" y="3051061"/>
            <a:chExt cx="1291145" cy="1095724"/>
          </a:xfrm>
        </p:grpSpPr>
        <p:pic>
          <p:nvPicPr>
            <p:cNvPr id="33" name="Grafika 44" descr="Arrow: Counter-clockwise curve with solid fill">
              <a:extLst>
                <a:ext uri="{FF2B5EF4-FFF2-40B4-BE49-F238E27FC236}">
                  <a16:creationId xmlns:a16="http://schemas.microsoft.com/office/drawing/2014/main" id="{DC3009E7-C7B8-86B6-7CDC-7628A32E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660178">
              <a:off x="1719643" y="3051061"/>
              <a:ext cx="805607" cy="1095724"/>
            </a:xfrm>
            <a:prstGeom prst="rect">
              <a:avLst/>
            </a:prstGeom>
          </p:spPr>
        </p:pic>
        <p:pic>
          <p:nvPicPr>
            <p:cNvPr id="34" name="Grafika 55" descr="Arrow: Slight curve outline">
              <a:extLst>
                <a:ext uri="{FF2B5EF4-FFF2-40B4-BE49-F238E27FC236}">
                  <a16:creationId xmlns:a16="http://schemas.microsoft.com/office/drawing/2014/main" id="{45019763-C388-014C-7D2B-96F5A958E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2096388" y="3133202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A634B5-1118-D0C8-2A60-B2E4C9644E83}"/>
              </a:ext>
            </a:extLst>
          </p:cNvPr>
          <p:cNvGrpSpPr/>
          <p:nvPr/>
        </p:nvGrpSpPr>
        <p:grpSpPr>
          <a:xfrm rot="5400000">
            <a:off x="7078059" y="429133"/>
            <a:ext cx="937905" cy="797803"/>
            <a:chOff x="1719643" y="3051061"/>
            <a:chExt cx="1291145" cy="1095724"/>
          </a:xfrm>
        </p:grpSpPr>
        <p:pic>
          <p:nvPicPr>
            <p:cNvPr id="36" name="Grafika 44" descr="Arrow: Counter-clockwise curve with solid fill">
              <a:extLst>
                <a:ext uri="{FF2B5EF4-FFF2-40B4-BE49-F238E27FC236}">
                  <a16:creationId xmlns:a16="http://schemas.microsoft.com/office/drawing/2014/main" id="{6A4D4FA8-68EC-D65B-06E6-8981870D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660178">
              <a:off x="1719643" y="3051061"/>
              <a:ext cx="805607" cy="1095724"/>
            </a:xfrm>
            <a:prstGeom prst="rect">
              <a:avLst/>
            </a:prstGeom>
          </p:spPr>
        </p:pic>
        <p:pic>
          <p:nvPicPr>
            <p:cNvPr id="38" name="Grafika 55" descr="Arrow: Slight curve outline">
              <a:extLst>
                <a:ext uri="{FF2B5EF4-FFF2-40B4-BE49-F238E27FC236}">
                  <a16:creationId xmlns:a16="http://schemas.microsoft.com/office/drawing/2014/main" id="{8209D62F-647D-F7B8-F190-77DE07801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2096388" y="3133202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2CC941-BAAA-CC64-FEA7-01AC50E005C6}"/>
              </a:ext>
            </a:extLst>
          </p:cNvPr>
          <p:cNvGrpSpPr/>
          <p:nvPr/>
        </p:nvGrpSpPr>
        <p:grpSpPr>
          <a:xfrm rot="9267781">
            <a:off x="10272078" y="1828228"/>
            <a:ext cx="937905" cy="797803"/>
            <a:chOff x="1719643" y="3051061"/>
            <a:chExt cx="1291145" cy="1095724"/>
          </a:xfrm>
        </p:grpSpPr>
        <p:pic>
          <p:nvPicPr>
            <p:cNvPr id="40" name="Grafika 44" descr="Arrow: Counter-clockwise curve with solid fill">
              <a:extLst>
                <a:ext uri="{FF2B5EF4-FFF2-40B4-BE49-F238E27FC236}">
                  <a16:creationId xmlns:a16="http://schemas.microsoft.com/office/drawing/2014/main" id="{2F4F91E9-3CB6-6410-3B9A-9DEB3A26D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660178">
              <a:off x="1719643" y="3051061"/>
              <a:ext cx="805607" cy="1095724"/>
            </a:xfrm>
            <a:prstGeom prst="rect">
              <a:avLst/>
            </a:prstGeom>
          </p:spPr>
        </p:pic>
        <p:pic>
          <p:nvPicPr>
            <p:cNvPr id="41" name="Grafika 55" descr="Arrow: Slight curve outline">
              <a:extLst>
                <a:ext uri="{FF2B5EF4-FFF2-40B4-BE49-F238E27FC236}">
                  <a16:creationId xmlns:a16="http://schemas.microsoft.com/office/drawing/2014/main" id="{72A0BA85-54E4-6F0B-C49F-B17D6818C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2096388" y="3133202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F95736-2A04-72DC-2E26-72B8E75D4AB4}"/>
              </a:ext>
            </a:extLst>
          </p:cNvPr>
          <p:cNvGrpSpPr/>
          <p:nvPr/>
        </p:nvGrpSpPr>
        <p:grpSpPr>
          <a:xfrm rot="2967655">
            <a:off x="10145264" y="4616381"/>
            <a:ext cx="937905" cy="797803"/>
            <a:chOff x="1719643" y="3051061"/>
            <a:chExt cx="1291145" cy="1095724"/>
          </a:xfrm>
        </p:grpSpPr>
        <p:pic>
          <p:nvPicPr>
            <p:cNvPr id="44" name="Grafika 44" descr="Arrow: Counter-clockwise curve with solid fill">
              <a:extLst>
                <a:ext uri="{FF2B5EF4-FFF2-40B4-BE49-F238E27FC236}">
                  <a16:creationId xmlns:a16="http://schemas.microsoft.com/office/drawing/2014/main" id="{EDF22B99-154D-D698-2070-6BF3A07DF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660178">
              <a:off x="1719643" y="3051061"/>
              <a:ext cx="805607" cy="1095724"/>
            </a:xfrm>
            <a:prstGeom prst="rect">
              <a:avLst/>
            </a:prstGeom>
          </p:spPr>
        </p:pic>
        <p:pic>
          <p:nvPicPr>
            <p:cNvPr id="49" name="Grafika 55" descr="Arrow: Slight curve outline">
              <a:extLst>
                <a:ext uri="{FF2B5EF4-FFF2-40B4-BE49-F238E27FC236}">
                  <a16:creationId xmlns:a16="http://schemas.microsoft.com/office/drawing/2014/main" id="{CE3805E3-17FF-BF0A-F49F-A193BE6AA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2096388" y="3133202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C5306E-5842-424F-E0E6-B1C6C6ECC769}"/>
              </a:ext>
            </a:extLst>
          </p:cNvPr>
          <p:cNvGrpSpPr/>
          <p:nvPr/>
        </p:nvGrpSpPr>
        <p:grpSpPr>
          <a:xfrm rot="5733100">
            <a:off x="4608578" y="5608345"/>
            <a:ext cx="937905" cy="797803"/>
            <a:chOff x="1719643" y="3051061"/>
            <a:chExt cx="1291145" cy="1095724"/>
          </a:xfrm>
        </p:grpSpPr>
        <p:pic>
          <p:nvPicPr>
            <p:cNvPr id="52" name="Grafika 44" descr="Arrow: Counter-clockwise curve with solid fill">
              <a:extLst>
                <a:ext uri="{FF2B5EF4-FFF2-40B4-BE49-F238E27FC236}">
                  <a16:creationId xmlns:a16="http://schemas.microsoft.com/office/drawing/2014/main" id="{9F24BCF6-CE21-5CEE-F58D-C945FF40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660178">
              <a:off x="1719643" y="3051061"/>
              <a:ext cx="805607" cy="1095724"/>
            </a:xfrm>
            <a:prstGeom prst="rect">
              <a:avLst/>
            </a:prstGeom>
          </p:spPr>
        </p:pic>
        <p:pic>
          <p:nvPicPr>
            <p:cNvPr id="53" name="Grafika 55" descr="Arrow: Slight curve outline">
              <a:extLst>
                <a:ext uri="{FF2B5EF4-FFF2-40B4-BE49-F238E27FC236}">
                  <a16:creationId xmlns:a16="http://schemas.microsoft.com/office/drawing/2014/main" id="{50CA7BF4-1579-97CD-484E-71EDA00E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2096388" y="3133202"/>
              <a:ext cx="914400" cy="914400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4134086C-91DD-90DE-260E-5E3B7A9C6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8255" y="4937168"/>
            <a:ext cx="1259963" cy="134765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9F7E662-D02D-64A0-BF58-7F1D262D6D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8956" y="3102463"/>
            <a:ext cx="1790855" cy="87637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798006A6-520C-E786-389F-A5248C66A094}"/>
              </a:ext>
            </a:extLst>
          </p:cNvPr>
          <p:cNvGrpSpPr/>
          <p:nvPr/>
        </p:nvGrpSpPr>
        <p:grpSpPr>
          <a:xfrm rot="5733100">
            <a:off x="1638641" y="4770212"/>
            <a:ext cx="937905" cy="797803"/>
            <a:chOff x="1719643" y="3051061"/>
            <a:chExt cx="1291145" cy="1095724"/>
          </a:xfrm>
        </p:grpSpPr>
        <p:pic>
          <p:nvPicPr>
            <p:cNvPr id="65" name="Grafika 44" descr="Arrow: Counter-clockwise curve with solid fill">
              <a:extLst>
                <a:ext uri="{FF2B5EF4-FFF2-40B4-BE49-F238E27FC236}">
                  <a16:creationId xmlns:a16="http://schemas.microsoft.com/office/drawing/2014/main" id="{2CFD05EF-E1E7-5F10-C8F2-73B52B12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660178">
              <a:off x="1719643" y="3051061"/>
              <a:ext cx="805607" cy="1095724"/>
            </a:xfrm>
            <a:prstGeom prst="rect">
              <a:avLst/>
            </a:prstGeom>
          </p:spPr>
        </p:pic>
        <p:pic>
          <p:nvPicPr>
            <p:cNvPr id="66" name="Grafika 55" descr="Arrow: Slight curve outline">
              <a:extLst>
                <a:ext uri="{FF2B5EF4-FFF2-40B4-BE49-F238E27FC236}">
                  <a16:creationId xmlns:a16="http://schemas.microsoft.com/office/drawing/2014/main" id="{C72B1293-8853-FEE0-3887-7E0C44F7F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2096388" y="31332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9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327507-FBE1-735F-2A80-9C63C79A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55440"/>
            <a:ext cx="11328000" cy="1157103"/>
          </a:xfrm>
        </p:spPr>
        <p:txBody>
          <a:bodyPr/>
          <a:lstStyle/>
          <a:p>
            <a:pPr algn="ctr"/>
            <a:r>
              <a:rPr lang="hr-HR" sz="3600" dirty="0"/>
              <a:t>SOLUTIONS AND BENEFITS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1762A80A-B509-ACD2-2C13-5B849C70B131}"/>
              </a:ext>
            </a:extLst>
          </p:cNvPr>
          <p:cNvSpPr/>
          <p:nvPr/>
        </p:nvSpPr>
        <p:spPr>
          <a:xfrm>
            <a:off x="10274424" y="6411191"/>
            <a:ext cx="1197140" cy="392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445D07-7D27-8EFA-BC7D-4FEE93A5CF1E}"/>
              </a:ext>
            </a:extLst>
          </p:cNvPr>
          <p:cNvGrpSpPr/>
          <p:nvPr/>
        </p:nvGrpSpPr>
        <p:grpSpPr>
          <a:xfrm>
            <a:off x="760915" y="1408301"/>
            <a:ext cx="10500838" cy="3292447"/>
            <a:chOff x="760915" y="1408301"/>
            <a:chExt cx="10500838" cy="3292447"/>
          </a:xfrm>
        </p:grpSpPr>
        <p:sp>
          <p:nvSpPr>
            <p:cNvPr id="11" name="Pravokutnik: zaobljeni kutovi 10">
              <a:extLst>
                <a:ext uri="{FF2B5EF4-FFF2-40B4-BE49-F238E27FC236}">
                  <a16:creationId xmlns:a16="http://schemas.microsoft.com/office/drawing/2014/main" id="{69C697D7-C158-4BBE-ADD3-3935152BD8D2}"/>
                </a:ext>
              </a:extLst>
            </p:cNvPr>
            <p:cNvSpPr/>
            <p:nvPr/>
          </p:nvSpPr>
          <p:spPr>
            <a:xfrm>
              <a:off x="3460383" y="3187318"/>
              <a:ext cx="2317072" cy="14936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efficient decision making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Pravokutnik: zaobljeni kutovi 12">
              <a:extLst>
                <a:ext uri="{FF2B5EF4-FFF2-40B4-BE49-F238E27FC236}">
                  <a16:creationId xmlns:a16="http://schemas.microsoft.com/office/drawing/2014/main" id="{4898A9AC-2BB1-B65C-DA99-03F5333E2DB8}"/>
                </a:ext>
              </a:extLst>
            </p:cNvPr>
            <p:cNvSpPr/>
            <p:nvPr/>
          </p:nvSpPr>
          <p:spPr>
            <a:xfrm>
              <a:off x="6202532" y="3187083"/>
              <a:ext cx="2317072" cy="14936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management of the public funds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Pravokutnik: zaobljeni kutovi 14">
              <a:extLst>
                <a:ext uri="{FF2B5EF4-FFF2-40B4-BE49-F238E27FC236}">
                  <a16:creationId xmlns:a16="http://schemas.microsoft.com/office/drawing/2014/main" id="{16EB677C-A9FD-DED1-4E74-DEC96AC4E829}"/>
                </a:ext>
              </a:extLst>
            </p:cNvPr>
            <p:cNvSpPr/>
            <p:nvPr/>
          </p:nvSpPr>
          <p:spPr>
            <a:xfrm>
              <a:off x="8944681" y="3207058"/>
              <a:ext cx="2317072" cy="14936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transparency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of public services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Ravni poveznik sa strelicom 42">
              <a:extLst>
                <a:ext uri="{FF2B5EF4-FFF2-40B4-BE49-F238E27FC236}">
                  <a16:creationId xmlns:a16="http://schemas.microsoft.com/office/drawing/2014/main" id="{B1683035-9EBB-D0E9-FCE3-754C439E1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643" y="2592838"/>
              <a:ext cx="374341" cy="4720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Ravni poveznik sa strelicom 43">
              <a:extLst>
                <a:ext uri="{FF2B5EF4-FFF2-40B4-BE49-F238E27FC236}">
                  <a16:creationId xmlns:a16="http://schemas.microsoft.com/office/drawing/2014/main" id="{A4E1263B-079B-9B61-84F7-6D3EA5C7B92B}"/>
                </a:ext>
              </a:extLst>
            </p:cNvPr>
            <p:cNvCxnSpPr>
              <a:cxnSpLocks/>
            </p:cNvCxnSpPr>
            <p:nvPr/>
          </p:nvCxnSpPr>
          <p:spPr>
            <a:xfrm>
              <a:off x="7909622" y="1980812"/>
              <a:ext cx="1467009" cy="92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Ravni poveznik sa strelicom 46">
              <a:extLst>
                <a:ext uri="{FF2B5EF4-FFF2-40B4-BE49-F238E27FC236}">
                  <a16:creationId xmlns:a16="http://schemas.microsoft.com/office/drawing/2014/main" id="{872BF1F2-06FA-8C62-5213-AC1BE23412D8}"/>
                </a:ext>
              </a:extLst>
            </p:cNvPr>
            <p:cNvCxnSpPr>
              <a:cxnSpLocks/>
            </p:cNvCxnSpPr>
            <p:nvPr/>
          </p:nvCxnSpPr>
          <p:spPr>
            <a:xfrm>
              <a:off x="6795655" y="2592838"/>
              <a:ext cx="457363" cy="448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Pravokutnik: zaobljeni kutovi 6">
              <a:extLst>
                <a:ext uri="{FF2B5EF4-FFF2-40B4-BE49-F238E27FC236}">
                  <a16:creationId xmlns:a16="http://schemas.microsoft.com/office/drawing/2014/main" id="{48311F04-7ED3-D0FF-F805-D5175BC88073}"/>
                </a:ext>
              </a:extLst>
            </p:cNvPr>
            <p:cNvSpPr/>
            <p:nvPr/>
          </p:nvSpPr>
          <p:spPr>
            <a:xfrm>
              <a:off x="4414469" y="1408301"/>
              <a:ext cx="3009530" cy="967666"/>
            </a:xfrm>
            <a:prstGeom prst="round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>
                  <a:solidFill>
                    <a:schemeClr val="bg1"/>
                  </a:solidFill>
                </a:rPr>
                <a:t>CENTRALISED SYSTEM</a:t>
              </a:r>
            </a:p>
          </p:txBody>
        </p:sp>
        <p:sp>
          <p:nvSpPr>
            <p:cNvPr id="24" name="Pravokutnik: zaobljeni kutovi 8">
              <a:extLst>
                <a:ext uri="{FF2B5EF4-FFF2-40B4-BE49-F238E27FC236}">
                  <a16:creationId xmlns:a16="http://schemas.microsoft.com/office/drawing/2014/main" id="{E9659113-AC02-44C3-0747-7C946CFD14C2}"/>
                </a:ext>
              </a:extLst>
            </p:cNvPr>
            <p:cNvSpPr/>
            <p:nvPr/>
          </p:nvSpPr>
          <p:spPr>
            <a:xfrm>
              <a:off x="760915" y="3207058"/>
              <a:ext cx="2317072" cy="14936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improvement in da</a:t>
              </a:r>
              <a:r>
                <a:rPr lang="hr-HR" b="1" dirty="0">
                  <a:solidFill>
                    <a:schemeClr val="bg1"/>
                  </a:solidFill>
                </a:rPr>
                <a:t>t</a:t>
              </a:r>
              <a:r>
                <a:rPr lang="en-US" b="1" dirty="0">
                  <a:solidFill>
                    <a:schemeClr val="bg1"/>
                  </a:solidFill>
                </a:rPr>
                <a:t>a</a:t>
              </a:r>
              <a:r>
                <a:rPr lang="hr-HR" b="1" dirty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governance</a:t>
              </a:r>
              <a:r>
                <a:rPr lang="hr-HR" b="1" dirty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and coordination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Ravni poveznik sa strelicom 41">
              <a:extLst>
                <a:ext uri="{FF2B5EF4-FFF2-40B4-BE49-F238E27FC236}">
                  <a16:creationId xmlns:a16="http://schemas.microsoft.com/office/drawing/2014/main" id="{5FDB804E-820D-6E3E-0828-8031CA5AE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0836" y="1980577"/>
              <a:ext cx="1468010" cy="85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BB4184-23AB-D4A0-1018-59E0B4113B15}"/>
              </a:ext>
            </a:extLst>
          </p:cNvPr>
          <p:cNvGrpSpPr/>
          <p:nvPr/>
        </p:nvGrpSpPr>
        <p:grpSpPr>
          <a:xfrm>
            <a:off x="1993280" y="4197942"/>
            <a:ext cx="9766720" cy="1528999"/>
            <a:chOff x="1993280" y="4204478"/>
            <a:chExt cx="9766720" cy="1528999"/>
          </a:xfrm>
        </p:grpSpPr>
        <p:sp>
          <p:nvSpPr>
            <p:cNvPr id="30" name="Eksplozija: 8 točaka 29">
              <a:extLst>
                <a:ext uri="{FF2B5EF4-FFF2-40B4-BE49-F238E27FC236}">
                  <a16:creationId xmlns:a16="http://schemas.microsoft.com/office/drawing/2014/main" id="{FEF333E3-0A34-70E4-E6B4-9705A7C6EE0A}"/>
                </a:ext>
              </a:extLst>
            </p:cNvPr>
            <p:cNvSpPr/>
            <p:nvPr/>
          </p:nvSpPr>
          <p:spPr>
            <a:xfrm>
              <a:off x="1993280" y="4204478"/>
              <a:ext cx="1591584" cy="1493690"/>
            </a:xfrm>
            <a:prstGeom prst="irregularSeal1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OPEN DATA</a:t>
              </a:r>
            </a:p>
          </p:txBody>
        </p:sp>
        <p:sp>
          <p:nvSpPr>
            <p:cNvPr id="4" name="Eksplozija: 8 točaka 29">
              <a:extLst>
                <a:ext uri="{FF2B5EF4-FFF2-40B4-BE49-F238E27FC236}">
                  <a16:creationId xmlns:a16="http://schemas.microsoft.com/office/drawing/2014/main" id="{B33833AC-8963-ABE4-A382-1AFAC85E80E9}"/>
                </a:ext>
              </a:extLst>
            </p:cNvPr>
            <p:cNvSpPr/>
            <p:nvPr/>
          </p:nvSpPr>
          <p:spPr>
            <a:xfrm>
              <a:off x="4717145" y="4239787"/>
              <a:ext cx="1591584" cy="1493690"/>
            </a:xfrm>
            <a:prstGeom prst="irregularSeal1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OPEN DATA</a:t>
              </a:r>
            </a:p>
          </p:txBody>
        </p:sp>
        <p:sp>
          <p:nvSpPr>
            <p:cNvPr id="5" name="Eksplozija: 8 točaka 29">
              <a:extLst>
                <a:ext uri="{FF2B5EF4-FFF2-40B4-BE49-F238E27FC236}">
                  <a16:creationId xmlns:a16="http://schemas.microsoft.com/office/drawing/2014/main" id="{383C35AA-F693-86A0-5CED-0A2AA95472F5}"/>
                </a:ext>
              </a:extLst>
            </p:cNvPr>
            <p:cNvSpPr/>
            <p:nvPr/>
          </p:nvSpPr>
          <p:spPr>
            <a:xfrm>
              <a:off x="7441010" y="4239787"/>
              <a:ext cx="1591584" cy="1493690"/>
            </a:xfrm>
            <a:prstGeom prst="irregularSeal1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OPEN DATA</a:t>
              </a:r>
            </a:p>
          </p:txBody>
        </p:sp>
        <p:sp>
          <p:nvSpPr>
            <p:cNvPr id="6" name="Eksplozija: 8 točaka 29">
              <a:extLst>
                <a:ext uri="{FF2B5EF4-FFF2-40B4-BE49-F238E27FC236}">
                  <a16:creationId xmlns:a16="http://schemas.microsoft.com/office/drawing/2014/main" id="{36D7ED7D-47FD-4EF7-EED9-D708BABA2F21}"/>
                </a:ext>
              </a:extLst>
            </p:cNvPr>
            <p:cNvSpPr/>
            <p:nvPr/>
          </p:nvSpPr>
          <p:spPr>
            <a:xfrm>
              <a:off x="10168416" y="4239787"/>
              <a:ext cx="1591584" cy="1493690"/>
            </a:xfrm>
            <a:prstGeom prst="irregularSeal1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OPEN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10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Rezervirano mjesto za sliku 31" descr="ruke koje plješću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780102" cy="6858000"/>
          </a:xfr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945D71E6-1CF5-8BE9-DC4F-D19E940E0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409" y="3221182"/>
            <a:ext cx="5801591" cy="3636817"/>
          </a:xfrm>
        </p:spPr>
        <p:txBody>
          <a:bodyPr anchor="ctr">
            <a:noAutofit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YOU FOR</a:t>
            </a:r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YOUR ATTENTION</a:t>
            </a:r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emblem, crest, badge, symbol&#10;&#10;Description automatically generated">
            <a:extLst>
              <a:ext uri="{FF2B5EF4-FFF2-40B4-BE49-F238E27FC236}">
                <a16:creationId xmlns:a16="http://schemas.microsoft.com/office/drawing/2014/main" id="{E6E4ADF0-35A5-561E-3706-DDFA6D27C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47" t="11860" r="14322" b="14810"/>
          <a:stretch/>
        </p:blipFill>
        <p:spPr>
          <a:xfrm>
            <a:off x="10147251" y="734787"/>
            <a:ext cx="1677600" cy="17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sustava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50_TF16411250.potx" id="{BDFF531F-079F-4C9E-AB06-9CD520A3F6CF}" vid="{6B9110D3-E6A9-423E-8C27-98C20A5D87F8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Svijetla poslovna prezentacija</Template>
  <TotalTime>282</TotalTime>
  <Words>81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Candara</vt:lpstr>
      <vt:lpstr>Corbel</vt:lpstr>
      <vt:lpstr>Times New Roman</vt:lpstr>
      <vt:lpstr>Tema sustava Office</vt:lpstr>
      <vt:lpstr>CONCEPT SOLUTION FOR AN OPEN CENTRALIZED SYSTEM OF AGRICULTURE AND RURAL DEVELOPMENT </vt:lpstr>
      <vt:lpstr>PowerPoint Presentation</vt:lpstr>
      <vt:lpstr>PowerPoint Presentation</vt:lpstr>
      <vt:lpstr>SOLUTIONS AND BENEFITS</vt:lpstr>
      <vt:lpstr>THANK  YOU FOR  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SOLUTION FOR AN OPEN CENTRALIZED SYSTEM OF AGRICULTURE AND RURAL DEVELOPMENT </dc:title>
  <dc:creator>Mirta Vulje</dc:creator>
  <cp:lastModifiedBy>Katarina Marić</cp:lastModifiedBy>
  <cp:revision>9</cp:revision>
  <dcterms:created xsi:type="dcterms:W3CDTF">2023-05-10T13:57:07Z</dcterms:created>
  <dcterms:modified xsi:type="dcterms:W3CDTF">2023-05-11T10:32:55Z</dcterms:modified>
</cp:coreProperties>
</file>