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3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68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0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62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03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29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31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73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2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1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94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6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5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1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68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1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6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2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Barcode Decoder</a:t>
            </a:r>
          </a:p>
        </p:txBody>
      </p:sp>
    </p:spTree>
    <p:extLst>
      <p:ext uri="{BB962C8B-B14F-4D97-AF65-F5344CB8AC3E}">
        <p14:creationId xmlns:p14="http://schemas.microsoft.com/office/powerpoint/2010/main" val="26300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CE85-B2DA-40D7-BE0B-F735A243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789" y="255373"/>
            <a:ext cx="8610600" cy="1307758"/>
          </a:xfrm>
        </p:spPr>
        <p:txBody>
          <a:bodyPr/>
          <a:lstStyle/>
          <a:p>
            <a:r>
              <a:rPr lang="en-US" dirty="0"/>
              <a:t>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655F6-3E52-4D8D-949E-C1092ED27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135" y="2095705"/>
            <a:ext cx="10820400" cy="4024125"/>
          </a:xfrm>
        </p:spPr>
        <p:txBody>
          <a:bodyPr>
            <a:noAutofit/>
          </a:bodyPr>
          <a:lstStyle/>
          <a:p>
            <a:r>
              <a:rPr lang="en-US" sz="2800" dirty="0"/>
              <a:t>1) Binarization</a:t>
            </a:r>
          </a:p>
          <a:p>
            <a:r>
              <a:rPr lang="en-US" sz="2800" dirty="0"/>
              <a:t>2) Edge detection</a:t>
            </a:r>
          </a:p>
          <a:p>
            <a:r>
              <a:rPr lang="en-US" sz="2800" dirty="0"/>
              <a:t>3) Line detection</a:t>
            </a:r>
          </a:p>
          <a:p>
            <a:r>
              <a:rPr lang="en-US" sz="2800" dirty="0"/>
              <a:t>4) Rotation</a:t>
            </a:r>
          </a:p>
          <a:p>
            <a:r>
              <a:rPr lang="en-US" sz="2800" dirty="0"/>
              <a:t>5)  Binarization</a:t>
            </a:r>
          </a:p>
          <a:p>
            <a:r>
              <a:rPr lang="en-US" sz="2800" dirty="0"/>
              <a:t>6) Noise Reduction</a:t>
            </a:r>
          </a:p>
          <a:p>
            <a:r>
              <a:rPr lang="en-US" sz="2800" dirty="0"/>
              <a:t>7) Getting information</a:t>
            </a:r>
          </a:p>
          <a:p>
            <a:r>
              <a:rPr lang="en-US" sz="2800" dirty="0"/>
              <a:t>8) Recovery of </a:t>
            </a:r>
            <a:r>
              <a:rPr lang="en-US" sz="2800" dirty="0" err="1"/>
              <a:t>BarCode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232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5708" y="325008"/>
            <a:ext cx="8610600" cy="1293028"/>
          </a:xfrm>
        </p:spPr>
        <p:txBody>
          <a:bodyPr/>
          <a:lstStyle/>
          <a:p>
            <a:r>
              <a:rPr lang="en-US" dirty="0"/>
              <a:t>1.Original  Image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09" y="2829078"/>
            <a:ext cx="5527588" cy="3945964"/>
          </a:xfrm>
        </p:spPr>
      </p:pic>
    </p:spTree>
    <p:extLst>
      <p:ext uri="{BB962C8B-B14F-4D97-AF65-F5344CB8AC3E}">
        <p14:creationId xmlns:p14="http://schemas.microsoft.com/office/powerpoint/2010/main" val="272597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3192" y="275938"/>
            <a:ext cx="8610600" cy="1293028"/>
          </a:xfrm>
        </p:spPr>
        <p:txBody>
          <a:bodyPr/>
          <a:lstStyle/>
          <a:p>
            <a:r>
              <a:rPr lang="en-US" dirty="0"/>
              <a:t>2.Canny edge detection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516" y="2331309"/>
            <a:ext cx="6157039" cy="4394886"/>
          </a:xfrm>
        </p:spPr>
      </p:pic>
    </p:spTree>
    <p:extLst>
      <p:ext uri="{BB962C8B-B14F-4D97-AF65-F5344CB8AC3E}">
        <p14:creationId xmlns:p14="http://schemas.microsoft.com/office/powerpoint/2010/main" val="150977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048" y="326738"/>
            <a:ext cx="8610600" cy="1293028"/>
          </a:xfrm>
        </p:spPr>
        <p:txBody>
          <a:bodyPr/>
          <a:lstStyle/>
          <a:p>
            <a:r>
              <a:rPr lang="en-US" dirty="0"/>
              <a:t>3.Line detection (Hough Transform)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492" y="2463566"/>
            <a:ext cx="6027008" cy="4302484"/>
          </a:xfrm>
        </p:spPr>
      </p:pic>
    </p:spTree>
    <p:extLst>
      <p:ext uri="{BB962C8B-B14F-4D97-AF65-F5344CB8AC3E}">
        <p14:creationId xmlns:p14="http://schemas.microsoft.com/office/powerpoint/2010/main" val="287773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851400" y="279400"/>
            <a:ext cx="8610600" cy="1293028"/>
          </a:xfrm>
        </p:spPr>
        <p:txBody>
          <a:bodyPr/>
          <a:lstStyle/>
          <a:p>
            <a:r>
              <a:rPr lang="en-US" dirty="0"/>
              <a:t>4.Rotation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88" y="2463413"/>
            <a:ext cx="5764640" cy="411518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44FB2B-7DFF-4911-A640-8ABA409D129E}"/>
              </a:ext>
            </a:extLst>
          </p:cNvPr>
          <p:cNvSpPr txBox="1"/>
          <p:nvPr/>
        </p:nvSpPr>
        <p:spPr>
          <a:xfrm>
            <a:off x="634314" y="667265"/>
            <a:ext cx="970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4. Image Rotation</a:t>
            </a:r>
          </a:p>
        </p:txBody>
      </p:sp>
    </p:spTree>
    <p:extLst>
      <p:ext uri="{BB962C8B-B14F-4D97-AF65-F5344CB8AC3E}">
        <p14:creationId xmlns:p14="http://schemas.microsoft.com/office/powerpoint/2010/main" val="329062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3446" y="524103"/>
            <a:ext cx="8610600" cy="1293028"/>
          </a:xfrm>
        </p:spPr>
        <p:txBody>
          <a:bodyPr/>
          <a:lstStyle/>
          <a:p>
            <a:r>
              <a:rPr lang="en-US" dirty="0"/>
              <a:t>5. Adaptive Binarization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21" y="2342267"/>
            <a:ext cx="6040737" cy="4312284"/>
          </a:xfrm>
        </p:spPr>
      </p:pic>
    </p:spTree>
    <p:extLst>
      <p:ext uri="{BB962C8B-B14F-4D97-AF65-F5344CB8AC3E}">
        <p14:creationId xmlns:p14="http://schemas.microsoft.com/office/powerpoint/2010/main" val="52269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1108" y="454768"/>
            <a:ext cx="9004300" cy="1293028"/>
          </a:xfrm>
        </p:spPr>
        <p:txBody>
          <a:bodyPr/>
          <a:lstStyle/>
          <a:p>
            <a:r>
              <a:rPr lang="en-US" dirty="0"/>
              <a:t>6. Getting information and recovering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B1971-462A-4201-934A-5A48082B6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588" y="2463629"/>
            <a:ext cx="4925112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88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8E3B-BF75-41B4-B4AD-5739FDA6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Getting information and recovering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C2D322-92F1-448D-BCD5-A426C76F9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632" y="2336395"/>
            <a:ext cx="6367276" cy="444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65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</TotalTime>
  <Words>74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Century Gothic</vt:lpstr>
      <vt:lpstr>Wingdings 3</vt:lpstr>
      <vt:lpstr>Ion Boardroom</vt:lpstr>
      <vt:lpstr>Barcode Decoder</vt:lpstr>
      <vt:lpstr>Processing Steps</vt:lpstr>
      <vt:lpstr>1.Original  Image</vt:lpstr>
      <vt:lpstr>2.Canny edge detection</vt:lpstr>
      <vt:lpstr>3.Line detection (Hough Transform)</vt:lpstr>
      <vt:lpstr>4.Rotation</vt:lpstr>
      <vt:lpstr>5. Adaptive Binarization</vt:lpstr>
      <vt:lpstr>6. Getting information and recovering</vt:lpstr>
      <vt:lpstr>6. Getting information and recovering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barcode decoder</dc:title>
  <dc:creator>Tamara-PC</dc:creator>
  <cp:lastModifiedBy>Artyom Hakobyan</cp:lastModifiedBy>
  <cp:revision>8</cp:revision>
  <dcterms:created xsi:type="dcterms:W3CDTF">2019-03-31T20:09:08Z</dcterms:created>
  <dcterms:modified xsi:type="dcterms:W3CDTF">2019-04-08T13:36:16Z</dcterms:modified>
</cp:coreProperties>
</file>