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35B845-48F1-47BE-95A1-FC4CB41D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237AFF-1209-49D1-B197-E2AC68C45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3E370C-C3EC-4871-9CEC-089BF583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D7E3-0B05-4108-AFCA-DF4F630108EE}" type="datetimeFigureOut">
              <a:rPr lang="hu-HU" smtClean="0"/>
              <a:t>2021. 04. 12.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2A3589-DE2B-4239-8B3A-11DD326A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7FBA92-1229-4A55-B119-D495B874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545C-E6D1-429D-8075-4C177B4F89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14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5C257C-5606-4E21-9A48-4FE8B0BA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FEB12B-34CB-4784-98AC-C81B3FC0F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C3E8E9-F9EC-4B0D-A43C-A1BF403A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D7E3-0B05-4108-AFCA-DF4F630108EE}" type="datetimeFigureOut">
              <a:rPr lang="hu-HU" smtClean="0"/>
              <a:t>2021. 04. 12.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4C380F-CB3A-45F9-BADE-6AC32DAE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14638E-5B64-4B0F-9EAA-E12BD488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545C-E6D1-429D-8075-4C177B4F89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23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1EF2280-AB32-4F3F-9793-811264D30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B380E0-AE58-41ED-9083-0283681CE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39228B-CFDF-441B-AFD6-C814FA36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D7E3-0B05-4108-AFCA-DF4F630108EE}" type="datetimeFigureOut">
              <a:rPr lang="hu-HU" smtClean="0"/>
              <a:t>2021. 04. 12.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FE2FC8-0C05-4394-9C41-A0FE07B6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6679DC-29B2-45AE-B12A-D9C55F0D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545C-E6D1-429D-8075-4C177B4F89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67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9B4F89-5A8A-44F2-99FA-369B2F90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646ED4-048A-42BF-BD86-ED3AFAEC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367D4D8-E03C-4F5A-8282-2A76426D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D7E3-0B05-4108-AFCA-DF4F630108EE}" type="datetimeFigureOut">
              <a:rPr lang="hu-HU" smtClean="0"/>
              <a:t>2021. 04. 12.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2D2BB3-2428-491C-A72D-BA1FA67C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5F1CFB-DF70-4ED9-84A1-C1DF775D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545C-E6D1-429D-8075-4C177B4F89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73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38D7DD-9404-428E-9572-CEFE52E9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E45CA2-CA54-4B3D-893B-FFC16EAEC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F5A395-87FF-46ED-9874-ACB0C0C2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D7E3-0B05-4108-AFCA-DF4F630108EE}" type="datetimeFigureOut">
              <a:rPr lang="hu-HU" smtClean="0"/>
              <a:t>2021. 04. 12.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FA4039-71B5-4E45-9B44-7C2BB4C1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59ED2C-09B2-4BDB-B3B0-B66F179C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545C-E6D1-429D-8075-4C177B4F89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264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28CEE7-5D98-4A2A-9A87-E6EF2550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77F1D8-D45C-41C7-9FE6-27F8C5D73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438152-7FD4-4E54-913A-43F0425A6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599243F-ADEA-4A56-8649-F6473144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D7E3-0B05-4108-AFCA-DF4F630108EE}" type="datetimeFigureOut">
              <a:rPr lang="hu-HU" smtClean="0"/>
              <a:t>2021. 04. 12.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516675-3DDD-4356-95BB-EF50538C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E14412-AAAE-4B9B-BC55-2D2F44D9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545C-E6D1-429D-8075-4C177B4F89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932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A7391A-FEFB-4234-B7A9-CF3BE016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582EB1-5582-4C5B-8AFB-97B36A712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4EDC438-E7AF-4267-80BA-FCE1B4BB2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C11E99E-2976-4BF6-A810-C7FA32D84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E9076E6-C170-42C0-A24F-845E5C52D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FDE81AC-D6D3-478D-AA5F-26A5D9FE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D7E3-0B05-4108-AFCA-DF4F630108EE}" type="datetimeFigureOut">
              <a:rPr lang="hu-HU" smtClean="0"/>
              <a:t>2021. 04. 12.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06DB041-B5C0-4107-B4DC-8262C1CD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BABF35B-491F-4BFE-A02F-C05962FA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545C-E6D1-429D-8075-4C177B4F89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39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4C2B52-E767-4F92-B029-F2B1B04C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E521240-A37A-4930-AEB9-41FFE7D3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D7E3-0B05-4108-AFCA-DF4F630108EE}" type="datetimeFigureOut">
              <a:rPr lang="hu-HU" smtClean="0"/>
              <a:t>2021. 04. 12.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745DC53-D8B3-4250-8C27-720B62FA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976ECA6-504D-4F5B-93BC-57BFCE88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545C-E6D1-429D-8075-4C177B4F89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388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B03D353-0188-4981-8107-C5A873CB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D7E3-0B05-4108-AFCA-DF4F630108EE}" type="datetimeFigureOut">
              <a:rPr lang="hu-HU" smtClean="0"/>
              <a:t>2021. 04. 12.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417EAAF-E468-4D1C-A48A-46958263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BBB59E7-2D30-4C80-891E-4E134775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545C-E6D1-429D-8075-4C177B4F89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49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155D73-3225-4FF5-93C4-10DF6F12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0646ED-0E5A-4624-9E23-BCBCA822D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76745D1-6BAD-4641-8785-2BC0822FC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9E951B8-6513-4564-ACC2-5E7B3343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D7E3-0B05-4108-AFCA-DF4F630108EE}" type="datetimeFigureOut">
              <a:rPr lang="hu-HU" smtClean="0"/>
              <a:t>2021. 04. 12.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A2E3303-0892-47BA-A046-3B6AD21F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C79601F-6C49-4447-9523-0A220FC7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545C-E6D1-429D-8075-4C177B4F89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462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10DCA4-63CD-4F13-B48F-3C2FD4F1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89D07D9-1F02-4BAB-890D-9057C9F21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E1157E3-ABE6-4DFB-BB5E-52B557EA7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BD54FD-1CBB-4FB3-9737-C8793776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D7E3-0B05-4108-AFCA-DF4F630108EE}" type="datetimeFigureOut">
              <a:rPr lang="hu-HU" smtClean="0"/>
              <a:t>2021. 04. 12.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108A6C8-0CE6-4064-A702-07351395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60FCA8-AEC1-4368-A9B9-DB0B7E60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545C-E6D1-429D-8075-4C177B4F89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30DA62F-6BD5-40F6-A8B5-7BF47423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83452D1-2126-4413-A67D-50E1ADDE7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4906FB-60BC-4B5F-974C-5F2D5A87C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D7E3-0B05-4108-AFCA-DF4F630108EE}" type="datetimeFigureOut">
              <a:rPr lang="hu-HU" smtClean="0"/>
              <a:t>2021. 04. 12.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BB2B29-E4EC-4B48-A941-35DE25479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04959C-0CFF-4951-8B68-CB2674161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9545C-E6D1-429D-8075-4C177B4F89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49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8234D4-2305-4B5D-BF6B-AEB9C0A8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sz="2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Budapesti Műszaki Szakképzési Centrum </a:t>
            </a:r>
            <a:br>
              <a:rPr lang="hu-HU" sz="2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hu-HU" sz="2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Petrik Lajos Két Tanítási Nyelvű Technikum</a:t>
            </a:r>
            <a:b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945845-95B6-4242-A7D4-0880040E3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1934955"/>
            <a:ext cx="10515600" cy="258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Szakképesítés megnevezése: Szoftverfejlesztő</a:t>
            </a:r>
          </a:p>
          <a:p>
            <a:pPr marL="0" indent="0" algn="ctr">
              <a:buNone/>
            </a:pPr>
            <a:r>
              <a:rPr lang="hu-HU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OKJ száma: 54 213 05</a:t>
            </a:r>
          </a:p>
          <a:p>
            <a:pPr marL="0" indent="0" algn="ctr">
              <a:buNone/>
            </a:pPr>
            <a:endParaRPr lang="hu-HU" sz="3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hu-HU" sz="3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Devstar</a:t>
            </a:r>
            <a:r>
              <a:rPr lang="hu-HU" sz="3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dinamikus játékfejlesztői weboldal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0917E31-8171-4C72-ACE9-7606E4BCDC0A}"/>
              </a:ext>
            </a:extLst>
          </p:cNvPr>
          <p:cNvSpPr txBox="1"/>
          <p:nvPr/>
        </p:nvSpPr>
        <p:spPr>
          <a:xfrm>
            <a:off x="4893365" y="5680213"/>
            <a:ext cx="2405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Budapest, 2021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66DBB5D-63EE-4947-B9DA-2B188CDC00D3}"/>
              </a:ext>
            </a:extLst>
          </p:cNvPr>
          <p:cNvSpPr txBox="1"/>
          <p:nvPr/>
        </p:nvSpPr>
        <p:spPr>
          <a:xfrm>
            <a:off x="907774" y="5264714"/>
            <a:ext cx="2879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Tóth Sándor Tibor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Témavezető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C3270BF-3109-4486-95E1-6078A2790E11}"/>
              </a:ext>
            </a:extLst>
          </p:cNvPr>
          <p:cNvSpPr txBox="1"/>
          <p:nvPr/>
        </p:nvSpPr>
        <p:spPr>
          <a:xfrm>
            <a:off x="8007626" y="5264713"/>
            <a:ext cx="3346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Hracza Bálint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Levenete</a:t>
            </a: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14.SL</a:t>
            </a:r>
          </a:p>
        </p:txBody>
      </p:sp>
    </p:spTree>
    <p:extLst>
      <p:ext uri="{BB962C8B-B14F-4D97-AF65-F5344CB8AC3E}">
        <p14:creationId xmlns:p14="http://schemas.microsoft.com/office/powerpoint/2010/main" val="194110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4F5120EE-2560-4360-BB43-1B1CC76C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67068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8234D4-2305-4B5D-BF6B-AEB9C0A8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0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Feladat ismertetése</a:t>
            </a:r>
            <a:br>
              <a:rPr lang="hu-H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hu-H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Tartalom helye 42">
            <a:extLst>
              <a:ext uri="{FF2B5EF4-FFF2-40B4-BE49-F238E27FC236}">
                <a16:creationId xmlns:a16="http://schemas.microsoft.com/office/drawing/2014/main" id="{7612CE88-57A7-49A3-AA7B-149C1EB781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96" y="3209711"/>
            <a:ext cx="3601704" cy="2532448"/>
          </a:xfrm>
        </p:spPr>
      </p:pic>
      <p:pic>
        <p:nvPicPr>
          <p:cNvPr id="51" name="Tartalom helye 50">
            <a:extLst>
              <a:ext uri="{FF2B5EF4-FFF2-40B4-BE49-F238E27FC236}">
                <a16:creationId xmlns:a16="http://schemas.microsoft.com/office/drawing/2014/main" id="{2267C3FB-1EAB-4230-B5E5-0A831CA955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9711"/>
            <a:ext cx="3601704" cy="2532448"/>
          </a:xfrm>
        </p:spPr>
      </p:pic>
      <p:sp>
        <p:nvSpPr>
          <p:cNvPr id="52" name="Nyíl: jobbra mutató 51">
            <a:extLst>
              <a:ext uri="{FF2B5EF4-FFF2-40B4-BE49-F238E27FC236}">
                <a16:creationId xmlns:a16="http://schemas.microsoft.com/office/drawing/2014/main" id="{8B50BDF8-9150-467F-B4DF-558018D87ADA}"/>
              </a:ext>
            </a:extLst>
          </p:cNvPr>
          <p:cNvSpPr/>
          <p:nvPr/>
        </p:nvSpPr>
        <p:spPr>
          <a:xfrm>
            <a:off x="5126935" y="4355390"/>
            <a:ext cx="1938130" cy="64732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7FA08DDB-DB47-4A32-86D6-DFF19C75CB07}"/>
              </a:ext>
            </a:extLst>
          </p:cNvPr>
          <p:cNvSpPr txBox="1"/>
          <p:nvPr/>
        </p:nvSpPr>
        <p:spPr>
          <a:xfrm>
            <a:off x="5368156" y="2908840"/>
            <a:ext cx="14680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BD7204DC-5F13-4333-8857-E2C80A09971B}"/>
              </a:ext>
            </a:extLst>
          </p:cNvPr>
          <p:cNvSpPr txBox="1"/>
          <p:nvPr/>
        </p:nvSpPr>
        <p:spPr>
          <a:xfrm>
            <a:off x="838200" y="1859340"/>
            <a:ext cx="7609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Alkalmazások 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szórakoztatás</a:t>
            </a: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Komponensek (megjelenés, működés) 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oktatás</a:t>
            </a: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BC3DEAD-9DB6-428E-9A50-435511A63C71}"/>
              </a:ext>
            </a:extLst>
          </p:cNvPr>
          <p:cNvSpPr txBox="1"/>
          <p:nvPr/>
        </p:nvSpPr>
        <p:spPr>
          <a:xfrm>
            <a:off x="11157008" y="6211669"/>
            <a:ext cx="103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/ 10</a:t>
            </a: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10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7E57F9-C848-42D3-8099-B59684FA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Felhasználói csoportok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91097E5-979F-4029-A2CD-ABC297230433}"/>
              </a:ext>
            </a:extLst>
          </p:cNvPr>
          <p:cNvSpPr txBox="1"/>
          <p:nvPr/>
        </p:nvSpPr>
        <p:spPr>
          <a:xfrm>
            <a:off x="11157008" y="6211669"/>
            <a:ext cx="103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/ 10</a:t>
            </a: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61A33D3-011B-4DBB-87C4-9A66F581C921}"/>
              </a:ext>
            </a:extLst>
          </p:cNvPr>
          <p:cNvSpPr txBox="1"/>
          <p:nvPr/>
        </p:nvSpPr>
        <p:spPr>
          <a:xfrm>
            <a:off x="838200" y="1504355"/>
            <a:ext cx="22489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Adminisztrátor</a:t>
            </a:r>
          </a:p>
          <a:p>
            <a:pPr algn="ctr"/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Tartalom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Feltöltése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Módosítása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Törlése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Elrejtése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Közzététele</a:t>
            </a:r>
          </a:p>
          <a:p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Felhasználó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Előléptetése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Lefokozása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Letiltása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6A3F8C1-801F-4929-AC97-5AF047D914A6}"/>
              </a:ext>
            </a:extLst>
          </p:cNvPr>
          <p:cNvSpPr txBox="1"/>
          <p:nvPr/>
        </p:nvSpPr>
        <p:spPr>
          <a:xfrm>
            <a:off x="8723688" y="1504355"/>
            <a:ext cx="24333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Új felhasználó</a:t>
            </a:r>
          </a:p>
          <a:p>
            <a:pPr algn="ctr"/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Tartalom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Megtekintése</a:t>
            </a:r>
          </a:p>
          <a:p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Felhasználó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Regisztrálás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Bejelentkezés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EAB61CE-22B9-496E-B80D-670B821A2592}"/>
              </a:ext>
            </a:extLst>
          </p:cNvPr>
          <p:cNvSpPr txBox="1"/>
          <p:nvPr/>
        </p:nvSpPr>
        <p:spPr>
          <a:xfrm>
            <a:off x="4422035" y="1498692"/>
            <a:ext cx="3347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Általános felhasználó</a:t>
            </a:r>
          </a:p>
          <a:p>
            <a:pPr algn="ctr"/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Tartalom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Megtekintése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Letöltése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Hozzászólás írása</a:t>
            </a:r>
          </a:p>
          <a:p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Felhasználó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 szerkesztése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Könyvtár használata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Kijelentkezés</a:t>
            </a:r>
          </a:p>
        </p:txBody>
      </p:sp>
    </p:spTree>
    <p:extLst>
      <p:ext uri="{BB962C8B-B14F-4D97-AF65-F5344CB8AC3E}">
        <p14:creationId xmlns:p14="http://schemas.microsoft.com/office/powerpoint/2010/main" val="149358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8234D4-2305-4B5D-BF6B-AEB9C0A8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6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Fejlesztői eszközök</a:t>
            </a:r>
            <a:endParaRPr lang="hu-HU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1ED121B-1C85-40DC-AD4D-BB442BE124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37" y="1991359"/>
            <a:ext cx="4162089" cy="3921443"/>
          </a:xfrm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62A72347-F645-49B4-A176-A63C6B5FF5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76" y="1991358"/>
            <a:ext cx="4265754" cy="3921443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B55FCC87-16AA-427A-829B-B0D34E1C9DCF}"/>
              </a:ext>
            </a:extLst>
          </p:cNvPr>
          <p:cNvSpPr txBox="1"/>
          <p:nvPr/>
        </p:nvSpPr>
        <p:spPr>
          <a:xfrm>
            <a:off x="11157008" y="6211669"/>
            <a:ext cx="103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/ 10</a:t>
            </a: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6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8234D4-2305-4B5D-BF6B-AEB9C0A8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Felületterv</a:t>
            </a:r>
          </a:p>
        </p:txBody>
      </p:sp>
      <p:pic>
        <p:nvPicPr>
          <p:cNvPr id="26" name="Tartalom helye 25">
            <a:extLst>
              <a:ext uri="{FF2B5EF4-FFF2-40B4-BE49-F238E27FC236}">
                <a16:creationId xmlns:a16="http://schemas.microsoft.com/office/drawing/2014/main" id="{03407695-78A7-48FD-9114-D62A5B20B7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95" y="4465270"/>
            <a:ext cx="5181600" cy="1468390"/>
          </a:xfrm>
        </p:spPr>
      </p:pic>
      <p:sp>
        <p:nvSpPr>
          <p:cNvPr id="27" name="Szövegdoboz 26">
            <a:extLst>
              <a:ext uri="{FF2B5EF4-FFF2-40B4-BE49-F238E27FC236}">
                <a16:creationId xmlns:a16="http://schemas.microsoft.com/office/drawing/2014/main" id="{A81CF14E-888C-42AF-A260-A6E4B3CD3511}"/>
              </a:ext>
            </a:extLst>
          </p:cNvPr>
          <p:cNvSpPr txBox="1"/>
          <p:nvPr/>
        </p:nvSpPr>
        <p:spPr>
          <a:xfrm>
            <a:off x="5993738" y="1582322"/>
            <a:ext cx="3204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 nézet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Táblagép nézet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Asztali nézet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E7F52F48-A2A0-41F4-9B84-15328D9065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05" y="1582322"/>
            <a:ext cx="3266556" cy="4351338"/>
          </a:xfr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6D7DA484-6938-4768-92BE-A2930222D0DD}"/>
              </a:ext>
            </a:extLst>
          </p:cNvPr>
          <p:cNvSpPr txBox="1"/>
          <p:nvPr/>
        </p:nvSpPr>
        <p:spPr>
          <a:xfrm>
            <a:off x="11157008" y="6211669"/>
            <a:ext cx="103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/ 10</a:t>
            </a: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Nyíl: lefelé mutató 10">
            <a:extLst>
              <a:ext uri="{FF2B5EF4-FFF2-40B4-BE49-F238E27FC236}">
                <a16:creationId xmlns:a16="http://schemas.microsoft.com/office/drawing/2014/main" id="{2B6D75CD-4A46-4329-96F0-92E32D7C8BE9}"/>
              </a:ext>
            </a:extLst>
          </p:cNvPr>
          <p:cNvSpPr/>
          <p:nvPr/>
        </p:nvSpPr>
        <p:spPr>
          <a:xfrm>
            <a:off x="6403604" y="2239393"/>
            <a:ext cx="749036" cy="55905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079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8234D4-2305-4B5D-BF6B-AEB9C0A8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Adatbázis felépítése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A46B55A-ABF9-4567-BB51-7F9A2E0F2604}"/>
              </a:ext>
            </a:extLst>
          </p:cNvPr>
          <p:cNvSpPr txBox="1"/>
          <p:nvPr/>
        </p:nvSpPr>
        <p:spPr>
          <a:xfrm>
            <a:off x="11157008" y="6211669"/>
            <a:ext cx="103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/ 10</a:t>
            </a: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04F8C92-DD80-4367-8D6F-56488FF8B658}"/>
              </a:ext>
            </a:extLst>
          </p:cNvPr>
          <p:cNvSpPr txBox="1"/>
          <p:nvPr/>
        </p:nvSpPr>
        <p:spPr>
          <a:xfrm>
            <a:off x="980810" y="2143686"/>
            <a:ext cx="2231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content_type</a:t>
            </a:r>
            <a:endParaRPr lang="hu-H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D6E80E47-8698-48B8-8F7F-1A5BD58C0EE2}"/>
              </a:ext>
            </a:extLst>
          </p:cNvPr>
          <p:cNvSpPr/>
          <p:nvPr/>
        </p:nvSpPr>
        <p:spPr>
          <a:xfrm>
            <a:off x="838200" y="1834845"/>
            <a:ext cx="2516692" cy="114090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78FFFB50-2E41-4124-9E80-85338957C5D7}"/>
              </a:ext>
            </a:extLst>
          </p:cNvPr>
          <p:cNvSpPr txBox="1"/>
          <p:nvPr/>
        </p:nvSpPr>
        <p:spPr>
          <a:xfrm>
            <a:off x="6096000" y="2134595"/>
            <a:ext cx="2231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hu-H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FD4434A8-162D-4AE6-B180-17C95B9AF140}"/>
              </a:ext>
            </a:extLst>
          </p:cNvPr>
          <p:cNvSpPr/>
          <p:nvPr/>
        </p:nvSpPr>
        <p:spPr>
          <a:xfrm>
            <a:off x="5953390" y="1825754"/>
            <a:ext cx="2516692" cy="1140902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A8E0BCED-3502-44FF-9E48-26701C418FA5}"/>
              </a:ext>
            </a:extLst>
          </p:cNvPr>
          <p:cNvSpPr txBox="1"/>
          <p:nvPr/>
        </p:nvSpPr>
        <p:spPr>
          <a:xfrm>
            <a:off x="3497502" y="3594952"/>
            <a:ext cx="2231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8B7F6E94-CA42-4A3A-9459-A185BBFF417D}"/>
              </a:ext>
            </a:extLst>
          </p:cNvPr>
          <p:cNvSpPr/>
          <p:nvPr/>
        </p:nvSpPr>
        <p:spPr>
          <a:xfrm>
            <a:off x="3354892" y="3286111"/>
            <a:ext cx="2516692" cy="114090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5610B64-2B05-4FFC-80B0-8BFFAEB96987}"/>
              </a:ext>
            </a:extLst>
          </p:cNvPr>
          <p:cNvSpPr txBox="1"/>
          <p:nvPr/>
        </p:nvSpPr>
        <p:spPr>
          <a:xfrm>
            <a:off x="8837108" y="3560723"/>
            <a:ext cx="2231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hu-H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97CF7FEE-57F8-45D8-B502-BA78E47AA90D}"/>
              </a:ext>
            </a:extLst>
          </p:cNvPr>
          <p:cNvSpPr/>
          <p:nvPr/>
        </p:nvSpPr>
        <p:spPr>
          <a:xfrm>
            <a:off x="8694498" y="3251882"/>
            <a:ext cx="2516692" cy="114090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C6F7349E-D30B-4E73-A80A-5E328034E32C}"/>
              </a:ext>
            </a:extLst>
          </p:cNvPr>
          <p:cNvSpPr txBox="1"/>
          <p:nvPr/>
        </p:nvSpPr>
        <p:spPr>
          <a:xfrm>
            <a:off x="6014194" y="5046218"/>
            <a:ext cx="2231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hu-H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08C41BF4-7307-4D6C-BFF1-79512D562346}"/>
              </a:ext>
            </a:extLst>
          </p:cNvPr>
          <p:cNvSpPr/>
          <p:nvPr/>
        </p:nvSpPr>
        <p:spPr>
          <a:xfrm>
            <a:off x="5871584" y="4737377"/>
            <a:ext cx="2516692" cy="114090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2" name="Egyenes összekötő nyíllal 61">
            <a:extLst>
              <a:ext uri="{FF2B5EF4-FFF2-40B4-BE49-F238E27FC236}">
                <a16:creationId xmlns:a16="http://schemas.microsoft.com/office/drawing/2014/main" id="{EAD5B296-AB45-421C-91F8-87F2F7DA3467}"/>
              </a:ext>
            </a:extLst>
          </p:cNvPr>
          <p:cNvCxnSpPr>
            <a:cxnSpLocks/>
            <a:stCxn id="24" idx="7"/>
            <a:endCxn id="22" idx="3"/>
          </p:cNvCxnSpPr>
          <p:nvPr/>
        </p:nvCxnSpPr>
        <p:spPr>
          <a:xfrm flipV="1">
            <a:off x="8019715" y="4225703"/>
            <a:ext cx="1043344" cy="67875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>
            <a:extLst>
              <a:ext uri="{FF2B5EF4-FFF2-40B4-BE49-F238E27FC236}">
                <a16:creationId xmlns:a16="http://schemas.microsoft.com/office/drawing/2014/main" id="{92DF2355-F726-4517-852A-BCA9C471FBC7}"/>
              </a:ext>
            </a:extLst>
          </p:cNvPr>
          <p:cNvCxnSpPr>
            <a:cxnSpLocks/>
            <a:stCxn id="22" idx="1"/>
            <a:endCxn id="18" idx="5"/>
          </p:cNvCxnSpPr>
          <p:nvPr/>
        </p:nvCxnSpPr>
        <p:spPr>
          <a:xfrm flipH="1" flipV="1">
            <a:off x="8101521" y="2799575"/>
            <a:ext cx="961538" cy="61938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gyenes összekötő nyíllal 73">
            <a:extLst>
              <a:ext uri="{FF2B5EF4-FFF2-40B4-BE49-F238E27FC236}">
                <a16:creationId xmlns:a16="http://schemas.microsoft.com/office/drawing/2014/main" id="{59FEFC5D-B1EA-487B-8B63-C6F637F63512}"/>
              </a:ext>
            </a:extLst>
          </p:cNvPr>
          <p:cNvCxnSpPr>
            <a:cxnSpLocks/>
            <a:stCxn id="20" idx="7"/>
            <a:endCxn id="18" idx="3"/>
          </p:cNvCxnSpPr>
          <p:nvPr/>
        </p:nvCxnSpPr>
        <p:spPr>
          <a:xfrm flipV="1">
            <a:off x="5503023" y="2799575"/>
            <a:ext cx="818928" cy="6536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nyíllal 77">
            <a:extLst>
              <a:ext uri="{FF2B5EF4-FFF2-40B4-BE49-F238E27FC236}">
                <a16:creationId xmlns:a16="http://schemas.microsoft.com/office/drawing/2014/main" id="{3EC53B1A-920D-4938-B55E-2F9015436F80}"/>
              </a:ext>
            </a:extLst>
          </p:cNvPr>
          <p:cNvCxnSpPr>
            <a:cxnSpLocks/>
            <a:stCxn id="18" idx="2"/>
            <a:endCxn id="16" idx="6"/>
          </p:cNvCxnSpPr>
          <p:nvPr/>
        </p:nvCxnSpPr>
        <p:spPr>
          <a:xfrm flipH="1">
            <a:off x="3354892" y="2396205"/>
            <a:ext cx="2598498" cy="909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2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8234D4-2305-4B5D-BF6B-AEB9C0A8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Tesztesetek</a:t>
            </a:r>
            <a:endParaRPr lang="hu-HU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255994B8-4CA4-4D57-97CA-98055356C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Normál tesztesetek</a:t>
            </a:r>
          </a:p>
          <a:p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Oldal helyes működése</a:t>
            </a:r>
          </a:p>
          <a:p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Általános felhasználói beavatkozás</a:t>
            </a:r>
            <a:endParaRPr lang="hu-H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Fekete doboz módszer</a:t>
            </a:r>
          </a:p>
          <a:p>
            <a:pPr marL="0" indent="0">
              <a:buNone/>
            </a:pP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Hozzászólás írása bejelentkezett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felhasználói fiókkal.</a:t>
            </a:r>
          </a:p>
          <a:p>
            <a:pPr marL="0" indent="0">
              <a:buNone/>
            </a:pP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6520B618-BF02-4503-8266-4C8ACCB6CE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Extrém tesztesetek</a:t>
            </a:r>
          </a:p>
          <a:p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Bolondbiztonság</a:t>
            </a:r>
          </a:p>
          <a:p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Rosszindulatú használat</a:t>
            </a:r>
          </a:p>
          <a:p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Fehér doboz módszer</a:t>
            </a:r>
          </a:p>
          <a:p>
            <a:pPr marL="0" indent="0">
              <a:buNone/>
            </a:pP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injekció.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E7625C0-C4D1-4004-A3B1-0093927BFF3E}"/>
              </a:ext>
            </a:extLst>
          </p:cNvPr>
          <p:cNvSpPr txBox="1"/>
          <p:nvPr/>
        </p:nvSpPr>
        <p:spPr>
          <a:xfrm>
            <a:off x="11157008" y="6211669"/>
            <a:ext cx="103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/ 10</a:t>
            </a: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Nyíl: lefelé mutató 5">
            <a:extLst>
              <a:ext uri="{FF2B5EF4-FFF2-40B4-BE49-F238E27FC236}">
                <a16:creationId xmlns:a16="http://schemas.microsoft.com/office/drawing/2014/main" id="{87ADB851-E1C4-46B1-A7F1-4622995BC4E5}"/>
              </a:ext>
            </a:extLst>
          </p:cNvPr>
          <p:cNvSpPr/>
          <p:nvPr/>
        </p:nvSpPr>
        <p:spPr>
          <a:xfrm>
            <a:off x="3054482" y="3338619"/>
            <a:ext cx="749036" cy="55905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0516C419-1354-4A50-A7D3-CD046E5B3D70}"/>
              </a:ext>
            </a:extLst>
          </p:cNvPr>
          <p:cNvSpPr/>
          <p:nvPr/>
        </p:nvSpPr>
        <p:spPr>
          <a:xfrm>
            <a:off x="8388482" y="3294577"/>
            <a:ext cx="749036" cy="55905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458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4F5120EE-2560-4360-BB43-1B1CC76C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Továbbfejlesztési lehetőségek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0825F96-2DE2-4484-A7F9-485D7126074B}"/>
              </a:ext>
            </a:extLst>
          </p:cNvPr>
          <p:cNvSpPr txBox="1"/>
          <p:nvPr/>
        </p:nvSpPr>
        <p:spPr>
          <a:xfrm>
            <a:off x="11157008" y="6211669"/>
            <a:ext cx="103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/ 10</a:t>
            </a: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3C4A737-958C-432A-8F44-D63E0FEDD003}"/>
              </a:ext>
            </a:extLst>
          </p:cNvPr>
          <p:cNvSpPr txBox="1"/>
          <p:nvPr/>
        </p:nvSpPr>
        <p:spPr>
          <a:xfrm>
            <a:off x="832631" y="3858295"/>
            <a:ext cx="2819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Meglévő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funkciók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kibővítése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A61A93B-E1BB-4CFE-A306-672D8DCBE2F4}"/>
              </a:ext>
            </a:extLst>
          </p:cNvPr>
          <p:cNvSpPr txBox="1"/>
          <p:nvPr/>
        </p:nvSpPr>
        <p:spPr>
          <a:xfrm>
            <a:off x="832631" y="2629009"/>
            <a:ext cx="2146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Új oldalak hozzáadása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B6FCF5D-6575-4A14-97BA-FAC8302A814D}"/>
              </a:ext>
            </a:extLst>
          </p:cNvPr>
          <p:cNvSpPr txBox="1"/>
          <p:nvPr/>
        </p:nvSpPr>
        <p:spPr>
          <a:xfrm>
            <a:off x="832631" y="5087581"/>
            <a:ext cx="2545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elemek módosítása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B6116417-8563-4B61-926B-A660038A26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9614" y="2713839"/>
            <a:ext cx="6557394" cy="3201759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E63E5E17-5063-41AB-99B7-3A2D2E344FD0}"/>
              </a:ext>
            </a:extLst>
          </p:cNvPr>
          <p:cNvSpPr txBox="1"/>
          <p:nvPr/>
        </p:nvSpPr>
        <p:spPr>
          <a:xfrm>
            <a:off x="4506462" y="1665539"/>
            <a:ext cx="665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project futtatás</a:t>
            </a:r>
          </a:p>
          <a:p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WebGL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Javascript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kiegészítése - 3D grafika</a:t>
            </a: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3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4F5120EE-2560-4360-BB43-1B1CC76C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Rendszerkövetelmények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AAF6F70-4F61-4441-AA87-18BB52929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8476" y="2185864"/>
            <a:ext cx="3892143" cy="3703856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Op. rendszer független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</a:p>
          <a:p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48185D53-03A2-4CA0-B919-D5D1E42F5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4763" y="2194020"/>
            <a:ext cx="3078761" cy="3703856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Böngésző független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Google Chrome</a:t>
            </a:r>
          </a:p>
          <a:p>
            <a:r>
              <a:rPr lang="hu-HU" dirty="0">
                <a:solidFill>
                  <a:schemeClr val="bg1"/>
                </a:solidFill>
              </a:rPr>
              <a:t>Mozilla Firefox</a:t>
            </a:r>
          </a:p>
          <a:p>
            <a:r>
              <a:rPr lang="hu-HU" dirty="0">
                <a:solidFill>
                  <a:schemeClr val="bg1"/>
                </a:solidFill>
              </a:rPr>
              <a:t>Microsoft Edge</a:t>
            </a:r>
          </a:p>
          <a:p>
            <a:r>
              <a:rPr lang="hu-HU" dirty="0">
                <a:solidFill>
                  <a:schemeClr val="bg1"/>
                </a:solidFill>
              </a:rPr>
              <a:t>Opera</a:t>
            </a:r>
          </a:p>
          <a:p>
            <a:r>
              <a:rPr lang="hu-HU" dirty="0" err="1">
                <a:solidFill>
                  <a:schemeClr val="bg1"/>
                </a:solidFill>
              </a:rPr>
              <a:t>Safari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F1327CF-FDB5-478B-A0B8-9F022B0AF8E3}"/>
              </a:ext>
            </a:extLst>
          </p:cNvPr>
          <p:cNvSpPr txBox="1"/>
          <p:nvPr/>
        </p:nvSpPr>
        <p:spPr>
          <a:xfrm>
            <a:off x="11157008" y="6211669"/>
            <a:ext cx="103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/ 10</a:t>
            </a: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7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209</Words>
  <Application>Microsoft Office PowerPoint</Application>
  <PresentationFormat>Szélesvásznú</PresentationFormat>
  <Paragraphs>110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Office-téma</vt:lpstr>
      <vt:lpstr>Budapesti Műszaki Szakképzési Centrum  Petrik Lajos Két Tanítási Nyelvű Technikum </vt:lpstr>
      <vt:lpstr>Feladat ismertetése </vt:lpstr>
      <vt:lpstr>Felhasználói csoportok</vt:lpstr>
      <vt:lpstr>Fejlesztői eszközök</vt:lpstr>
      <vt:lpstr>Felületterv</vt:lpstr>
      <vt:lpstr>Adatbázis felépítése</vt:lpstr>
      <vt:lpstr>Tesztesetek</vt:lpstr>
      <vt:lpstr>Továbbfejlesztési lehetőségek</vt:lpstr>
      <vt:lpstr>Rendszerkövetelmények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Bálint Hracza</dc:creator>
  <cp:lastModifiedBy>Bálint Hracza</cp:lastModifiedBy>
  <cp:revision>70</cp:revision>
  <dcterms:created xsi:type="dcterms:W3CDTF">2021-03-25T10:58:12Z</dcterms:created>
  <dcterms:modified xsi:type="dcterms:W3CDTF">2021-04-12T21:10:48Z</dcterms:modified>
</cp:coreProperties>
</file>