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020800" cy="7924800"/>
  <p:notesSz cx="6858000" cy="9144000"/>
  <p:embeddedFontLs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84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7579630" cy="7924800"/>
            <a:chOff x="0" y="0"/>
            <a:chExt cx="6195811" cy="6477963"/>
          </a:xfrm>
        </p:grpSpPr>
        <p:sp>
          <p:nvSpPr>
            <p:cNvPr id="3" name="Freeform 3"/>
            <p:cNvSpPr/>
            <p:nvPr/>
          </p:nvSpPr>
          <p:spPr>
            <a:xfrm>
              <a:off x="-9398" y="-2667"/>
              <a:ext cx="6214607" cy="6483424"/>
            </a:xfrm>
            <a:custGeom>
              <a:avLst/>
              <a:gdLst/>
              <a:ahLst/>
              <a:cxnLst/>
              <a:rect l="l" t="t" r="r" b="b"/>
              <a:pathLst>
                <a:path w="6214607" h="6483424">
                  <a:moveTo>
                    <a:pt x="4103823" y="4705805"/>
                  </a:moveTo>
                  <a:cubicBezTo>
                    <a:pt x="3807387" y="4817387"/>
                    <a:pt x="3499395" y="4903339"/>
                    <a:pt x="3214703" y="5057896"/>
                  </a:cubicBezTo>
                  <a:cubicBezTo>
                    <a:pt x="3208831" y="5062168"/>
                    <a:pt x="3203148" y="5057896"/>
                    <a:pt x="3197276" y="5062168"/>
                  </a:cubicBezTo>
                  <a:cubicBezTo>
                    <a:pt x="3179850" y="5075112"/>
                    <a:pt x="3156552" y="5087928"/>
                    <a:pt x="3139126" y="5100872"/>
                  </a:cubicBezTo>
                  <a:cubicBezTo>
                    <a:pt x="3133254" y="5105144"/>
                    <a:pt x="3127571" y="5100872"/>
                    <a:pt x="3121699" y="5105144"/>
                  </a:cubicBezTo>
                  <a:cubicBezTo>
                    <a:pt x="3017141" y="5178151"/>
                    <a:pt x="2918266" y="5246886"/>
                    <a:pt x="2854433" y="5341252"/>
                  </a:cubicBezTo>
                  <a:cubicBezTo>
                    <a:pt x="2848561" y="5345524"/>
                    <a:pt x="2842878" y="5349796"/>
                    <a:pt x="2837006" y="5354197"/>
                  </a:cubicBezTo>
                  <a:cubicBezTo>
                    <a:pt x="2796282" y="5414260"/>
                    <a:pt x="2755557" y="5474452"/>
                    <a:pt x="2738131" y="5543058"/>
                  </a:cubicBezTo>
                  <a:cubicBezTo>
                    <a:pt x="2738131" y="5547329"/>
                    <a:pt x="2726577" y="5556002"/>
                    <a:pt x="2726577" y="5560274"/>
                  </a:cubicBezTo>
                  <a:cubicBezTo>
                    <a:pt x="2715022" y="5607521"/>
                    <a:pt x="2703278" y="5654769"/>
                    <a:pt x="2691724" y="5702016"/>
                  </a:cubicBezTo>
                  <a:cubicBezTo>
                    <a:pt x="2685852" y="5736320"/>
                    <a:pt x="2685852" y="5770752"/>
                    <a:pt x="2680169" y="5805055"/>
                  </a:cubicBezTo>
                  <a:cubicBezTo>
                    <a:pt x="2662743" y="5985372"/>
                    <a:pt x="2720894" y="6161418"/>
                    <a:pt x="2662743" y="6341735"/>
                  </a:cubicBezTo>
                  <a:cubicBezTo>
                    <a:pt x="2651189" y="6358952"/>
                    <a:pt x="2639445" y="6376038"/>
                    <a:pt x="2627891" y="6393254"/>
                  </a:cubicBezTo>
                  <a:cubicBezTo>
                    <a:pt x="2616336" y="6410471"/>
                    <a:pt x="2593038" y="6423286"/>
                    <a:pt x="2575612" y="6436231"/>
                  </a:cubicBezTo>
                  <a:cubicBezTo>
                    <a:pt x="2552313" y="6449175"/>
                    <a:pt x="2523333" y="6457718"/>
                    <a:pt x="2494163" y="6466262"/>
                  </a:cubicBezTo>
                  <a:cubicBezTo>
                    <a:pt x="2465182" y="6474805"/>
                    <a:pt x="2430329" y="6474805"/>
                    <a:pt x="2401159" y="6479206"/>
                  </a:cubicBezTo>
                  <a:cubicBezTo>
                    <a:pt x="2337326" y="6483424"/>
                    <a:pt x="2284858" y="6479206"/>
                    <a:pt x="2221024" y="6470663"/>
                  </a:cubicBezTo>
                  <a:cubicBezTo>
                    <a:pt x="2064187" y="6444903"/>
                    <a:pt x="1918905" y="6414872"/>
                    <a:pt x="1779305" y="6350408"/>
                  </a:cubicBezTo>
                  <a:cubicBezTo>
                    <a:pt x="1767751" y="6346136"/>
                    <a:pt x="1756007" y="6346136"/>
                    <a:pt x="1744453" y="6341865"/>
                  </a:cubicBezTo>
                  <a:cubicBezTo>
                    <a:pt x="1256326" y="6148603"/>
                    <a:pt x="890184" y="5869519"/>
                    <a:pt x="576321" y="5521829"/>
                  </a:cubicBezTo>
                  <a:cubicBezTo>
                    <a:pt x="570450" y="5513285"/>
                    <a:pt x="570450" y="5508884"/>
                    <a:pt x="564767" y="5500341"/>
                  </a:cubicBezTo>
                  <a:cubicBezTo>
                    <a:pt x="251093" y="5143719"/>
                    <a:pt x="82513" y="4761596"/>
                    <a:pt x="30234" y="4353714"/>
                  </a:cubicBezTo>
                  <a:cubicBezTo>
                    <a:pt x="0" y="4104661"/>
                    <a:pt x="3937" y="3872824"/>
                    <a:pt x="70958" y="3619500"/>
                  </a:cubicBezTo>
                  <a:cubicBezTo>
                    <a:pt x="82513" y="3585197"/>
                    <a:pt x="94257" y="3555036"/>
                    <a:pt x="99939" y="3520733"/>
                  </a:cubicBezTo>
                  <a:cubicBezTo>
                    <a:pt x="192943" y="3233105"/>
                    <a:pt x="332353" y="2988324"/>
                    <a:pt x="559084" y="2735000"/>
                  </a:cubicBezTo>
                  <a:cubicBezTo>
                    <a:pt x="588065" y="2709240"/>
                    <a:pt x="611363" y="2683480"/>
                    <a:pt x="634662" y="2653449"/>
                  </a:cubicBezTo>
                  <a:cubicBezTo>
                    <a:pt x="814797" y="2473132"/>
                    <a:pt x="1000803" y="2327117"/>
                    <a:pt x="1233217" y="2185504"/>
                  </a:cubicBezTo>
                  <a:cubicBezTo>
                    <a:pt x="1349519" y="2116769"/>
                    <a:pt x="1454077" y="2060978"/>
                    <a:pt x="1576061" y="2000915"/>
                  </a:cubicBezTo>
                  <a:cubicBezTo>
                    <a:pt x="1645766" y="1970884"/>
                    <a:pt x="1703917" y="1940852"/>
                    <a:pt x="1773622" y="1910692"/>
                  </a:cubicBezTo>
                  <a:cubicBezTo>
                    <a:pt x="1825901" y="1889204"/>
                    <a:pt x="1872498" y="1871987"/>
                    <a:pt x="1918905" y="1850629"/>
                  </a:cubicBezTo>
                  <a:cubicBezTo>
                    <a:pt x="2285047" y="1700343"/>
                    <a:pt x="2651189" y="1610249"/>
                    <a:pt x="2999715" y="1425530"/>
                  </a:cubicBezTo>
                  <a:cubicBezTo>
                    <a:pt x="3005587" y="1421259"/>
                    <a:pt x="3011269" y="1425530"/>
                    <a:pt x="3017141" y="1421259"/>
                  </a:cubicBezTo>
                  <a:cubicBezTo>
                    <a:pt x="3034568" y="1408314"/>
                    <a:pt x="3057866" y="1395499"/>
                    <a:pt x="3075292" y="1382554"/>
                  </a:cubicBezTo>
                  <a:cubicBezTo>
                    <a:pt x="3081164" y="1378283"/>
                    <a:pt x="3086847" y="1382554"/>
                    <a:pt x="3092718" y="1378283"/>
                  </a:cubicBezTo>
                  <a:cubicBezTo>
                    <a:pt x="3197276" y="1305276"/>
                    <a:pt x="3296152" y="1236540"/>
                    <a:pt x="3359985" y="1142174"/>
                  </a:cubicBezTo>
                  <a:cubicBezTo>
                    <a:pt x="3365857" y="1137903"/>
                    <a:pt x="3371539" y="1133631"/>
                    <a:pt x="3377411" y="1129230"/>
                  </a:cubicBezTo>
                  <a:cubicBezTo>
                    <a:pt x="3418136" y="1069167"/>
                    <a:pt x="3458860" y="1008975"/>
                    <a:pt x="3476287" y="940369"/>
                  </a:cubicBezTo>
                  <a:cubicBezTo>
                    <a:pt x="3476287" y="936097"/>
                    <a:pt x="3487841" y="927425"/>
                    <a:pt x="3487841" y="923153"/>
                  </a:cubicBezTo>
                  <a:cubicBezTo>
                    <a:pt x="3499395" y="875905"/>
                    <a:pt x="3511139" y="828658"/>
                    <a:pt x="3522694" y="781410"/>
                  </a:cubicBezTo>
                  <a:cubicBezTo>
                    <a:pt x="3528566" y="747107"/>
                    <a:pt x="3528566" y="712675"/>
                    <a:pt x="3534248" y="678372"/>
                  </a:cubicBezTo>
                  <a:cubicBezTo>
                    <a:pt x="3551674" y="498054"/>
                    <a:pt x="3493524" y="322009"/>
                    <a:pt x="3551674" y="141691"/>
                  </a:cubicBezTo>
                  <a:cubicBezTo>
                    <a:pt x="3563229" y="124475"/>
                    <a:pt x="3574973" y="107388"/>
                    <a:pt x="3586527" y="90172"/>
                  </a:cubicBezTo>
                  <a:cubicBezTo>
                    <a:pt x="3598082" y="72956"/>
                    <a:pt x="3621380" y="60141"/>
                    <a:pt x="3638806" y="47196"/>
                  </a:cubicBezTo>
                  <a:cubicBezTo>
                    <a:pt x="3662104" y="34252"/>
                    <a:pt x="3691085" y="25708"/>
                    <a:pt x="3720255" y="17165"/>
                  </a:cubicBezTo>
                  <a:cubicBezTo>
                    <a:pt x="3749236" y="8622"/>
                    <a:pt x="3784088" y="8622"/>
                    <a:pt x="3813258" y="4220"/>
                  </a:cubicBezTo>
                  <a:cubicBezTo>
                    <a:pt x="3877092" y="0"/>
                    <a:pt x="3929560" y="4220"/>
                    <a:pt x="3993394" y="12764"/>
                  </a:cubicBezTo>
                  <a:cubicBezTo>
                    <a:pt x="4150230" y="38523"/>
                    <a:pt x="4295513" y="68555"/>
                    <a:pt x="4435113" y="133019"/>
                  </a:cubicBezTo>
                  <a:cubicBezTo>
                    <a:pt x="4446667" y="137290"/>
                    <a:pt x="4458411" y="137290"/>
                    <a:pt x="4469965" y="141562"/>
                  </a:cubicBezTo>
                  <a:cubicBezTo>
                    <a:pt x="4958091" y="334824"/>
                    <a:pt x="5324233" y="613908"/>
                    <a:pt x="5638096" y="961598"/>
                  </a:cubicBezTo>
                  <a:cubicBezTo>
                    <a:pt x="5643968" y="970142"/>
                    <a:pt x="5643968" y="974543"/>
                    <a:pt x="5649650" y="983086"/>
                  </a:cubicBezTo>
                  <a:cubicBezTo>
                    <a:pt x="5963514" y="1339449"/>
                    <a:pt x="6131905" y="1721572"/>
                    <a:pt x="6184373" y="2129454"/>
                  </a:cubicBezTo>
                  <a:cubicBezTo>
                    <a:pt x="6214607" y="2378507"/>
                    <a:pt x="6210670" y="2610344"/>
                    <a:pt x="6143649" y="2863668"/>
                  </a:cubicBezTo>
                  <a:cubicBezTo>
                    <a:pt x="6132094" y="2897971"/>
                    <a:pt x="6120350" y="2928132"/>
                    <a:pt x="6114668" y="2962435"/>
                  </a:cubicBezTo>
                  <a:cubicBezTo>
                    <a:pt x="6021664" y="3250063"/>
                    <a:pt x="5882254" y="3494844"/>
                    <a:pt x="5655522" y="3748169"/>
                  </a:cubicBezTo>
                  <a:cubicBezTo>
                    <a:pt x="5626542" y="3773928"/>
                    <a:pt x="5603244" y="3799688"/>
                    <a:pt x="5579945" y="3829719"/>
                  </a:cubicBezTo>
                  <a:cubicBezTo>
                    <a:pt x="5202249" y="4207570"/>
                    <a:pt x="4725678" y="4473710"/>
                    <a:pt x="4173718" y="4675515"/>
                  </a:cubicBezTo>
                  <a:cubicBezTo>
                    <a:pt x="4150420" y="4684317"/>
                    <a:pt x="4127121" y="4697132"/>
                    <a:pt x="4103823" y="4705805"/>
                  </a:cubicBezTo>
                  <a:close/>
                </a:path>
              </a:pathLst>
            </a:custGeom>
            <a:solidFill>
              <a:srgbClr val="479895">
                <a:alpha val="55686"/>
              </a:srgbClr>
            </a:solidFill>
            <a:ln w="12700">
              <a:noFill/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6575598" y="484062"/>
            <a:ext cx="7445202" cy="7440738"/>
            <a:chOff x="0" y="0"/>
            <a:chExt cx="2542032" cy="2540508"/>
          </a:xfrm>
        </p:grpSpPr>
        <p:sp>
          <p:nvSpPr>
            <p:cNvPr id="5" name="Freeform 5"/>
            <p:cNvSpPr/>
            <p:nvPr/>
          </p:nvSpPr>
          <p:spPr>
            <a:xfrm>
              <a:off x="768477" y="131953"/>
              <a:ext cx="1773555" cy="2408174"/>
            </a:xfrm>
            <a:custGeom>
              <a:avLst/>
              <a:gdLst/>
              <a:ahLst/>
              <a:cxnLst/>
              <a:rect l="l" t="t" r="r" b="b"/>
              <a:pathLst>
                <a:path w="1773555" h="2408174">
                  <a:moveTo>
                    <a:pt x="1773555" y="261874"/>
                  </a:moveTo>
                  <a:lnTo>
                    <a:pt x="1773555" y="949706"/>
                  </a:lnTo>
                  <a:cubicBezTo>
                    <a:pt x="1753616" y="925068"/>
                    <a:pt x="1735709" y="900684"/>
                    <a:pt x="1715770" y="876046"/>
                  </a:cubicBezTo>
                  <a:cubicBezTo>
                    <a:pt x="1686941" y="862965"/>
                    <a:pt x="1656969" y="852551"/>
                    <a:pt x="1626235" y="845185"/>
                  </a:cubicBezTo>
                  <a:cubicBezTo>
                    <a:pt x="1556385" y="828675"/>
                    <a:pt x="1484122" y="825373"/>
                    <a:pt x="1413002" y="835533"/>
                  </a:cubicBezTo>
                  <a:cubicBezTo>
                    <a:pt x="1362075" y="839089"/>
                    <a:pt x="1311910" y="849630"/>
                    <a:pt x="1263777" y="866775"/>
                  </a:cubicBezTo>
                  <a:cubicBezTo>
                    <a:pt x="1161161" y="901446"/>
                    <a:pt x="1066673" y="956818"/>
                    <a:pt x="986282" y="1029335"/>
                  </a:cubicBezTo>
                  <a:cubicBezTo>
                    <a:pt x="717804" y="1268984"/>
                    <a:pt x="695071" y="1467866"/>
                    <a:pt x="695071" y="1469263"/>
                  </a:cubicBezTo>
                  <a:cubicBezTo>
                    <a:pt x="670687" y="1678432"/>
                    <a:pt x="777113" y="1923288"/>
                    <a:pt x="956183" y="2137664"/>
                  </a:cubicBezTo>
                  <a:cubicBezTo>
                    <a:pt x="958977" y="2227961"/>
                    <a:pt x="955421" y="2318385"/>
                    <a:pt x="945515" y="2408174"/>
                  </a:cubicBezTo>
                  <a:lnTo>
                    <a:pt x="742696" y="2408174"/>
                  </a:lnTo>
                  <a:cubicBezTo>
                    <a:pt x="611124" y="2286889"/>
                    <a:pt x="491109" y="2153666"/>
                    <a:pt x="384302" y="2010029"/>
                  </a:cubicBezTo>
                  <a:cubicBezTo>
                    <a:pt x="108966" y="1635760"/>
                    <a:pt x="0" y="1268984"/>
                    <a:pt x="5969" y="973836"/>
                  </a:cubicBezTo>
                  <a:cubicBezTo>
                    <a:pt x="6477" y="951865"/>
                    <a:pt x="7747" y="929894"/>
                    <a:pt x="9652" y="907796"/>
                  </a:cubicBezTo>
                  <a:cubicBezTo>
                    <a:pt x="11049" y="890270"/>
                    <a:pt x="12954" y="872744"/>
                    <a:pt x="15240" y="855218"/>
                  </a:cubicBezTo>
                  <a:lnTo>
                    <a:pt x="16002" y="849884"/>
                  </a:lnTo>
                  <a:cubicBezTo>
                    <a:pt x="18415" y="831850"/>
                    <a:pt x="21463" y="813943"/>
                    <a:pt x="25019" y="796036"/>
                  </a:cubicBezTo>
                  <a:cubicBezTo>
                    <a:pt x="30353" y="769493"/>
                    <a:pt x="36576" y="744347"/>
                    <a:pt x="44069" y="719074"/>
                  </a:cubicBezTo>
                  <a:cubicBezTo>
                    <a:pt x="46990" y="708787"/>
                    <a:pt x="50292" y="698500"/>
                    <a:pt x="53848" y="688467"/>
                  </a:cubicBezTo>
                  <a:cubicBezTo>
                    <a:pt x="60071" y="670560"/>
                    <a:pt x="65913" y="652907"/>
                    <a:pt x="72644" y="635508"/>
                  </a:cubicBezTo>
                  <a:lnTo>
                    <a:pt x="72644" y="634746"/>
                  </a:lnTo>
                  <a:cubicBezTo>
                    <a:pt x="85598" y="600964"/>
                    <a:pt x="100203" y="568071"/>
                    <a:pt x="116586" y="535940"/>
                  </a:cubicBezTo>
                  <a:lnTo>
                    <a:pt x="122174" y="525018"/>
                  </a:lnTo>
                  <a:cubicBezTo>
                    <a:pt x="126492" y="517525"/>
                    <a:pt x="130556" y="510159"/>
                    <a:pt x="134747" y="502793"/>
                  </a:cubicBezTo>
                  <a:cubicBezTo>
                    <a:pt x="137668" y="497459"/>
                    <a:pt x="139954" y="493903"/>
                    <a:pt x="143637" y="487172"/>
                  </a:cubicBezTo>
                  <a:cubicBezTo>
                    <a:pt x="147320" y="480441"/>
                    <a:pt x="151257" y="473329"/>
                    <a:pt x="155067" y="467868"/>
                  </a:cubicBezTo>
                  <a:cubicBezTo>
                    <a:pt x="158750" y="462407"/>
                    <a:pt x="162941" y="455549"/>
                    <a:pt x="166497" y="449834"/>
                  </a:cubicBezTo>
                  <a:cubicBezTo>
                    <a:pt x="169926" y="444119"/>
                    <a:pt x="172466" y="440309"/>
                    <a:pt x="177292" y="433197"/>
                  </a:cubicBezTo>
                  <a:cubicBezTo>
                    <a:pt x="182118" y="426085"/>
                    <a:pt x="186944" y="419354"/>
                    <a:pt x="191897" y="412369"/>
                  </a:cubicBezTo>
                  <a:cubicBezTo>
                    <a:pt x="194945" y="408051"/>
                    <a:pt x="198120" y="403479"/>
                    <a:pt x="201422" y="399034"/>
                  </a:cubicBezTo>
                  <a:cubicBezTo>
                    <a:pt x="208915" y="389001"/>
                    <a:pt x="216662" y="378968"/>
                    <a:pt x="224663" y="369189"/>
                  </a:cubicBezTo>
                  <a:lnTo>
                    <a:pt x="227076" y="366141"/>
                  </a:lnTo>
                  <a:cubicBezTo>
                    <a:pt x="245364" y="343916"/>
                    <a:pt x="264922" y="322580"/>
                    <a:pt x="285369" y="302006"/>
                  </a:cubicBezTo>
                  <a:cubicBezTo>
                    <a:pt x="367792" y="219583"/>
                    <a:pt x="464566" y="153035"/>
                    <a:pt x="571119" y="105664"/>
                  </a:cubicBezTo>
                  <a:lnTo>
                    <a:pt x="588010" y="96901"/>
                  </a:lnTo>
                  <a:cubicBezTo>
                    <a:pt x="662432" y="62103"/>
                    <a:pt x="741045" y="37338"/>
                    <a:pt x="821944" y="23241"/>
                  </a:cubicBezTo>
                  <a:cubicBezTo>
                    <a:pt x="905129" y="7747"/>
                    <a:pt x="989584" y="0"/>
                    <a:pt x="1074166" y="0"/>
                  </a:cubicBezTo>
                  <a:cubicBezTo>
                    <a:pt x="1197610" y="0"/>
                    <a:pt x="1319022" y="16891"/>
                    <a:pt x="1417193" y="53848"/>
                  </a:cubicBezTo>
                  <a:cubicBezTo>
                    <a:pt x="1441831" y="63119"/>
                    <a:pt x="1465199" y="72644"/>
                    <a:pt x="1487805" y="82423"/>
                  </a:cubicBezTo>
                  <a:cubicBezTo>
                    <a:pt x="1549527" y="108966"/>
                    <a:pt x="1608836" y="140589"/>
                    <a:pt x="1665097" y="177292"/>
                  </a:cubicBezTo>
                  <a:cubicBezTo>
                    <a:pt x="1703451" y="202438"/>
                    <a:pt x="1739773" y="230759"/>
                    <a:pt x="1773555" y="261874"/>
                  </a:cubicBezTo>
                  <a:close/>
                </a:path>
              </a:pathLst>
            </a:custGeom>
            <a:solidFill>
              <a:srgbClr val="479895">
                <a:alpha val="44706"/>
              </a:srgbClr>
            </a:solidFill>
            <a:ln w="12700">
              <a:noFill/>
            </a:ln>
          </p:spPr>
        </p:sp>
        <p:sp>
          <p:nvSpPr>
            <p:cNvPr id="6" name="Freeform 6"/>
            <p:cNvSpPr/>
            <p:nvPr/>
          </p:nvSpPr>
          <p:spPr>
            <a:xfrm>
              <a:off x="0" y="-889"/>
              <a:ext cx="1242822" cy="932434"/>
            </a:xfrm>
            <a:custGeom>
              <a:avLst/>
              <a:gdLst/>
              <a:ahLst/>
              <a:cxnLst/>
              <a:rect l="l" t="t" r="r" b="b"/>
              <a:pathLst>
                <a:path w="1242822" h="932434">
                  <a:moveTo>
                    <a:pt x="1242822" y="239522"/>
                  </a:moveTo>
                  <a:cubicBezTo>
                    <a:pt x="1124585" y="299847"/>
                    <a:pt x="1020064" y="384048"/>
                    <a:pt x="935863" y="486537"/>
                  </a:cubicBezTo>
                  <a:cubicBezTo>
                    <a:pt x="867791" y="570738"/>
                    <a:pt x="813562" y="665353"/>
                    <a:pt x="775589" y="766699"/>
                  </a:cubicBezTo>
                  <a:lnTo>
                    <a:pt x="775589" y="767715"/>
                  </a:lnTo>
                  <a:cubicBezTo>
                    <a:pt x="768096" y="787400"/>
                    <a:pt x="762000" y="805180"/>
                    <a:pt x="756539" y="821690"/>
                  </a:cubicBezTo>
                  <a:cubicBezTo>
                    <a:pt x="752983" y="831723"/>
                    <a:pt x="749681" y="842137"/>
                    <a:pt x="746252" y="853440"/>
                  </a:cubicBezTo>
                  <a:cubicBezTo>
                    <a:pt x="739267" y="878713"/>
                    <a:pt x="732155" y="905383"/>
                    <a:pt x="726694" y="932434"/>
                  </a:cubicBezTo>
                  <a:cubicBezTo>
                    <a:pt x="686181" y="883285"/>
                    <a:pt x="638048" y="840867"/>
                    <a:pt x="584073" y="806958"/>
                  </a:cubicBezTo>
                  <a:lnTo>
                    <a:pt x="581914" y="805561"/>
                  </a:lnTo>
                  <a:lnTo>
                    <a:pt x="579628" y="804291"/>
                  </a:lnTo>
                  <a:cubicBezTo>
                    <a:pt x="416052" y="724916"/>
                    <a:pt x="217297" y="667893"/>
                    <a:pt x="0" y="636270"/>
                  </a:cubicBezTo>
                  <a:lnTo>
                    <a:pt x="0" y="34544"/>
                  </a:lnTo>
                  <a:cubicBezTo>
                    <a:pt x="125603" y="13589"/>
                    <a:pt x="252476" y="2413"/>
                    <a:pt x="379730" y="1016"/>
                  </a:cubicBezTo>
                  <a:lnTo>
                    <a:pt x="396875" y="1016"/>
                  </a:lnTo>
                  <a:cubicBezTo>
                    <a:pt x="472440" y="0"/>
                    <a:pt x="548005" y="4699"/>
                    <a:pt x="622808" y="15240"/>
                  </a:cubicBezTo>
                  <a:cubicBezTo>
                    <a:pt x="855218" y="44450"/>
                    <a:pt x="1062863" y="119634"/>
                    <a:pt x="1242822" y="239522"/>
                  </a:cubicBezTo>
                  <a:close/>
                </a:path>
              </a:pathLst>
            </a:custGeom>
            <a:solidFill>
              <a:srgbClr val="2E7D87">
                <a:alpha val="44706"/>
              </a:srgbClr>
            </a:solidFill>
            <a:ln w="12700">
              <a:noFill/>
            </a:ln>
          </p:spPr>
        </p:sp>
        <p:sp>
          <p:nvSpPr>
            <p:cNvPr id="7" name="Freeform 7"/>
            <p:cNvSpPr/>
            <p:nvPr/>
          </p:nvSpPr>
          <p:spPr>
            <a:xfrm>
              <a:off x="1542034" y="1017397"/>
              <a:ext cx="873506" cy="1523111"/>
            </a:xfrm>
            <a:custGeom>
              <a:avLst/>
              <a:gdLst/>
              <a:ahLst/>
              <a:cxnLst/>
              <a:rect l="l" t="t" r="r" b="b"/>
              <a:pathLst>
                <a:path w="873506" h="1523111">
                  <a:moveTo>
                    <a:pt x="653923" y="1506093"/>
                  </a:moveTo>
                  <a:cubicBezTo>
                    <a:pt x="651891" y="1511554"/>
                    <a:pt x="649732" y="1517396"/>
                    <a:pt x="647573" y="1523111"/>
                  </a:cubicBezTo>
                  <a:lnTo>
                    <a:pt x="241300" y="1523111"/>
                  </a:lnTo>
                  <a:cubicBezTo>
                    <a:pt x="249809" y="1444498"/>
                    <a:pt x="253746" y="1365504"/>
                    <a:pt x="252984" y="1286383"/>
                  </a:cubicBezTo>
                  <a:cubicBezTo>
                    <a:pt x="252857" y="1273429"/>
                    <a:pt x="249682" y="1191387"/>
                    <a:pt x="247777" y="1167765"/>
                  </a:cubicBezTo>
                  <a:cubicBezTo>
                    <a:pt x="228473" y="935482"/>
                    <a:pt x="144780" y="660781"/>
                    <a:pt x="75311" y="602869"/>
                  </a:cubicBezTo>
                  <a:cubicBezTo>
                    <a:pt x="52451" y="583692"/>
                    <a:pt x="27178" y="567817"/>
                    <a:pt x="0" y="555498"/>
                  </a:cubicBezTo>
                  <a:cubicBezTo>
                    <a:pt x="19050" y="491617"/>
                    <a:pt x="80137" y="345948"/>
                    <a:pt x="267208" y="178943"/>
                  </a:cubicBezTo>
                  <a:cubicBezTo>
                    <a:pt x="420751" y="42037"/>
                    <a:pt x="577342" y="8255"/>
                    <a:pt x="637159" y="0"/>
                  </a:cubicBezTo>
                  <a:cubicBezTo>
                    <a:pt x="867918" y="408432"/>
                    <a:pt x="873506" y="914908"/>
                    <a:pt x="653923" y="1506093"/>
                  </a:cubicBezTo>
                  <a:close/>
                </a:path>
              </a:pathLst>
            </a:custGeom>
            <a:solidFill>
              <a:srgbClr val="2E7D87">
                <a:alpha val="44706"/>
              </a:srgbClr>
            </a:solidFill>
            <a:ln w="12700">
              <a:noFill/>
            </a:ln>
          </p:spPr>
        </p:sp>
      </p:grpSp>
      <p:sp>
        <p:nvSpPr>
          <p:cNvPr id="8" name="Freeform 8"/>
          <p:cNvSpPr/>
          <p:nvPr/>
        </p:nvSpPr>
        <p:spPr>
          <a:xfrm>
            <a:off x="150234" y="49934"/>
            <a:ext cx="792480" cy="868255"/>
          </a:xfrm>
          <a:custGeom>
            <a:avLst/>
            <a:gdLst/>
            <a:ahLst/>
            <a:cxnLst/>
            <a:rect l="l" t="t" r="r" b="b"/>
            <a:pathLst>
              <a:path w="792480" h="868255">
                <a:moveTo>
                  <a:pt x="0" y="0"/>
                </a:moveTo>
                <a:lnTo>
                  <a:pt x="792480" y="0"/>
                </a:lnTo>
                <a:lnTo>
                  <a:pt x="792480" y="868255"/>
                </a:lnTo>
                <a:lnTo>
                  <a:pt x="0" y="8682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409154" y="6546106"/>
            <a:ext cx="1163902" cy="1172428"/>
          </a:xfrm>
          <a:custGeom>
            <a:avLst/>
            <a:gdLst/>
            <a:ahLst/>
            <a:cxnLst/>
            <a:rect l="l" t="t" r="r" b="b"/>
            <a:pathLst>
              <a:path w="1163902" h="1172428">
                <a:moveTo>
                  <a:pt x="0" y="0"/>
                </a:moveTo>
                <a:lnTo>
                  <a:pt x="1163902" y="0"/>
                </a:lnTo>
                <a:lnTo>
                  <a:pt x="1163902" y="1172428"/>
                </a:lnTo>
                <a:lnTo>
                  <a:pt x="0" y="1172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747397" y="-309129"/>
            <a:ext cx="8460915" cy="8477837"/>
          </a:xfrm>
          <a:custGeom>
            <a:avLst/>
            <a:gdLst/>
            <a:ahLst/>
            <a:cxnLst/>
            <a:rect l="l" t="t" r="r" b="b"/>
            <a:pathLst>
              <a:path w="8460915" h="8477837">
                <a:moveTo>
                  <a:pt x="0" y="0"/>
                </a:moveTo>
                <a:lnTo>
                  <a:pt x="8460916" y="0"/>
                </a:lnTo>
                <a:lnTo>
                  <a:pt x="8460916" y="8477837"/>
                </a:lnTo>
                <a:lnTo>
                  <a:pt x="0" y="84778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3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lgDash"/>
            <a:miter/>
          </a:ln>
        </p:spPr>
      </p:sp>
      <p:sp>
        <p:nvSpPr>
          <p:cNvPr id="11" name="TextBox 11"/>
          <p:cNvSpPr txBox="1"/>
          <p:nvPr/>
        </p:nvSpPr>
        <p:spPr>
          <a:xfrm>
            <a:off x="4916789" y="1572816"/>
            <a:ext cx="7492365" cy="119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Facial Expression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7407" y="2543731"/>
            <a:ext cx="8258583" cy="1193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Detection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39839" y="3739611"/>
            <a:ext cx="877681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USING CONVOLUTIONAL NEURAL NETWORKS(CNNS)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E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9206" y="0"/>
            <a:ext cx="7795064" cy="7924800"/>
          </a:xfrm>
          <a:custGeom>
            <a:avLst/>
            <a:gdLst/>
            <a:ahLst/>
            <a:cxnLst/>
            <a:rect l="l" t="t" r="r" b="b"/>
            <a:pathLst>
              <a:path w="7795064" h="7924800">
                <a:moveTo>
                  <a:pt x="0" y="0"/>
                </a:moveTo>
                <a:lnTo>
                  <a:pt x="7795064" y="0"/>
                </a:lnTo>
                <a:lnTo>
                  <a:pt x="7795064" y="7924800"/>
                </a:lnTo>
                <a:lnTo>
                  <a:pt x="0" y="792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-1445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0" y="0"/>
            <a:ext cx="14020800" cy="7432641"/>
          </a:xfrm>
          <a:custGeom>
            <a:avLst/>
            <a:gdLst/>
            <a:ahLst/>
            <a:cxnLst/>
            <a:rect l="l" t="t" r="r" b="b"/>
            <a:pathLst>
              <a:path w="14020800" h="7432641">
                <a:moveTo>
                  <a:pt x="0" y="0"/>
                </a:moveTo>
                <a:lnTo>
                  <a:pt x="14020800" y="0"/>
                </a:lnTo>
                <a:lnTo>
                  <a:pt x="14020800" y="7432641"/>
                </a:lnTo>
                <a:lnTo>
                  <a:pt x="0" y="743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80" r="-280" b="-6097"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077868" y="1487166"/>
            <a:ext cx="9168060" cy="4600699"/>
          </a:xfrm>
          <a:custGeom>
            <a:avLst/>
            <a:gdLst/>
            <a:ahLst/>
            <a:cxnLst/>
            <a:rect l="l" t="t" r="r" b="b"/>
            <a:pathLst>
              <a:path w="9168060" h="4600699">
                <a:moveTo>
                  <a:pt x="0" y="0"/>
                </a:moveTo>
                <a:lnTo>
                  <a:pt x="9168060" y="0"/>
                </a:lnTo>
                <a:lnTo>
                  <a:pt x="9168060" y="4600699"/>
                </a:lnTo>
                <a:lnTo>
                  <a:pt x="0" y="46006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9206" y="0"/>
            <a:ext cx="7795064" cy="7924800"/>
          </a:xfrm>
          <a:custGeom>
            <a:avLst/>
            <a:gdLst/>
            <a:ahLst/>
            <a:cxnLst/>
            <a:rect l="l" t="t" r="r" b="b"/>
            <a:pathLst>
              <a:path w="7795064" h="7924800">
                <a:moveTo>
                  <a:pt x="0" y="0"/>
                </a:moveTo>
                <a:lnTo>
                  <a:pt x="7795064" y="0"/>
                </a:lnTo>
                <a:lnTo>
                  <a:pt x="7795064" y="7924800"/>
                </a:lnTo>
                <a:lnTo>
                  <a:pt x="0" y="792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-1445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0" y="85757"/>
            <a:ext cx="7904688" cy="105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b="1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00468" y="1537335"/>
            <a:ext cx="11241475" cy="363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Facial expressions are critical for non-verbal communication, providing emotional and social context that words cannot convey. Traditional methods of emotion recognition are limited in accuracy and scalability. There is a need for an automated, real-time system that leverages advanced computational techniques to enhance emotion recognition capabilities.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55074" y="2067930"/>
            <a:ext cx="1181299" cy="1658611"/>
          </a:xfrm>
          <a:custGeom>
            <a:avLst/>
            <a:gdLst/>
            <a:ahLst/>
            <a:cxnLst/>
            <a:rect l="l" t="t" r="r" b="b"/>
            <a:pathLst>
              <a:path w="1181299" h="1658611">
                <a:moveTo>
                  <a:pt x="0" y="0"/>
                </a:moveTo>
                <a:lnTo>
                  <a:pt x="1181299" y="0"/>
                </a:lnTo>
                <a:lnTo>
                  <a:pt x="1181299" y="1658611"/>
                </a:lnTo>
                <a:lnTo>
                  <a:pt x="0" y="1658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78250" y="2049597"/>
            <a:ext cx="1197651" cy="1676944"/>
          </a:xfrm>
          <a:custGeom>
            <a:avLst/>
            <a:gdLst/>
            <a:ahLst/>
            <a:cxnLst/>
            <a:rect l="l" t="t" r="r" b="b"/>
            <a:pathLst>
              <a:path w="1197651" h="1676944">
                <a:moveTo>
                  <a:pt x="0" y="0"/>
                </a:moveTo>
                <a:lnTo>
                  <a:pt x="1197651" y="0"/>
                </a:lnTo>
                <a:lnTo>
                  <a:pt x="1197651" y="1676944"/>
                </a:lnTo>
                <a:lnTo>
                  <a:pt x="0" y="16769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273309" y="2049597"/>
            <a:ext cx="1256398" cy="1676944"/>
          </a:xfrm>
          <a:custGeom>
            <a:avLst/>
            <a:gdLst/>
            <a:ahLst/>
            <a:cxnLst/>
            <a:rect l="l" t="t" r="r" b="b"/>
            <a:pathLst>
              <a:path w="1256398" h="1676944">
                <a:moveTo>
                  <a:pt x="0" y="0"/>
                </a:moveTo>
                <a:lnTo>
                  <a:pt x="1256398" y="0"/>
                </a:lnTo>
                <a:lnTo>
                  <a:pt x="1256398" y="1676944"/>
                </a:lnTo>
                <a:lnTo>
                  <a:pt x="0" y="16769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529832" y="1991927"/>
            <a:ext cx="1299605" cy="1734614"/>
          </a:xfrm>
          <a:custGeom>
            <a:avLst/>
            <a:gdLst/>
            <a:ahLst/>
            <a:cxnLst/>
            <a:rect l="l" t="t" r="r" b="b"/>
            <a:pathLst>
              <a:path w="1299605" h="1734614">
                <a:moveTo>
                  <a:pt x="0" y="0"/>
                </a:moveTo>
                <a:lnTo>
                  <a:pt x="1299605" y="0"/>
                </a:lnTo>
                <a:lnTo>
                  <a:pt x="1299605" y="1734614"/>
                </a:lnTo>
                <a:lnTo>
                  <a:pt x="0" y="17346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936373" y="4212916"/>
            <a:ext cx="1407275" cy="2040549"/>
          </a:xfrm>
          <a:custGeom>
            <a:avLst/>
            <a:gdLst/>
            <a:ahLst/>
            <a:cxnLst/>
            <a:rect l="l" t="t" r="r" b="b"/>
            <a:pathLst>
              <a:path w="1407275" h="2040549">
                <a:moveTo>
                  <a:pt x="0" y="0"/>
                </a:moveTo>
                <a:lnTo>
                  <a:pt x="1407275" y="0"/>
                </a:lnTo>
                <a:lnTo>
                  <a:pt x="1407275" y="2040549"/>
                </a:lnTo>
                <a:lnTo>
                  <a:pt x="0" y="20405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475112" y="4212916"/>
            <a:ext cx="1443315" cy="2040549"/>
          </a:xfrm>
          <a:custGeom>
            <a:avLst/>
            <a:gdLst/>
            <a:ahLst/>
            <a:cxnLst/>
            <a:rect l="l" t="t" r="r" b="b"/>
            <a:pathLst>
              <a:path w="1443315" h="2040549">
                <a:moveTo>
                  <a:pt x="0" y="0"/>
                </a:moveTo>
                <a:lnTo>
                  <a:pt x="1443315" y="0"/>
                </a:lnTo>
                <a:lnTo>
                  <a:pt x="1443315" y="2040549"/>
                </a:lnTo>
                <a:lnTo>
                  <a:pt x="0" y="20405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25752" y="29420"/>
            <a:ext cx="12142448" cy="10065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Different Facial 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9206" y="0"/>
            <a:ext cx="7795064" cy="7924800"/>
          </a:xfrm>
          <a:custGeom>
            <a:avLst/>
            <a:gdLst/>
            <a:ahLst/>
            <a:cxnLst/>
            <a:rect l="l" t="t" r="r" b="b"/>
            <a:pathLst>
              <a:path w="7795064" h="7924800">
                <a:moveTo>
                  <a:pt x="0" y="0"/>
                </a:moveTo>
                <a:lnTo>
                  <a:pt x="7795064" y="0"/>
                </a:lnTo>
                <a:lnTo>
                  <a:pt x="7795064" y="7924800"/>
                </a:lnTo>
                <a:lnTo>
                  <a:pt x="0" y="792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-1445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11236" y="209232"/>
            <a:ext cx="3257550" cy="105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</a:pPr>
            <a:r>
              <a:rPr lang="en-US" sz="6199" b="1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2690" y="1326832"/>
            <a:ext cx="11797852" cy="3638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>
                <a:solidFill>
                  <a:srgbClr val="FDFDFD"/>
                </a:solidFill>
                <a:latin typeface="Canva Sans"/>
                <a:ea typeface="Canva Sans"/>
                <a:cs typeface="Canva Sans"/>
                <a:sym typeface="Canva Sans"/>
              </a:rPr>
              <a:t>The project utilizes Convolutional Neural Networks (CNNs) to detect and classify facial expressions automatically. By training the model on datasets of labeled facial expressions and integrating it into real-time applications using tools like OpenCV, the system can effectively recognize emotions. This solution is scalable and can be applied across various domains such as human-computer interaction, healthcare, security,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68064" y="1315245"/>
            <a:ext cx="12435840" cy="6195713"/>
          </a:xfrm>
          <a:custGeom>
            <a:avLst/>
            <a:gdLst/>
            <a:ahLst/>
            <a:cxnLst/>
            <a:rect l="l" t="t" r="r" b="b"/>
            <a:pathLst>
              <a:path w="12435840" h="6195713">
                <a:moveTo>
                  <a:pt x="0" y="0"/>
                </a:moveTo>
                <a:lnTo>
                  <a:pt x="12435840" y="0"/>
                </a:lnTo>
                <a:lnTo>
                  <a:pt x="12435840" y="6195713"/>
                </a:lnTo>
                <a:lnTo>
                  <a:pt x="0" y="61957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6709" y="189969"/>
            <a:ext cx="12089131" cy="771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1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Critical Role Of Facial Expression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169206" y="0"/>
            <a:ext cx="7795064" cy="7924800"/>
          </a:xfrm>
          <a:custGeom>
            <a:avLst/>
            <a:gdLst/>
            <a:ahLst/>
            <a:cxnLst/>
            <a:rect l="l" t="t" r="r" b="b"/>
            <a:pathLst>
              <a:path w="7795064" h="7924800">
                <a:moveTo>
                  <a:pt x="0" y="0"/>
                </a:moveTo>
                <a:lnTo>
                  <a:pt x="7795064" y="0"/>
                </a:lnTo>
                <a:lnTo>
                  <a:pt x="7795064" y="7924800"/>
                </a:lnTo>
                <a:lnTo>
                  <a:pt x="0" y="792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-1445"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21532" y="1148584"/>
            <a:ext cx="11490411" cy="5627632"/>
          </a:xfrm>
          <a:custGeom>
            <a:avLst/>
            <a:gdLst/>
            <a:ahLst/>
            <a:cxnLst/>
            <a:rect l="l" t="t" r="r" b="b"/>
            <a:pathLst>
              <a:path w="11490411" h="5627632">
                <a:moveTo>
                  <a:pt x="0" y="0"/>
                </a:moveTo>
                <a:lnTo>
                  <a:pt x="11490411" y="0"/>
                </a:lnTo>
                <a:lnTo>
                  <a:pt x="11490411" y="5627632"/>
                </a:lnTo>
                <a:lnTo>
                  <a:pt x="0" y="562763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295" t="-65702" r="-64357" b="-9460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8536" y="132841"/>
            <a:ext cx="5055989" cy="86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4020800" cy="7132320"/>
          </a:xfrm>
          <a:custGeom>
            <a:avLst/>
            <a:gdLst/>
            <a:ahLst/>
            <a:cxnLst/>
            <a:rect l="l" t="t" r="r" b="b"/>
            <a:pathLst>
              <a:path w="14020800" h="7132320">
                <a:moveTo>
                  <a:pt x="0" y="0"/>
                </a:moveTo>
                <a:lnTo>
                  <a:pt x="14020800" y="0"/>
                </a:lnTo>
                <a:lnTo>
                  <a:pt x="14020800" y="7132320"/>
                </a:lnTo>
                <a:lnTo>
                  <a:pt x="0" y="7132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5" r="-632" b="-1982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7989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87024" y="2388206"/>
            <a:ext cx="11846752" cy="3336181"/>
          </a:xfrm>
          <a:custGeom>
            <a:avLst/>
            <a:gdLst/>
            <a:ahLst/>
            <a:cxnLst/>
            <a:rect l="l" t="t" r="r" b="b"/>
            <a:pathLst>
              <a:path w="11846752" h="3336181">
                <a:moveTo>
                  <a:pt x="0" y="0"/>
                </a:moveTo>
                <a:lnTo>
                  <a:pt x="11846752" y="0"/>
                </a:lnTo>
                <a:lnTo>
                  <a:pt x="11846752" y="3336181"/>
                </a:lnTo>
                <a:lnTo>
                  <a:pt x="0" y="33361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539" t="-157" r="-717"/>
            </a:stretch>
          </a:blipFill>
          <a:ln cap="sq">
            <a:noFill/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77947" y="308293"/>
            <a:ext cx="12013763" cy="863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Faced in Facial Recognition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7D8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475488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0850880" y="0"/>
            <a:ext cx="3169920" cy="3169920"/>
          </a:xfrm>
          <a:custGeom>
            <a:avLst/>
            <a:gdLst/>
            <a:ahLst/>
            <a:cxnLst/>
            <a:rect l="l" t="t" r="r" b="b"/>
            <a:pathLst>
              <a:path w="3169920" h="3169920">
                <a:moveTo>
                  <a:pt x="0" y="0"/>
                </a:moveTo>
                <a:lnTo>
                  <a:pt x="3169920" y="0"/>
                </a:lnTo>
                <a:lnTo>
                  <a:pt x="3169920" y="3169920"/>
                </a:lnTo>
                <a:lnTo>
                  <a:pt x="0" y="316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005058" y="1310591"/>
            <a:ext cx="2164433" cy="6424921"/>
          </a:xfrm>
          <a:custGeom>
            <a:avLst/>
            <a:gdLst/>
            <a:ahLst/>
            <a:cxnLst/>
            <a:rect l="l" t="t" r="r" b="b"/>
            <a:pathLst>
              <a:path w="2164433" h="6424921">
                <a:moveTo>
                  <a:pt x="0" y="0"/>
                </a:moveTo>
                <a:lnTo>
                  <a:pt x="2164433" y="0"/>
                </a:lnTo>
                <a:lnTo>
                  <a:pt x="2164433" y="6424921"/>
                </a:lnTo>
                <a:lnTo>
                  <a:pt x="0" y="6424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3816" r="-211565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67820" y="60764"/>
            <a:ext cx="4168735" cy="1052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79"/>
              </a:lnSpc>
              <a:spcBef>
                <a:spcPct val="0"/>
              </a:spcBef>
            </a:pPr>
            <a:r>
              <a:rPr lang="en-US" sz="61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Stack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148</Words>
  <Application>Microsoft Office PowerPoint</Application>
  <PresentationFormat>Custom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Canva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heading</dc:title>
  <cp:lastModifiedBy>HARSH RAJ</cp:lastModifiedBy>
  <cp:revision>2</cp:revision>
  <dcterms:created xsi:type="dcterms:W3CDTF">2006-08-16T00:00:00Z</dcterms:created>
  <dcterms:modified xsi:type="dcterms:W3CDTF">2025-01-27T09:50:14Z</dcterms:modified>
  <dc:identifier>DAGdXzvn1yM</dc:identifier>
</cp:coreProperties>
</file>