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2" r:id="rId6"/>
    <p:sldId id="302" r:id="rId7"/>
    <p:sldId id="303" r:id="rId8"/>
    <p:sldId id="304" r:id="rId9"/>
    <p:sldId id="313" r:id="rId10"/>
    <p:sldId id="305" r:id="rId11"/>
    <p:sldId id="306" r:id="rId12"/>
    <p:sldId id="307" r:id="rId13"/>
    <p:sldId id="308" r:id="rId14"/>
    <p:sldId id="310" r:id="rId15"/>
    <p:sldId id="309" r:id="rId16"/>
    <p:sldId id="311"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7" d="100"/>
          <a:sy n="67"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Trainity\Project%205\Transformed%20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Trainity\Project%205\Transformed%20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Trainity\Project%205\Transformed%20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Trainity\Project%205\Transformed%20Datase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Trainity\Project%205\Transformed%20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[Transformed Dataset.xlsx]Movie Genre Analysis!PivotTable3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aseline="0"/>
              <a:t>Top 5 f</a:t>
            </a:r>
            <a:r>
              <a:rPr lang="en-IN"/>
              <a:t>limed genres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diamond"/>
          <c:size val="5"/>
          <c:spPr>
            <a:gradFill rotWithShape="1">
              <a:gsLst>
                <a:gs pos="0">
                  <a:schemeClr val="accent1">
                    <a:tint val="98000"/>
                    <a:lumMod val="110000"/>
                  </a:schemeClr>
                </a:gs>
                <a:gs pos="84000">
                  <a:schemeClr val="accent1">
                    <a:shade val="90000"/>
                    <a:lumMod val="88000"/>
                  </a:schemeClr>
                </a:gs>
              </a:gsLst>
              <a:lin ang="5400000" scaled="0"/>
            </a:gradFill>
            <a:ln w="9525">
              <a:solidFill>
                <a:schemeClr val="accent1"/>
              </a:solidFill>
              <a:roun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63500">
                      <a:schemeClr val="tx1">
                        <a:alpha val="40000"/>
                      </a:schemeClr>
                    </a:glow>
                    <a:outerShdw blurRad="50800" dist="38100" dir="2700000" algn="tl" rotWithShape="0">
                      <a:prstClr val="black">
                        <a:alpha val="40000"/>
                      </a:prstClr>
                    </a:outerShdw>
                    <a:reflection blurRad="6350" stA="55000" endA="300" endPos="45500" dir="5400000" sy="-100000" algn="bl" rotWithShape="0"/>
                  </a:effectLst>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63500">
                      <a:schemeClr val="tx1">
                        <a:alpha val="40000"/>
                      </a:schemeClr>
                    </a:glow>
                    <a:outerShdw blurRad="50800" dist="38100" dir="2700000" algn="tl" rotWithShape="0">
                      <a:prstClr val="black">
                        <a:alpha val="40000"/>
                      </a:prstClr>
                    </a:outerShdw>
                    <a:reflection blurRad="6350" stA="55000" endA="300" endPos="45500" dir="5400000" sy="-100000" algn="bl" rotWithShape="0"/>
                  </a:effectLst>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63500">
                      <a:schemeClr val="tx1">
                        <a:alpha val="40000"/>
                      </a:schemeClr>
                    </a:glow>
                    <a:outerShdw blurRad="50800" dist="38100" dir="2700000" algn="tl" rotWithShape="0">
                      <a:prstClr val="black">
                        <a:alpha val="40000"/>
                      </a:prstClr>
                    </a:outerShdw>
                    <a:reflection blurRad="6350" stA="55000" endA="300" endPos="45500" dir="5400000" sy="-100000" algn="bl" rotWithShape="0"/>
                  </a:effectLst>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63500">
                      <a:schemeClr val="tx1">
                        <a:alpha val="40000"/>
                      </a:schemeClr>
                    </a:glow>
                    <a:outerShdw blurRad="50800" dist="38100" dir="2700000" algn="tl" rotWithShape="0">
                      <a:prstClr val="black">
                        <a:alpha val="40000"/>
                      </a:prstClr>
                    </a:outerShdw>
                    <a:reflection blurRad="6350" stA="55000" endA="300" endPos="45500" dir="5400000" sy="-100000" algn="bl" rotWithShape="0"/>
                  </a:effectLst>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63500">
                      <a:schemeClr val="tx1">
                        <a:alpha val="40000"/>
                      </a:schemeClr>
                    </a:glow>
                    <a:outerShdw blurRad="50800" dist="38100" dir="2700000" algn="tl" rotWithShape="0">
                      <a:prstClr val="black">
                        <a:alpha val="40000"/>
                      </a:prstClr>
                    </a:outerShdw>
                    <a:reflection blurRad="6350" stA="55000" endA="300" endPos="45500" dir="5400000" sy="-100000" algn="bl" rotWithShape="0"/>
                  </a:effectLst>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'Movie Genre Analysis'!$B$1</c:f>
              <c:strCache>
                <c:ptCount val="1"/>
                <c:pt idx="0">
                  <c:v>Total</c:v>
                </c:pt>
              </c:strCache>
            </c:strRef>
          </c:tx>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'Movie Genre Analysis'!$A$2:$A$6</c:f>
              <c:strCache>
                <c:ptCount val="5"/>
                <c:pt idx="0">
                  <c:v>Drama</c:v>
                </c:pt>
                <c:pt idx="1">
                  <c:v>Comedy</c:v>
                </c:pt>
                <c:pt idx="2">
                  <c:v>Thriller</c:v>
                </c:pt>
                <c:pt idx="3">
                  <c:v>Action</c:v>
                </c:pt>
                <c:pt idx="4">
                  <c:v>Romance</c:v>
                </c:pt>
              </c:strCache>
            </c:strRef>
          </c:cat>
          <c:val>
            <c:numRef>
              <c:f>'Movie Genre Analysis'!$B$2:$B$6</c:f>
              <c:numCache>
                <c:formatCode>General</c:formatCode>
                <c:ptCount val="5"/>
                <c:pt idx="0">
                  <c:v>2580</c:v>
                </c:pt>
                <c:pt idx="1">
                  <c:v>1857</c:v>
                </c:pt>
                <c:pt idx="2">
                  <c:v>1407</c:v>
                </c:pt>
                <c:pt idx="3">
                  <c:v>1150</c:v>
                </c:pt>
                <c:pt idx="4">
                  <c:v>1105</c:v>
                </c:pt>
              </c:numCache>
            </c:numRef>
          </c:val>
          <c:extLst>
            <c:ext xmlns:c16="http://schemas.microsoft.com/office/drawing/2014/chart" uri="{C3380CC4-5D6E-409C-BE32-E72D297353CC}">
              <c16:uniqueId val="{00000000-94A0-450D-B36A-16D68F94CCA4}"/>
            </c:ext>
          </c:extLst>
        </c:ser>
        <c:dLbls>
          <c:dLblPos val="inEnd"/>
          <c:showLegendKey val="0"/>
          <c:showVal val="1"/>
          <c:showCatName val="0"/>
          <c:showSerName val="0"/>
          <c:showPercent val="0"/>
          <c:showBubbleSize val="0"/>
        </c:dLbls>
        <c:gapWidth val="115"/>
        <c:overlap val="-20"/>
        <c:axId val="928565448"/>
        <c:axId val="928567608"/>
      </c:barChart>
      <c:catAx>
        <c:axId val="9285654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8567608"/>
        <c:crosses val="autoZero"/>
        <c:auto val="1"/>
        <c:lblAlgn val="ctr"/>
        <c:lblOffset val="100"/>
        <c:noMultiLvlLbl val="0"/>
      </c:catAx>
      <c:valAx>
        <c:axId val="9285676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8565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sz="1400" b="1" i="0" u="none" strike="noStrike" cap="none" baseline="0">
                <a:effectLst/>
              </a:rPr>
              <a:t>Linear relationship between movie duration and IMDB score</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'Movie Duration Analysis'!$B$1</c:f>
              <c:strCache>
                <c:ptCount val="1"/>
                <c:pt idx="0">
                  <c:v>IMDB score</c:v>
                </c:pt>
              </c:strCache>
            </c:strRef>
          </c:tx>
          <c:spPr>
            <a:ln w="25400" cap="rnd">
              <a:noFill/>
            </a:ln>
            <a:effectLst>
              <a:glow rad="139700">
                <a:schemeClr val="accent6">
                  <a:satMod val="175000"/>
                  <a:alpha val="14000"/>
                </a:schemeClr>
              </a:glow>
            </a:effectLst>
          </c:spPr>
          <c:marker>
            <c:symbol val="circle"/>
            <c:size val="3"/>
            <c:spPr>
              <a:solidFill>
                <a:schemeClr val="accent6">
                  <a:lumMod val="60000"/>
                  <a:lumOff val="40000"/>
                </a:schemeClr>
              </a:solidFill>
              <a:ln>
                <a:noFill/>
              </a:ln>
              <a:effectLst>
                <a:glow rad="63500">
                  <a:schemeClr val="accent6">
                    <a:satMod val="175000"/>
                    <a:alpha val="25000"/>
                  </a:schemeClr>
                </a:glow>
              </a:effectLst>
            </c:spPr>
          </c:marker>
          <c:trendline>
            <c:spPr>
              <a:ln w="25400" cap="rnd">
                <a:solidFill>
                  <a:schemeClr val="accent6">
                    <a:alpha val="50000"/>
                  </a:schemeClr>
                </a:solidFill>
              </a:ln>
              <a:effectLst/>
            </c:spPr>
            <c:trendlineType val="linear"/>
            <c:dispRSqr val="0"/>
            <c:dispEq val="0"/>
          </c:trendline>
          <c:trendline>
            <c:spPr>
              <a:ln w="25400" cap="rnd">
                <a:solidFill>
                  <a:schemeClr val="accent6">
                    <a:alpha val="50000"/>
                  </a:schemeClr>
                </a:solidFill>
              </a:ln>
              <a:effectLst/>
            </c:spPr>
            <c:trendlineType val="linear"/>
            <c:forward val="2"/>
            <c:dispRSqr val="0"/>
            <c:dispEq val="0"/>
          </c:trendline>
          <c:trendline>
            <c:spPr>
              <a:ln w="25400" cap="rnd">
                <a:solidFill>
                  <a:schemeClr val="accent6">
                    <a:alpha val="50000"/>
                  </a:schemeClr>
                </a:solidFill>
              </a:ln>
              <a:effectLst/>
            </c:spPr>
            <c:trendlineType val="linear"/>
            <c:dispRSqr val="0"/>
            <c:dispEq val="0"/>
          </c:trendline>
          <c:trendline>
            <c:spPr>
              <a:ln w="25400" cap="rnd">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rendlineType val="linear"/>
            <c:dispRSqr val="0"/>
            <c:dispEq val="0"/>
          </c:trendline>
          <c:xVal>
            <c:numRef>
              <c:f>'Movie Duration Analysis'!$A$2:$A$4869</c:f>
              <c:numCache>
                <c:formatCode>General</c:formatCode>
                <c:ptCount val="3876"/>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93</c:v>
                </c:pt>
                <c:pt idx="56">
                  <c:v>122</c:v>
                </c:pt>
                <c:pt idx="57">
                  <c:v>98</c:v>
                </c:pt>
                <c:pt idx="58">
                  <c:v>91</c:v>
                </c:pt>
                <c:pt idx="59">
                  <c:v>158</c:v>
                </c:pt>
                <c:pt idx="60">
                  <c:v>96</c:v>
                </c:pt>
                <c:pt idx="61">
                  <c:v>127</c:v>
                </c:pt>
                <c:pt idx="62">
                  <c:v>110</c:v>
                </c:pt>
                <c:pt idx="63">
                  <c:v>150</c:v>
                </c:pt>
                <c:pt idx="64">
                  <c:v>144</c:v>
                </c:pt>
                <c:pt idx="65">
                  <c:v>152</c:v>
                </c:pt>
                <c:pt idx="66">
                  <c:v>96</c:v>
                </c:pt>
                <c:pt idx="67">
                  <c:v>94</c:v>
                </c:pt>
                <c:pt idx="68">
                  <c:v>126</c:v>
                </c:pt>
                <c:pt idx="69">
                  <c:v>126</c:v>
                </c:pt>
                <c:pt idx="70">
                  <c:v>106</c:v>
                </c:pt>
                <c:pt idx="71">
                  <c:v>112</c:v>
                </c:pt>
                <c:pt idx="72">
                  <c:v>123</c:v>
                </c:pt>
                <c:pt idx="73">
                  <c:v>96</c:v>
                </c:pt>
                <c:pt idx="74">
                  <c:v>113</c:v>
                </c:pt>
                <c:pt idx="75">
                  <c:v>176</c:v>
                </c:pt>
                <c:pt idx="76">
                  <c:v>118</c:v>
                </c:pt>
                <c:pt idx="77">
                  <c:v>95</c:v>
                </c:pt>
                <c:pt idx="78">
                  <c:v>106</c:v>
                </c:pt>
                <c:pt idx="79">
                  <c:v>124</c:v>
                </c:pt>
                <c:pt idx="80">
                  <c:v>132</c:v>
                </c:pt>
                <c:pt idx="81">
                  <c:v>97</c:v>
                </c:pt>
                <c:pt idx="82">
                  <c:v>130</c:v>
                </c:pt>
                <c:pt idx="83">
                  <c:v>109</c:v>
                </c:pt>
                <c:pt idx="84">
                  <c:v>128</c:v>
                </c:pt>
                <c:pt idx="85">
                  <c:v>136</c:v>
                </c:pt>
                <c:pt idx="86">
                  <c:v>93</c:v>
                </c:pt>
                <c:pt idx="87">
                  <c:v>130</c:v>
                </c:pt>
                <c:pt idx="88">
                  <c:v>102</c:v>
                </c:pt>
                <c:pt idx="89">
                  <c:v>101</c:v>
                </c:pt>
                <c:pt idx="90">
                  <c:v>100</c:v>
                </c:pt>
                <c:pt idx="91">
                  <c:v>120</c:v>
                </c:pt>
                <c:pt idx="92">
                  <c:v>98</c:v>
                </c:pt>
                <c:pt idx="93">
                  <c:v>109</c:v>
                </c:pt>
                <c:pt idx="94">
                  <c:v>121</c:v>
                </c:pt>
                <c:pt idx="95">
                  <c:v>169</c:v>
                </c:pt>
                <c:pt idx="96">
                  <c:v>148</c:v>
                </c:pt>
                <c:pt idx="97">
                  <c:v>120</c:v>
                </c:pt>
                <c:pt idx="98">
                  <c:v>182</c:v>
                </c:pt>
                <c:pt idx="99">
                  <c:v>106</c:v>
                </c:pt>
                <c:pt idx="100">
                  <c:v>166</c:v>
                </c:pt>
                <c:pt idx="101">
                  <c:v>132</c:v>
                </c:pt>
                <c:pt idx="102">
                  <c:v>137</c:v>
                </c:pt>
                <c:pt idx="103">
                  <c:v>109</c:v>
                </c:pt>
                <c:pt idx="104">
                  <c:v>98</c:v>
                </c:pt>
                <c:pt idx="105">
                  <c:v>113</c:v>
                </c:pt>
                <c:pt idx="106">
                  <c:v>93</c:v>
                </c:pt>
                <c:pt idx="107">
                  <c:v>123</c:v>
                </c:pt>
                <c:pt idx="108">
                  <c:v>126</c:v>
                </c:pt>
                <c:pt idx="109">
                  <c:v>113</c:v>
                </c:pt>
                <c:pt idx="110">
                  <c:v>184</c:v>
                </c:pt>
                <c:pt idx="111">
                  <c:v>144</c:v>
                </c:pt>
                <c:pt idx="112">
                  <c:v>206</c:v>
                </c:pt>
                <c:pt idx="113">
                  <c:v>138</c:v>
                </c:pt>
                <c:pt idx="114">
                  <c:v>157</c:v>
                </c:pt>
                <c:pt idx="115">
                  <c:v>102</c:v>
                </c:pt>
                <c:pt idx="116">
                  <c:v>104</c:v>
                </c:pt>
                <c:pt idx="117">
                  <c:v>115</c:v>
                </c:pt>
                <c:pt idx="118">
                  <c:v>111</c:v>
                </c:pt>
                <c:pt idx="119">
                  <c:v>128</c:v>
                </c:pt>
                <c:pt idx="120">
                  <c:v>89</c:v>
                </c:pt>
                <c:pt idx="121">
                  <c:v>105</c:v>
                </c:pt>
                <c:pt idx="122">
                  <c:v>119</c:v>
                </c:pt>
                <c:pt idx="123">
                  <c:v>129</c:v>
                </c:pt>
                <c:pt idx="124">
                  <c:v>102</c:v>
                </c:pt>
                <c:pt idx="125">
                  <c:v>138</c:v>
                </c:pt>
                <c:pt idx="126">
                  <c:v>112</c:v>
                </c:pt>
                <c:pt idx="127">
                  <c:v>120</c:v>
                </c:pt>
                <c:pt idx="128">
                  <c:v>146</c:v>
                </c:pt>
                <c:pt idx="129">
                  <c:v>115</c:v>
                </c:pt>
                <c:pt idx="130">
                  <c:v>96</c:v>
                </c:pt>
                <c:pt idx="131">
                  <c:v>88</c:v>
                </c:pt>
                <c:pt idx="132">
                  <c:v>99</c:v>
                </c:pt>
                <c:pt idx="133">
                  <c:v>113</c:v>
                </c:pt>
                <c:pt idx="134">
                  <c:v>131</c:v>
                </c:pt>
                <c:pt idx="135">
                  <c:v>119</c:v>
                </c:pt>
                <c:pt idx="136">
                  <c:v>110</c:v>
                </c:pt>
                <c:pt idx="137">
                  <c:v>91</c:v>
                </c:pt>
                <c:pt idx="138">
                  <c:v>90</c:v>
                </c:pt>
                <c:pt idx="139">
                  <c:v>103</c:v>
                </c:pt>
                <c:pt idx="140">
                  <c:v>124</c:v>
                </c:pt>
                <c:pt idx="141">
                  <c:v>131</c:v>
                </c:pt>
                <c:pt idx="142">
                  <c:v>88</c:v>
                </c:pt>
                <c:pt idx="143">
                  <c:v>85</c:v>
                </c:pt>
                <c:pt idx="144">
                  <c:v>111</c:v>
                </c:pt>
                <c:pt idx="145">
                  <c:v>92</c:v>
                </c:pt>
                <c:pt idx="146">
                  <c:v>196</c:v>
                </c:pt>
                <c:pt idx="147">
                  <c:v>93</c:v>
                </c:pt>
                <c:pt idx="148">
                  <c:v>133</c:v>
                </c:pt>
                <c:pt idx="149">
                  <c:v>116</c:v>
                </c:pt>
                <c:pt idx="150">
                  <c:v>153</c:v>
                </c:pt>
                <c:pt idx="151">
                  <c:v>88</c:v>
                </c:pt>
                <c:pt idx="152">
                  <c:v>115</c:v>
                </c:pt>
                <c:pt idx="153">
                  <c:v>95</c:v>
                </c:pt>
                <c:pt idx="154">
                  <c:v>133</c:v>
                </c:pt>
                <c:pt idx="155">
                  <c:v>97</c:v>
                </c:pt>
                <c:pt idx="156">
                  <c:v>90</c:v>
                </c:pt>
                <c:pt idx="157">
                  <c:v>154</c:v>
                </c:pt>
                <c:pt idx="158">
                  <c:v>150</c:v>
                </c:pt>
                <c:pt idx="159">
                  <c:v>127</c:v>
                </c:pt>
                <c:pt idx="160">
                  <c:v>121</c:v>
                </c:pt>
                <c:pt idx="161">
                  <c:v>102</c:v>
                </c:pt>
                <c:pt idx="162">
                  <c:v>126</c:v>
                </c:pt>
                <c:pt idx="163">
                  <c:v>121</c:v>
                </c:pt>
                <c:pt idx="164">
                  <c:v>215</c:v>
                </c:pt>
                <c:pt idx="165">
                  <c:v>127</c:v>
                </c:pt>
                <c:pt idx="166">
                  <c:v>138</c:v>
                </c:pt>
                <c:pt idx="167">
                  <c:v>122</c:v>
                </c:pt>
                <c:pt idx="168">
                  <c:v>124</c:v>
                </c:pt>
                <c:pt idx="169">
                  <c:v>106</c:v>
                </c:pt>
                <c:pt idx="170">
                  <c:v>124</c:v>
                </c:pt>
                <c:pt idx="171">
                  <c:v>128</c:v>
                </c:pt>
                <c:pt idx="172">
                  <c:v>138</c:v>
                </c:pt>
                <c:pt idx="173">
                  <c:v>115</c:v>
                </c:pt>
                <c:pt idx="174">
                  <c:v>100</c:v>
                </c:pt>
                <c:pt idx="175">
                  <c:v>135</c:v>
                </c:pt>
                <c:pt idx="176">
                  <c:v>117</c:v>
                </c:pt>
                <c:pt idx="177">
                  <c:v>156</c:v>
                </c:pt>
                <c:pt idx="178">
                  <c:v>96</c:v>
                </c:pt>
                <c:pt idx="179">
                  <c:v>107</c:v>
                </c:pt>
                <c:pt idx="180">
                  <c:v>92</c:v>
                </c:pt>
                <c:pt idx="181">
                  <c:v>115</c:v>
                </c:pt>
                <c:pt idx="182">
                  <c:v>92</c:v>
                </c:pt>
                <c:pt idx="183">
                  <c:v>117</c:v>
                </c:pt>
                <c:pt idx="184">
                  <c:v>146</c:v>
                </c:pt>
                <c:pt idx="185">
                  <c:v>115</c:v>
                </c:pt>
                <c:pt idx="186">
                  <c:v>94</c:v>
                </c:pt>
                <c:pt idx="187">
                  <c:v>116</c:v>
                </c:pt>
                <c:pt idx="188">
                  <c:v>147</c:v>
                </c:pt>
                <c:pt idx="189">
                  <c:v>90</c:v>
                </c:pt>
                <c:pt idx="190">
                  <c:v>101</c:v>
                </c:pt>
                <c:pt idx="191">
                  <c:v>138</c:v>
                </c:pt>
                <c:pt idx="192">
                  <c:v>107</c:v>
                </c:pt>
                <c:pt idx="193">
                  <c:v>142</c:v>
                </c:pt>
                <c:pt idx="194">
                  <c:v>165</c:v>
                </c:pt>
                <c:pt idx="195">
                  <c:v>100</c:v>
                </c:pt>
                <c:pt idx="196">
                  <c:v>82</c:v>
                </c:pt>
                <c:pt idx="197">
                  <c:v>98</c:v>
                </c:pt>
                <c:pt idx="198">
                  <c:v>95</c:v>
                </c:pt>
                <c:pt idx="199">
                  <c:v>159</c:v>
                </c:pt>
                <c:pt idx="200">
                  <c:v>96</c:v>
                </c:pt>
                <c:pt idx="201">
                  <c:v>120</c:v>
                </c:pt>
                <c:pt idx="202">
                  <c:v>143</c:v>
                </c:pt>
                <c:pt idx="203">
                  <c:v>123</c:v>
                </c:pt>
                <c:pt idx="204">
                  <c:v>174</c:v>
                </c:pt>
                <c:pt idx="205">
                  <c:v>101</c:v>
                </c:pt>
                <c:pt idx="206">
                  <c:v>134</c:v>
                </c:pt>
                <c:pt idx="207">
                  <c:v>132</c:v>
                </c:pt>
                <c:pt idx="208">
                  <c:v>129</c:v>
                </c:pt>
                <c:pt idx="209">
                  <c:v>106</c:v>
                </c:pt>
                <c:pt idx="210">
                  <c:v>113</c:v>
                </c:pt>
                <c:pt idx="211">
                  <c:v>102</c:v>
                </c:pt>
                <c:pt idx="212">
                  <c:v>135</c:v>
                </c:pt>
                <c:pt idx="213">
                  <c:v>125</c:v>
                </c:pt>
                <c:pt idx="214">
                  <c:v>110</c:v>
                </c:pt>
                <c:pt idx="215">
                  <c:v>124</c:v>
                </c:pt>
                <c:pt idx="216">
                  <c:v>123</c:v>
                </c:pt>
                <c:pt idx="217">
                  <c:v>130</c:v>
                </c:pt>
                <c:pt idx="218">
                  <c:v>92</c:v>
                </c:pt>
                <c:pt idx="219">
                  <c:v>127</c:v>
                </c:pt>
                <c:pt idx="220">
                  <c:v>123</c:v>
                </c:pt>
                <c:pt idx="221">
                  <c:v>123</c:v>
                </c:pt>
                <c:pt idx="222">
                  <c:v>107</c:v>
                </c:pt>
                <c:pt idx="223">
                  <c:v>124</c:v>
                </c:pt>
                <c:pt idx="224">
                  <c:v>77</c:v>
                </c:pt>
                <c:pt idx="225">
                  <c:v>109</c:v>
                </c:pt>
                <c:pt idx="226">
                  <c:v>134</c:v>
                </c:pt>
                <c:pt idx="227">
                  <c:v>117</c:v>
                </c:pt>
                <c:pt idx="228">
                  <c:v>135</c:v>
                </c:pt>
                <c:pt idx="229">
                  <c:v>121</c:v>
                </c:pt>
                <c:pt idx="230">
                  <c:v>117</c:v>
                </c:pt>
                <c:pt idx="231">
                  <c:v>124</c:v>
                </c:pt>
                <c:pt idx="232">
                  <c:v>140</c:v>
                </c:pt>
                <c:pt idx="233">
                  <c:v>142</c:v>
                </c:pt>
                <c:pt idx="234">
                  <c:v>92</c:v>
                </c:pt>
                <c:pt idx="235">
                  <c:v>138</c:v>
                </c:pt>
                <c:pt idx="236">
                  <c:v>136</c:v>
                </c:pt>
                <c:pt idx="237">
                  <c:v>98</c:v>
                </c:pt>
                <c:pt idx="238">
                  <c:v>116</c:v>
                </c:pt>
                <c:pt idx="239">
                  <c:v>153</c:v>
                </c:pt>
                <c:pt idx="240">
                  <c:v>120</c:v>
                </c:pt>
                <c:pt idx="241">
                  <c:v>101</c:v>
                </c:pt>
                <c:pt idx="242">
                  <c:v>91</c:v>
                </c:pt>
                <c:pt idx="243">
                  <c:v>108</c:v>
                </c:pt>
                <c:pt idx="244">
                  <c:v>112</c:v>
                </c:pt>
                <c:pt idx="245">
                  <c:v>100</c:v>
                </c:pt>
                <c:pt idx="246">
                  <c:v>108</c:v>
                </c:pt>
                <c:pt idx="247">
                  <c:v>114</c:v>
                </c:pt>
                <c:pt idx="248">
                  <c:v>119</c:v>
                </c:pt>
                <c:pt idx="249">
                  <c:v>142</c:v>
                </c:pt>
                <c:pt idx="250">
                  <c:v>125</c:v>
                </c:pt>
                <c:pt idx="251">
                  <c:v>126</c:v>
                </c:pt>
                <c:pt idx="252">
                  <c:v>119</c:v>
                </c:pt>
                <c:pt idx="253">
                  <c:v>170</c:v>
                </c:pt>
                <c:pt idx="254">
                  <c:v>85</c:v>
                </c:pt>
                <c:pt idx="255">
                  <c:v>119</c:v>
                </c:pt>
                <c:pt idx="256">
                  <c:v>102</c:v>
                </c:pt>
                <c:pt idx="257">
                  <c:v>103</c:v>
                </c:pt>
                <c:pt idx="258">
                  <c:v>76</c:v>
                </c:pt>
                <c:pt idx="259">
                  <c:v>120</c:v>
                </c:pt>
                <c:pt idx="260">
                  <c:v>127</c:v>
                </c:pt>
                <c:pt idx="261">
                  <c:v>105</c:v>
                </c:pt>
                <c:pt idx="262">
                  <c:v>121</c:v>
                </c:pt>
                <c:pt idx="263">
                  <c:v>114</c:v>
                </c:pt>
                <c:pt idx="264">
                  <c:v>129</c:v>
                </c:pt>
                <c:pt idx="265">
                  <c:v>171</c:v>
                </c:pt>
                <c:pt idx="266">
                  <c:v>120</c:v>
                </c:pt>
                <c:pt idx="267">
                  <c:v>165</c:v>
                </c:pt>
                <c:pt idx="268">
                  <c:v>82</c:v>
                </c:pt>
                <c:pt idx="269">
                  <c:v>115</c:v>
                </c:pt>
                <c:pt idx="270">
                  <c:v>194</c:v>
                </c:pt>
                <c:pt idx="271">
                  <c:v>84</c:v>
                </c:pt>
                <c:pt idx="272">
                  <c:v>97</c:v>
                </c:pt>
                <c:pt idx="273">
                  <c:v>151</c:v>
                </c:pt>
                <c:pt idx="274">
                  <c:v>136</c:v>
                </c:pt>
                <c:pt idx="275">
                  <c:v>104</c:v>
                </c:pt>
                <c:pt idx="276">
                  <c:v>127</c:v>
                </c:pt>
                <c:pt idx="277">
                  <c:v>171</c:v>
                </c:pt>
                <c:pt idx="278">
                  <c:v>145</c:v>
                </c:pt>
                <c:pt idx="279">
                  <c:v>174</c:v>
                </c:pt>
                <c:pt idx="280">
                  <c:v>144</c:v>
                </c:pt>
                <c:pt idx="281">
                  <c:v>119</c:v>
                </c:pt>
                <c:pt idx="282">
                  <c:v>153</c:v>
                </c:pt>
                <c:pt idx="283">
                  <c:v>140</c:v>
                </c:pt>
                <c:pt idx="284">
                  <c:v>176</c:v>
                </c:pt>
                <c:pt idx="285">
                  <c:v>141</c:v>
                </c:pt>
                <c:pt idx="286">
                  <c:v>106</c:v>
                </c:pt>
                <c:pt idx="287">
                  <c:v>98</c:v>
                </c:pt>
                <c:pt idx="288">
                  <c:v>116</c:v>
                </c:pt>
                <c:pt idx="289">
                  <c:v>115</c:v>
                </c:pt>
                <c:pt idx="290">
                  <c:v>165</c:v>
                </c:pt>
                <c:pt idx="291">
                  <c:v>91</c:v>
                </c:pt>
                <c:pt idx="292">
                  <c:v>78</c:v>
                </c:pt>
                <c:pt idx="293">
                  <c:v>103</c:v>
                </c:pt>
                <c:pt idx="294">
                  <c:v>131</c:v>
                </c:pt>
                <c:pt idx="295">
                  <c:v>104</c:v>
                </c:pt>
                <c:pt idx="296">
                  <c:v>101</c:v>
                </c:pt>
                <c:pt idx="297">
                  <c:v>111</c:v>
                </c:pt>
                <c:pt idx="298">
                  <c:v>102</c:v>
                </c:pt>
                <c:pt idx="299">
                  <c:v>103</c:v>
                </c:pt>
                <c:pt idx="300">
                  <c:v>121</c:v>
                </c:pt>
                <c:pt idx="301">
                  <c:v>143</c:v>
                </c:pt>
                <c:pt idx="302">
                  <c:v>240</c:v>
                </c:pt>
                <c:pt idx="303">
                  <c:v>121</c:v>
                </c:pt>
                <c:pt idx="304">
                  <c:v>129</c:v>
                </c:pt>
                <c:pt idx="305">
                  <c:v>172</c:v>
                </c:pt>
                <c:pt idx="306">
                  <c:v>101</c:v>
                </c:pt>
                <c:pt idx="307">
                  <c:v>87</c:v>
                </c:pt>
                <c:pt idx="308">
                  <c:v>101</c:v>
                </c:pt>
                <c:pt idx="309">
                  <c:v>95</c:v>
                </c:pt>
                <c:pt idx="310">
                  <c:v>102</c:v>
                </c:pt>
                <c:pt idx="311">
                  <c:v>131</c:v>
                </c:pt>
                <c:pt idx="312">
                  <c:v>114</c:v>
                </c:pt>
                <c:pt idx="313">
                  <c:v>94</c:v>
                </c:pt>
                <c:pt idx="314">
                  <c:v>122</c:v>
                </c:pt>
                <c:pt idx="315">
                  <c:v>95</c:v>
                </c:pt>
                <c:pt idx="316">
                  <c:v>115</c:v>
                </c:pt>
                <c:pt idx="317">
                  <c:v>88</c:v>
                </c:pt>
                <c:pt idx="318">
                  <c:v>110</c:v>
                </c:pt>
                <c:pt idx="319">
                  <c:v>130</c:v>
                </c:pt>
                <c:pt idx="320">
                  <c:v>216</c:v>
                </c:pt>
                <c:pt idx="321">
                  <c:v>146</c:v>
                </c:pt>
                <c:pt idx="322">
                  <c:v>85</c:v>
                </c:pt>
                <c:pt idx="323">
                  <c:v>93</c:v>
                </c:pt>
                <c:pt idx="324">
                  <c:v>152</c:v>
                </c:pt>
                <c:pt idx="325">
                  <c:v>85</c:v>
                </c:pt>
                <c:pt idx="326">
                  <c:v>126</c:v>
                </c:pt>
                <c:pt idx="327">
                  <c:v>146</c:v>
                </c:pt>
                <c:pt idx="328">
                  <c:v>89</c:v>
                </c:pt>
                <c:pt idx="329">
                  <c:v>88</c:v>
                </c:pt>
                <c:pt idx="330">
                  <c:v>105</c:v>
                </c:pt>
                <c:pt idx="331">
                  <c:v>135</c:v>
                </c:pt>
                <c:pt idx="332">
                  <c:v>100</c:v>
                </c:pt>
                <c:pt idx="333">
                  <c:v>192</c:v>
                </c:pt>
                <c:pt idx="334">
                  <c:v>172</c:v>
                </c:pt>
                <c:pt idx="335">
                  <c:v>102</c:v>
                </c:pt>
                <c:pt idx="336">
                  <c:v>100</c:v>
                </c:pt>
                <c:pt idx="337">
                  <c:v>119</c:v>
                </c:pt>
                <c:pt idx="338">
                  <c:v>92</c:v>
                </c:pt>
                <c:pt idx="339">
                  <c:v>105</c:v>
                </c:pt>
                <c:pt idx="340">
                  <c:v>107</c:v>
                </c:pt>
                <c:pt idx="341">
                  <c:v>101</c:v>
                </c:pt>
                <c:pt idx="342">
                  <c:v>137</c:v>
                </c:pt>
                <c:pt idx="343">
                  <c:v>115</c:v>
                </c:pt>
                <c:pt idx="344">
                  <c:v>124</c:v>
                </c:pt>
                <c:pt idx="345">
                  <c:v>118</c:v>
                </c:pt>
                <c:pt idx="346">
                  <c:v>98</c:v>
                </c:pt>
                <c:pt idx="347">
                  <c:v>82</c:v>
                </c:pt>
                <c:pt idx="348">
                  <c:v>98</c:v>
                </c:pt>
                <c:pt idx="349">
                  <c:v>90</c:v>
                </c:pt>
                <c:pt idx="350">
                  <c:v>130</c:v>
                </c:pt>
                <c:pt idx="351">
                  <c:v>90</c:v>
                </c:pt>
                <c:pt idx="352">
                  <c:v>94</c:v>
                </c:pt>
                <c:pt idx="353">
                  <c:v>114</c:v>
                </c:pt>
                <c:pt idx="354">
                  <c:v>94</c:v>
                </c:pt>
                <c:pt idx="355">
                  <c:v>151</c:v>
                </c:pt>
                <c:pt idx="356">
                  <c:v>88</c:v>
                </c:pt>
                <c:pt idx="357">
                  <c:v>121</c:v>
                </c:pt>
                <c:pt idx="358">
                  <c:v>158</c:v>
                </c:pt>
                <c:pt idx="359">
                  <c:v>128</c:v>
                </c:pt>
                <c:pt idx="360">
                  <c:v>128</c:v>
                </c:pt>
                <c:pt idx="361">
                  <c:v>141</c:v>
                </c:pt>
                <c:pt idx="362">
                  <c:v>95</c:v>
                </c:pt>
                <c:pt idx="363">
                  <c:v>92</c:v>
                </c:pt>
                <c:pt idx="364">
                  <c:v>121</c:v>
                </c:pt>
                <c:pt idx="365">
                  <c:v>113</c:v>
                </c:pt>
                <c:pt idx="366">
                  <c:v>106</c:v>
                </c:pt>
                <c:pt idx="367">
                  <c:v>146</c:v>
                </c:pt>
                <c:pt idx="368">
                  <c:v>88</c:v>
                </c:pt>
                <c:pt idx="369">
                  <c:v>150</c:v>
                </c:pt>
                <c:pt idx="370">
                  <c:v>119</c:v>
                </c:pt>
                <c:pt idx="371">
                  <c:v>128</c:v>
                </c:pt>
                <c:pt idx="372">
                  <c:v>106</c:v>
                </c:pt>
                <c:pt idx="373">
                  <c:v>117</c:v>
                </c:pt>
                <c:pt idx="374">
                  <c:v>129</c:v>
                </c:pt>
                <c:pt idx="375">
                  <c:v>116</c:v>
                </c:pt>
                <c:pt idx="376">
                  <c:v>114</c:v>
                </c:pt>
                <c:pt idx="377">
                  <c:v>114</c:v>
                </c:pt>
                <c:pt idx="378">
                  <c:v>96</c:v>
                </c:pt>
                <c:pt idx="379">
                  <c:v>132</c:v>
                </c:pt>
                <c:pt idx="380">
                  <c:v>104</c:v>
                </c:pt>
                <c:pt idx="381">
                  <c:v>111</c:v>
                </c:pt>
                <c:pt idx="382">
                  <c:v>138</c:v>
                </c:pt>
                <c:pt idx="383">
                  <c:v>100</c:v>
                </c:pt>
                <c:pt idx="384">
                  <c:v>129</c:v>
                </c:pt>
                <c:pt idx="385">
                  <c:v>144</c:v>
                </c:pt>
                <c:pt idx="386">
                  <c:v>110</c:v>
                </c:pt>
                <c:pt idx="387">
                  <c:v>140</c:v>
                </c:pt>
                <c:pt idx="388">
                  <c:v>113</c:v>
                </c:pt>
                <c:pt idx="389">
                  <c:v>106</c:v>
                </c:pt>
                <c:pt idx="390">
                  <c:v>143</c:v>
                </c:pt>
                <c:pt idx="391">
                  <c:v>108</c:v>
                </c:pt>
                <c:pt idx="392">
                  <c:v>108</c:v>
                </c:pt>
                <c:pt idx="393">
                  <c:v>124</c:v>
                </c:pt>
                <c:pt idx="394">
                  <c:v>116</c:v>
                </c:pt>
                <c:pt idx="395">
                  <c:v>110</c:v>
                </c:pt>
                <c:pt idx="396">
                  <c:v>91</c:v>
                </c:pt>
                <c:pt idx="397">
                  <c:v>107</c:v>
                </c:pt>
                <c:pt idx="398">
                  <c:v>115</c:v>
                </c:pt>
                <c:pt idx="399">
                  <c:v>100</c:v>
                </c:pt>
                <c:pt idx="400">
                  <c:v>104</c:v>
                </c:pt>
                <c:pt idx="401">
                  <c:v>138</c:v>
                </c:pt>
                <c:pt idx="402">
                  <c:v>140</c:v>
                </c:pt>
                <c:pt idx="403">
                  <c:v>120</c:v>
                </c:pt>
                <c:pt idx="404">
                  <c:v>122</c:v>
                </c:pt>
                <c:pt idx="405">
                  <c:v>83</c:v>
                </c:pt>
                <c:pt idx="406">
                  <c:v>139</c:v>
                </c:pt>
                <c:pt idx="407">
                  <c:v>131</c:v>
                </c:pt>
                <c:pt idx="408">
                  <c:v>104</c:v>
                </c:pt>
                <c:pt idx="409">
                  <c:v>130</c:v>
                </c:pt>
                <c:pt idx="410">
                  <c:v>145</c:v>
                </c:pt>
                <c:pt idx="411">
                  <c:v>104</c:v>
                </c:pt>
                <c:pt idx="412">
                  <c:v>97</c:v>
                </c:pt>
                <c:pt idx="413">
                  <c:v>178</c:v>
                </c:pt>
                <c:pt idx="414">
                  <c:v>108</c:v>
                </c:pt>
                <c:pt idx="415">
                  <c:v>123</c:v>
                </c:pt>
                <c:pt idx="416">
                  <c:v>106</c:v>
                </c:pt>
                <c:pt idx="417">
                  <c:v>112</c:v>
                </c:pt>
                <c:pt idx="418">
                  <c:v>135</c:v>
                </c:pt>
                <c:pt idx="419">
                  <c:v>109</c:v>
                </c:pt>
                <c:pt idx="420">
                  <c:v>86</c:v>
                </c:pt>
                <c:pt idx="421">
                  <c:v>95</c:v>
                </c:pt>
                <c:pt idx="422">
                  <c:v>107</c:v>
                </c:pt>
                <c:pt idx="423">
                  <c:v>130</c:v>
                </c:pt>
                <c:pt idx="424">
                  <c:v>82</c:v>
                </c:pt>
                <c:pt idx="425">
                  <c:v>88</c:v>
                </c:pt>
                <c:pt idx="426">
                  <c:v>120</c:v>
                </c:pt>
                <c:pt idx="427">
                  <c:v>162</c:v>
                </c:pt>
                <c:pt idx="428">
                  <c:v>123</c:v>
                </c:pt>
                <c:pt idx="429">
                  <c:v>101</c:v>
                </c:pt>
                <c:pt idx="430">
                  <c:v>113</c:v>
                </c:pt>
                <c:pt idx="431">
                  <c:v>110</c:v>
                </c:pt>
                <c:pt idx="432">
                  <c:v>142</c:v>
                </c:pt>
                <c:pt idx="433">
                  <c:v>102</c:v>
                </c:pt>
                <c:pt idx="434">
                  <c:v>126</c:v>
                </c:pt>
                <c:pt idx="435">
                  <c:v>83</c:v>
                </c:pt>
                <c:pt idx="436">
                  <c:v>85</c:v>
                </c:pt>
                <c:pt idx="437">
                  <c:v>97</c:v>
                </c:pt>
                <c:pt idx="438">
                  <c:v>120</c:v>
                </c:pt>
                <c:pt idx="439">
                  <c:v>116</c:v>
                </c:pt>
                <c:pt idx="440">
                  <c:v>113</c:v>
                </c:pt>
                <c:pt idx="441">
                  <c:v>87</c:v>
                </c:pt>
                <c:pt idx="442">
                  <c:v>101</c:v>
                </c:pt>
                <c:pt idx="443">
                  <c:v>110</c:v>
                </c:pt>
                <c:pt idx="444">
                  <c:v>128</c:v>
                </c:pt>
                <c:pt idx="445">
                  <c:v>138</c:v>
                </c:pt>
                <c:pt idx="446">
                  <c:v>88</c:v>
                </c:pt>
                <c:pt idx="447">
                  <c:v>91</c:v>
                </c:pt>
                <c:pt idx="448">
                  <c:v>138</c:v>
                </c:pt>
                <c:pt idx="449">
                  <c:v>99</c:v>
                </c:pt>
                <c:pt idx="450">
                  <c:v>117</c:v>
                </c:pt>
                <c:pt idx="451">
                  <c:v>117</c:v>
                </c:pt>
                <c:pt idx="452">
                  <c:v>123</c:v>
                </c:pt>
                <c:pt idx="453">
                  <c:v>118</c:v>
                </c:pt>
                <c:pt idx="454">
                  <c:v>154</c:v>
                </c:pt>
                <c:pt idx="455">
                  <c:v>118</c:v>
                </c:pt>
                <c:pt idx="456">
                  <c:v>90</c:v>
                </c:pt>
                <c:pt idx="457">
                  <c:v>113</c:v>
                </c:pt>
                <c:pt idx="458">
                  <c:v>88</c:v>
                </c:pt>
                <c:pt idx="459">
                  <c:v>93</c:v>
                </c:pt>
                <c:pt idx="460">
                  <c:v>104</c:v>
                </c:pt>
                <c:pt idx="461">
                  <c:v>135</c:v>
                </c:pt>
                <c:pt idx="462">
                  <c:v>134</c:v>
                </c:pt>
                <c:pt idx="463">
                  <c:v>98</c:v>
                </c:pt>
                <c:pt idx="464">
                  <c:v>80</c:v>
                </c:pt>
                <c:pt idx="465">
                  <c:v>83</c:v>
                </c:pt>
                <c:pt idx="466">
                  <c:v>102</c:v>
                </c:pt>
                <c:pt idx="467">
                  <c:v>130</c:v>
                </c:pt>
                <c:pt idx="468">
                  <c:v>129</c:v>
                </c:pt>
                <c:pt idx="469">
                  <c:v>117</c:v>
                </c:pt>
                <c:pt idx="470">
                  <c:v>89</c:v>
                </c:pt>
                <c:pt idx="471">
                  <c:v>74</c:v>
                </c:pt>
                <c:pt idx="472">
                  <c:v>96</c:v>
                </c:pt>
                <c:pt idx="473">
                  <c:v>114</c:v>
                </c:pt>
                <c:pt idx="474">
                  <c:v>99</c:v>
                </c:pt>
                <c:pt idx="475">
                  <c:v>129</c:v>
                </c:pt>
                <c:pt idx="476">
                  <c:v>113</c:v>
                </c:pt>
                <c:pt idx="477">
                  <c:v>90</c:v>
                </c:pt>
                <c:pt idx="478">
                  <c:v>118</c:v>
                </c:pt>
                <c:pt idx="479">
                  <c:v>106</c:v>
                </c:pt>
                <c:pt idx="480">
                  <c:v>81</c:v>
                </c:pt>
                <c:pt idx="481">
                  <c:v>117</c:v>
                </c:pt>
                <c:pt idx="482">
                  <c:v>89</c:v>
                </c:pt>
                <c:pt idx="483">
                  <c:v>145</c:v>
                </c:pt>
                <c:pt idx="484">
                  <c:v>114</c:v>
                </c:pt>
                <c:pt idx="485">
                  <c:v>87</c:v>
                </c:pt>
                <c:pt idx="486">
                  <c:v>119</c:v>
                </c:pt>
                <c:pt idx="487">
                  <c:v>91</c:v>
                </c:pt>
                <c:pt idx="488">
                  <c:v>118</c:v>
                </c:pt>
                <c:pt idx="489">
                  <c:v>116</c:v>
                </c:pt>
                <c:pt idx="490">
                  <c:v>177</c:v>
                </c:pt>
                <c:pt idx="491">
                  <c:v>97</c:v>
                </c:pt>
                <c:pt idx="492">
                  <c:v>106</c:v>
                </c:pt>
                <c:pt idx="493">
                  <c:v>106</c:v>
                </c:pt>
                <c:pt idx="494">
                  <c:v>94</c:v>
                </c:pt>
                <c:pt idx="495">
                  <c:v>104</c:v>
                </c:pt>
                <c:pt idx="496">
                  <c:v>102</c:v>
                </c:pt>
                <c:pt idx="497">
                  <c:v>105</c:v>
                </c:pt>
                <c:pt idx="498">
                  <c:v>89</c:v>
                </c:pt>
                <c:pt idx="499">
                  <c:v>135</c:v>
                </c:pt>
                <c:pt idx="500">
                  <c:v>73</c:v>
                </c:pt>
                <c:pt idx="501">
                  <c:v>94</c:v>
                </c:pt>
                <c:pt idx="502">
                  <c:v>95</c:v>
                </c:pt>
                <c:pt idx="503">
                  <c:v>124</c:v>
                </c:pt>
                <c:pt idx="504">
                  <c:v>136</c:v>
                </c:pt>
                <c:pt idx="505">
                  <c:v>91</c:v>
                </c:pt>
                <c:pt idx="506">
                  <c:v>107</c:v>
                </c:pt>
                <c:pt idx="507">
                  <c:v>108</c:v>
                </c:pt>
                <c:pt idx="508">
                  <c:v>99</c:v>
                </c:pt>
                <c:pt idx="509">
                  <c:v>92</c:v>
                </c:pt>
                <c:pt idx="510">
                  <c:v>87</c:v>
                </c:pt>
                <c:pt idx="511">
                  <c:v>110</c:v>
                </c:pt>
                <c:pt idx="512">
                  <c:v>98</c:v>
                </c:pt>
                <c:pt idx="513">
                  <c:v>154</c:v>
                </c:pt>
                <c:pt idx="514">
                  <c:v>129</c:v>
                </c:pt>
                <c:pt idx="515">
                  <c:v>86</c:v>
                </c:pt>
                <c:pt idx="516">
                  <c:v>109</c:v>
                </c:pt>
                <c:pt idx="517">
                  <c:v>104</c:v>
                </c:pt>
                <c:pt idx="518">
                  <c:v>110</c:v>
                </c:pt>
                <c:pt idx="519">
                  <c:v>136</c:v>
                </c:pt>
                <c:pt idx="520">
                  <c:v>115</c:v>
                </c:pt>
                <c:pt idx="521">
                  <c:v>99</c:v>
                </c:pt>
                <c:pt idx="522">
                  <c:v>117</c:v>
                </c:pt>
                <c:pt idx="523">
                  <c:v>125</c:v>
                </c:pt>
                <c:pt idx="524">
                  <c:v>110</c:v>
                </c:pt>
                <c:pt idx="525">
                  <c:v>125</c:v>
                </c:pt>
                <c:pt idx="526">
                  <c:v>102</c:v>
                </c:pt>
                <c:pt idx="527">
                  <c:v>128</c:v>
                </c:pt>
                <c:pt idx="528">
                  <c:v>100</c:v>
                </c:pt>
                <c:pt idx="529">
                  <c:v>124</c:v>
                </c:pt>
                <c:pt idx="530">
                  <c:v>102</c:v>
                </c:pt>
                <c:pt idx="531">
                  <c:v>90</c:v>
                </c:pt>
                <c:pt idx="532">
                  <c:v>130</c:v>
                </c:pt>
                <c:pt idx="533">
                  <c:v>118</c:v>
                </c:pt>
                <c:pt idx="534">
                  <c:v>163</c:v>
                </c:pt>
                <c:pt idx="535">
                  <c:v>142</c:v>
                </c:pt>
                <c:pt idx="536">
                  <c:v>100</c:v>
                </c:pt>
                <c:pt idx="537">
                  <c:v>116</c:v>
                </c:pt>
                <c:pt idx="538">
                  <c:v>131</c:v>
                </c:pt>
                <c:pt idx="539">
                  <c:v>91</c:v>
                </c:pt>
                <c:pt idx="540">
                  <c:v>123</c:v>
                </c:pt>
                <c:pt idx="541">
                  <c:v>134</c:v>
                </c:pt>
                <c:pt idx="542">
                  <c:v>148</c:v>
                </c:pt>
                <c:pt idx="543">
                  <c:v>110</c:v>
                </c:pt>
                <c:pt idx="544">
                  <c:v>113</c:v>
                </c:pt>
                <c:pt idx="545">
                  <c:v>94</c:v>
                </c:pt>
                <c:pt idx="546">
                  <c:v>116</c:v>
                </c:pt>
                <c:pt idx="547">
                  <c:v>99</c:v>
                </c:pt>
                <c:pt idx="548">
                  <c:v>84</c:v>
                </c:pt>
                <c:pt idx="549">
                  <c:v>93</c:v>
                </c:pt>
                <c:pt idx="550">
                  <c:v>113</c:v>
                </c:pt>
                <c:pt idx="551">
                  <c:v>106</c:v>
                </c:pt>
                <c:pt idx="552">
                  <c:v>91</c:v>
                </c:pt>
                <c:pt idx="553">
                  <c:v>128</c:v>
                </c:pt>
                <c:pt idx="554">
                  <c:v>98</c:v>
                </c:pt>
                <c:pt idx="555">
                  <c:v>134</c:v>
                </c:pt>
                <c:pt idx="556">
                  <c:v>97</c:v>
                </c:pt>
                <c:pt idx="557">
                  <c:v>112</c:v>
                </c:pt>
                <c:pt idx="558">
                  <c:v>153</c:v>
                </c:pt>
                <c:pt idx="559">
                  <c:v>110</c:v>
                </c:pt>
                <c:pt idx="560">
                  <c:v>122</c:v>
                </c:pt>
                <c:pt idx="561">
                  <c:v>87</c:v>
                </c:pt>
                <c:pt idx="562">
                  <c:v>178</c:v>
                </c:pt>
                <c:pt idx="563">
                  <c:v>125</c:v>
                </c:pt>
                <c:pt idx="564">
                  <c:v>87</c:v>
                </c:pt>
                <c:pt idx="565">
                  <c:v>152</c:v>
                </c:pt>
                <c:pt idx="566">
                  <c:v>116</c:v>
                </c:pt>
                <c:pt idx="567">
                  <c:v>109</c:v>
                </c:pt>
                <c:pt idx="568">
                  <c:v>108</c:v>
                </c:pt>
                <c:pt idx="569">
                  <c:v>85</c:v>
                </c:pt>
                <c:pt idx="570">
                  <c:v>106</c:v>
                </c:pt>
                <c:pt idx="571">
                  <c:v>93</c:v>
                </c:pt>
                <c:pt idx="572">
                  <c:v>117</c:v>
                </c:pt>
                <c:pt idx="573">
                  <c:v>116</c:v>
                </c:pt>
                <c:pt idx="574">
                  <c:v>132</c:v>
                </c:pt>
                <c:pt idx="575">
                  <c:v>92</c:v>
                </c:pt>
                <c:pt idx="576">
                  <c:v>139</c:v>
                </c:pt>
                <c:pt idx="577">
                  <c:v>153</c:v>
                </c:pt>
                <c:pt idx="578">
                  <c:v>142</c:v>
                </c:pt>
                <c:pt idx="579">
                  <c:v>101</c:v>
                </c:pt>
                <c:pt idx="580">
                  <c:v>124</c:v>
                </c:pt>
                <c:pt idx="581">
                  <c:v>117</c:v>
                </c:pt>
                <c:pt idx="582">
                  <c:v>141</c:v>
                </c:pt>
                <c:pt idx="583">
                  <c:v>110</c:v>
                </c:pt>
                <c:pt idx="584">
                  <c:v>109</c:v>
                </c:pt>
                <c:pt idx="585">
                  <c:v>88</c:v>
                </c:pt>
                <c:pt idx="586">
                  <c:v>124</c:v>
                </c:pt>
                <c:pt idx="587">
                  <c:v>119</c:v>
                </c:pt>
                <c:pt idx="588">
                  <c:v>103</c:v>
                </c:pt>
                <c:pt idx="589">
                  <c:v>116</c:v>
                </c:pt>
                <c:pt idx="590">
                  <c:v>125</c:v>
                </c:pt>
                <c:pt idx="591">
                  <c:v>125</c:v>
                </c:pt>
                <c:pt idx="592">
                  <c:v>146</c:v>
                </c:pt>
                <c:pt idx="593">
                  <c:v>118</c:v>
                </c:pt>
                <c:pt idx="594">
                  <c:v>171</c:v>
                </c:pt>
                <c:pt idx="595">
                  <c:v>136</c:v>
                </c:pt>
                <c:pt idx="596">
                  <c:v>92</c:v>
                </c:pt>
                <c:pt idx="597">
                  <c:v>116</c:v>
                </c:pt>
                <c:pt idx="598">
                  <c:v>127</c:v>
                </c:pt>
                <c:pt idx="599">
                  <c:v>136</c:v>
                </c:pt>
                <c:pt idx="600">
                  <c:v>111</c:v>
                </c:pt>
                <c:pt idx="601">
                  <c:v>116</c:v>
                </c:pt>
                <c:pt idx="602">
                  <c:v>113</c:v>
                </c:pt>
                <c:pt idx="603">
                  <c:v>97</c:v>
                </c:pt>
                <c:pt idx="604">
                  <c:v>88</c:v>
                </c:pt>
                <c:pt idx="605">
                  <c:v>136</c:v>
                </c:pt>
                <c:pt idx="606">
                  <c:v>125</c:v>
                </c:pt>
                <c:pt idx="607">
                  <c:v>116</c:v>
                </c:pt>
                <c:pt idx="608">
                  <c:v>98</c:v>
                </c:pt>
                <c:pt idx="609">
                  <c:v>91</c:v>
                </c:pt>
                <c:pt idx="610">
                  <c:v>97</c:v>
                </c:pt>
                <c:pt idx="611">
                  <c:v>95</c:v>
                </c:pt>
                <c:pt idx="612">
                  <c:v>88</c:v>
                </c:pt>
                <c:pt idx="613">
                  <c:v>133</c:v>
                </c:pt>
                <c:pt idx="614">
                  <c:v>106</c:v>
                </c:pt>
                <c:pt idx="615">
                  <c:v>116</c:v>
                </c:pt>
                <c:pt idx="616">
                  <c:v>115</c:v>
                </c:pt>
                <c:pt idx="617">
                  <c:v>99</c:v>
                </c:pt>
                <c:pt idx="618">
                  <c:v>124</c:v>
                </c:pt>
                <c:pt idx="619">
                  <c:v>124</c:v>
                </c:pt>
                <c:pt idx="620">
                  <c:v>124</c:v>
                </c:pt>
                <c:pt idx="621">
                  <c:v>87</c:v>
                </c:pt>
                <c:pt idx="622">
                  <c:v>105</c:v>
                </c:pt>
                <c:pt idx="623">
                  <c:v>125</c:v>
                </c:pt>
                <c:pt idx="624">
                  <c:v>141</c:v>
                </c:pt>
                <c:pt idx="625">
                  <c:v>121</c:v>
                </c:pt>
                <c:pt idx="626">
                  <c:v>111</c:v>
                </c:pt>
                <c:pt idx="627">
                  <c:v>157</c:v>
                </c:pt>
                <c:pt idx="628">
                  <c:v>117</c:v>
                </c:pt>
                <c:pt idx="629">
                  <c:v>128</c:v>
                </c:pt>
                <c:pt idx="630">
                  <c:v>114</c:v>
                </c:pt>
                <c:pt idx="631">
                  <c:v>105</c:v>
                </c:pt>
                <c:pt idx="632">
                  <c:v>113</c:v>
                </c:pt>
                <c:pt idx="633">
                  <c:v>121</c:v>
                </c:pt>
                <c:pt idx="634">
                  <c:v>102</c:v>
                </c:pt>
                <c:pt idx="635">
                  <c:v>169</c:v>
                </c:pt>
                <c:pt idx="636">
                  <c:v>132</c:v>
                </c:pt>
                <c:pt idx="637">
                  <c:v>127</c:v>
                </c:pt>
                <c:pt idx="638">
                  <c:v>103</c:v>
                </c:pt>
                <c:pt idx="639">
                  <c:v>136</c:v>
                </c:pt>
                <c:pt idx="640">
                  <c:v>150</c:v>
                </c:pt>
                <c:pt idx="641">
                  <c:v>136</c:v>
                </c:pt>
                <c:pt idx="642">
                  <c:v>140</c:v>
                </c:pt>
                <c:pt idx="643">
                  <c:v>113</c:v>
                </c:pt>
                <c:pt idx="644">
                  <c:v>104</c:v>
                </c:pt>
                <c:pt idx="645">
                  <c:v>158</c:v>
                </c:pt>
                <c:pt idx="646">
                  <c:v>119</c:v>
                </c:pt>
                <c:pt idx="647">
                  <c:v>106</c:v>
                </c:pt>
                <c:pt idx="648">
                  <c:v>136</c:v>
                </c:pt>
                <c:pt idx="649">
                  <c:v>95</c:v>
                </c:pt>
                <c:pt idx="650">
                  <c:v>137</c:v>
                </c:pt>
                <c:pt idx="651">
                  <c:v>130</c:v>
                </c:pt>
                <c:pt idx="652">
                  <c:v>124</c:v>
                </c:pt>
                <c:pt idx="653">
                  <c:v>108</c:v>
                </c:pt>
                <c:pt idx="654">
                  <c:v>104</c:v>
                </c:pt>
                <c:pt idx="655">
                  <c:v>129</c:v>
                </c:pt>
                <c:pt idx="656">
                  <c:v>117</c:v>
                </c:pt>
                <c:pt idx="657">
                  <c:v>99</c:v>
                </c:pt>
                <c:pt idx="658">
                  <c:v>159</c:v>
                </c:pt>
                <c:pt idx="659">
                  <c:v>118</c:v>
                </c:pt>
                <c:pt idx="660">
                  <c:v>105</c:v>
                </c:pt>
                <c:pt idx="661">
                  <c:v>103</c:v>
                </c:pt>
                <c:pt idx="662">
                  <c:v>122</c:v>
                </c:pt>
                <c:pt idx="663">
                  <c:v>114</c:v>
                </c:pt>
                <c:pt idx="664">
                  <c:v>143</c:v>
                </c:pt>
                <c:pt idx="665">
                  <c:v>96</c:v>
                </c:pt>
                <c:pt idx="666">
                  <c:v>111</c:v>
                </c:pt>
                <c:pt idx="667">
                  <c:v>121</c:v>
                </c:pt>
                <c:pt idx="668">
                  <c:v>135</c:v>
                </c:pt>
                <c:pt idx="669">
                  <c:v>101</c:v>
                </c:pt>
                <c:pt idx="670">
                  <c:v>151</c:v>
                </c:pt>
                <c:pt idx="671">
                  <c:v>131</c:v>
                </c:pt>
                <c:pt idx="672">
                  <c:v>100</c:v>
                </c:pt>
                <c:pt idx="673">
                  <c:v>105</c:v>
                </c:pt>
                <c:pt idx="674">
                  <c:v>92</c:v>
                </c:pt>
                <c:pt idx="675">
                  <c:v>130</c:v>
                </c:pt>
                <c:pt idx="676">
                  <c:v>100</c:v>
                </c:pt>
                <c:pt idx="677">
                  <c:v>102</c:v>
                </c:pt>
                <c:pt idx="678">
                  <c:v>133</c:v>
                </c:pt>
                <c:pt idx="679">
                  <c:v>121</c:v>
                </c:pt>
                <c:pt idx="680">
                  <c:v>147</c:v>
                </c:pt>
                <c:pt idx="681">
                  <c:v>94</c:v>
                </c:pt>
                <c:pt idx="682">
                  <c:v>94</c:v>
                </c:pt>
                <c:pt idx="683">
                  <c:v>127</c:v>
                </c:pt>
                <c:pt idx="684">
                  <c:v>212</c:v>
                </c:pt>
                <c:pt idx="685">
                  <c:v>141</c:v>
                </c:pt>
                <c:pt idx="686">
                  <c:v>103</c:v>
                </c:pt>
                <c:pt idx="687">
                  <c:v>98</c:v>
                </c:pt>
                <c:pt idx="688">
                  <c:v>116</c:v>
                </c:pt>
                <c:pt idx="689">
                  <c:v>114</c:v>
                </c:pt>
                <c:pt idx="690">
                  <c:v>87</c:v>
                </c:pt>
                <c:pt idx="691">
                  <c:v>125</c:v>
                </c:pt>
                <c:pt idx="692">
                  <c:v>187</c:v>
                </c:pt>
                <c:pt idx="693">
                  <c:v>93</c:v>
                </c:pt>
                <c:pt idx="694">
                  <c:v>95</c:v>
                </c:pt>
                <c:pt idx="695">
                  <c:v>117</c:v>
                </c:pt>
                <c:pt idx="696">
                  <c:v>106</c:v>
                </c:pt>
                <c:pt idx="697">
                  <c:v>115</c:v>
                </c:pt>
                <c:pt idx="698">
                  <c:v>189</c:v>
                </c:pt>
                <c:pt idx="699">
                  <c:v>100</c:v>
                </c:pt>
                <c:pt idx="700">
                  <c:v>81</c:v>
                </c:pt>
                <c:pt idx="701">
                  <c:v>149</c:v>
                </c:pt>
                <c:pt idx="702">
                  <c:v>119</c:v>
                </c:pt>
                <c:pt idx="703">
                  <c:v>130</c:v>
                </c:pt>
                <c:pt idx="704">
                  <c:v>116</c:v>
                </c:pt>
                <c:pt idx="705">
                  <c:v>103</c:v>
                </c:pt>
                <c:pt idx="706">
                  <c:v>99</c:v>
                </c:pt>
                <c:pt idx="707">
                  <c:v>92</c:v>
                </c:pt>
                <c:pt idx="708">
                  <c:v>109</c:v>
                </c:pt>
                <c:pt idx="709">
                  <c:v>87</c:v>
                </c:pt>
                <c:pt idx="710">
                  <c:v>111</c:v>
                </c:pt>
                <c:pt idx="711">
                  <c:v>101</c:v>
                </c:pt>
                <c:pt idx="712">
                  <c:v>83</c:v>
                </c:pt>
                <c:pt idx="713">
                  <c:v>113</c:v>
                </c:pt>
                <c:pt idx="714">
                  <c:v>107</c:v>
                </c:pt>
                <c:pt idx="715">
                  <c:v>94</c:v>
                </c:pt>
                <c:pt idx="716">
                  <c:v>132</c:v>
                </c:pt>
                <c:pt idx="717">
                  <c:v>140</c:v>
                </c:pt>
                <c:pt idx="718">
                  <c:v>125</c:v>
                </c:pt>
                <c:pt idx="719">
                  <c:v>111</c:v>
                </c:pt>
                <c:pt idx="720">
                  <c:v>156</c:v>
                </c:pt>
                <c:pt idx="721">
                  <c:v>170</c:v>
                </c:pt>
                <c:pt idx="722">
                  <c:v>120</c:v>
                </c:pt>
                <c:pt idx="723">
                  <c:v>100</c:v>
                </c:pt>
                <c:pt idx="724">
                  <c:v>115</c:v>
                </c:pt>
                <c:pt idx="725">
                  <c:v>130</c:v>
                </c:pt>
                <c:pt idx="726">
                  <c:v>105</c:v>
                </c:pt>
                <c:pt idx="727">
                  <c:v>111</c:v>
                </c:pt>
                <c:pt idx="728">
                  <c:v>106</c:v>
                </c:pt>
                <c:pt idx="729">
                  <c:v>89</c:v>
                </c:pt>
                <c:pt idx="730">
                  <c:v>100</c:v>
                </c:pt>
                <c:pt idx="731">
                  <c:v>91</c:v>
                </c:pt>
                <c:pt idx="732">
                  <c:v>146</c:v>
                </c:pt>
                <c:pt idx="733">
                  <c:v>98</c:v>
                </c:pt>
                <c:pt idx="734">
                  <c:v>101</c:v>
                </c:pt>
                <c:pt idx="735">
                  <c:v>94</c:v>
                </c:pt>
                <c:pt idx="736">
                  <c:v>132</c:v>
                </c:pt>
                <c:pt idx="737">
                  <c:v>115</c:v>
                </c:pt>
                <c:pt idx="738">
                  <c:v>92</c:v>
                </c:pt>
                <c:pt idx="739">
                  <c:v>124</c:v>
                </c:pt>
                <c:pt idx="740">
                  <c:v>119</c:v>
                </c:pt>
                <c:pt idx="741">
                  <c:v>124</c:v>
                </c:pt>
                <c:pt idx="742">
                  <c:v>93</c:v>
                </c:pt>
                <c:pt idx="743">
                  <c:v>98</c:v>
                </c:pt>
                <c:pt idx="744">
                  <c:v>92</c:v>
                </c:pt>
                <c:pt idx="745">
                  <c:v>105</c:v>
                </c:pt>
                <c:pt idx="746">
                  <c:v>124</c:v>
                </c:pt>
                <c:pt idx="747">
                  <c:v>99</c:v>
                </c:pt>
                <c:pt idx="748">
                  <c:v>116</c:v>
                </c:pt>
                <c:pt idx="749">
                  <c:v>124</c:v>
                </c:pt>
                <c:pt idx="750">
                  <c:v>96</c:v>
                </c:pt>
                <c:pt idx="751">
                  <c:v>104</c:v>
                </c:pt>
                <c:pt idx="752">
                  <c:v>100</c:v>
                </c:pt>
                <c:pt idx="753">
                  <c:v>115</c:v>
                </c:pt>
                <c:pt idx="754">
                  <c:v>101</c:v>
                </c:pt>
                <c:pt idx="755">
                  <c:v>113</c:v>
                </c:pt>
                <c:pt idx="756">
                  <c:v>100</c:v>
                </c:pt>
                <c:pt idx="757">
                  <c:v>134</c:v>
                </c:pt>
                <c:pt idx="758">
                  <c:v>127</c:v>
                </c:pt>
                <c:pt idx="759">
                  <c:v>125</c:v>
                </c:pt>
                <c:pt idx="760">
                  <c:v>94</c:v>
                </c:pt>
                <c:pt idx="761">
                  <c:v>107</c:v>
                </c:pt>
                <c:pt idx="762">
                  <c:v>91</c:v>
                </c:pt>
                <c:pt idx="763">
                  <c:v>116</c:v>
                </c:pt>
                <c:pt idx="764">
                  <c:v>100</c:v>
                </c:pt>
                <c:pt idx="765">
                  <c:v>111</c:v>
                </c:pt>
                <c:pt idx="766">
                  <c:v>117</c:v>
                </c:pt>
                <c:pt idx="767">
                  <c:v>110</c:v>
                </c:pt>
                <c:pt idx="768">
                  <c:v>96</c:v>
                </c:pt>
                <c:pt idx="769">
                  <c:v>101</c:v>
                </c:pt>
                <c:pt idx="770">
                  <c:v>111</c:v>
                </c:pt>
                <c:pt idx="771">
                  <c:v>117</c:v>
                </c:pt>
                <c:pt idx="772">
                  <c:v>126</c:v>
                </c:pt>
                <c:pt idx="773">
                  <c:v>152</c:v>
                </c:pt>
                <c:pt idx="774">
                  <c:v>86</c:v>
                </c:pt>
                <c:pt idx="775">
                  <c:v>101</c:v>
                </c:pt>
                <c:pt idx="776">
                  <c:v>87</c:v>
                </c:pt>
                <c:pt idx="777">
                  <c:v>85</c:v>
                </c:pt>
                <c:pt idx="778">
                  <c:v>130</c:v>
                </c:pt>
                <c:pt idx="779">
                  <c:v>173</c:v>
                </c:pt>
                <c:pt idx="780">
                  <c:v>104</c:v>
                </c:pt>
                <c:pt idx="781">
                  <c:v>121</c:v>
                </c:pt>
                <c:pt idx="782">
                  <c:v>140</c:v>
                </c:pt>
                <c:pt idx="783">
                  <c:v>131</c:v>
                </c:pt>
                <c:pt idx="784">
                  <c:v>91</c:v>
                </c:pt>
                <c:pt idx="785">
                  <c:v>118</c:v>
                </c:pt>
                <c:pt idx="786">
                  <c:v>130</c:v>
                </c:pt>
                <c:pt idx="787">
                  <c:v>90</c:v>
                </c:pt>
                <c:pt idx="788">
                  <c:v>103</c:v>
                </c:pt>
                <c:pt idx="789">
                  <c:v>122</c:v>
                </c:pt>
                <c:pt idx="790">
                  <c:v>106</c:v>
                </c:pt>
                <c:pt idx="791">
                  <c:v>103</c:v>
                </c:pt>
                <c:pt idx="792">
                  <c:v>107</c:v>
                </c:pt>
                <c:pt idx="793">
                  <c:v>156</c:v>
                </c:pt>
                <c:pt idx="794">
                  <c:v>127</c:v>
                </c:pt>
                <c:pt idx="795">
                  <c:v>119</c:v>
                </c:pt>
                <c:pt idx="796">
                  <c:v>132</c:v>
                </c:pt>
                <c:pt idx="797">
                  <c:v>108</c:v>
                </c:pt>
                <c:pt idx="798">
                  <c:v>114</c:v>
                </c:pt>
                <c:pt idx="799">
                  <c:v>133</c:v>
                </c:pt>
                <c:pt idx="800">
                  <c:v>103</c:v>
                </c:pt>
                <c:pt idx="801">
                  <c:v>95</c:v>
                </c:pt>
                <c:pt idx="802">
                  <c:v>90</c:v>
                </c:pt>
                <c:pt idx="803">
                  <c:v>87</c:v>
                </c:pt>
                <c:pt idx="804">
                  <c:v>114</c:v>
                </c:pt>
                <c:pt idx="805">
                  <c:v>119</c:v>
                </c:pt>
                <c:pt idx="806">
                  <c:v>103</c:v>
                </c:pt>
                <c:pt idx="807">
                  <c:v>125</c:v>
                </c:pt>
                <c:pt idx="808">
                  <c:v>97</c:v>
                </c:pt>
                <c:pt idx="809">
                  <c:v>125</c:v>
                </c:pt>
                <c:pt idx="810">
                  <c:v>136</c:v>
                </c:pt>
                <c:pt idx="811">
                  <c:v>116</c:v>
                </c:pt>
                <c:pt idx="812">
                  <c:v>103</c:v>
                </c:pt>
                <c:pt idx="813">
                  <c:v>97</c:v>
                </c:pt>
                <c:pt idx="814">
                  <c:v>96</c:v>
                </c:pt>
                <c:pt idx="815">
                  <c:v>131</c:v>
                </c:pt>
                <c:pt idx="816">
                  <c:v>95</c:v>
                </c:pt>
                <c:pt idx="817">
                  <c:v>86</c:v>
                </c:pt>
                <c:pt idx="818">
                  <c:v>142</c:v>
                </c:pt>
                <c:pt idx="819">
                  <c:v>92</c:v>
                </c:pt>
                <c:pt idx="820">
                  <c:v>108</c:v>
                </c:pt>
                <c:pt idx="821">
                  <c:v>84</c:v>
                </c:pt>
                <c:pt idx="822">
                  <c:v>188</c:v>
                </c:pt>
                <c:pt idx="823">
                  <c:v>95</c:v>
                </c:pt>
                <c:pt idx="824">
                  <c:v>118</c:v>
                </c:pt>
                <c:pt idx="825">
                  <c:v>92</c:v>
                </c:pt>
                <c:pt idx="826">
                  <c:v>74</c:v>
                </c:pt>
                <c:pt idx="827">
                  <c:v>134</c:v>
                </c:pt>
                <c:pt idx="828">
                  <c:v>101</c:v>
                </c:pt>
                <c:pt idx="829">
                  <c:v>100</c:v>
                </c:pt>
                <c:pt idx="830">
                  <c:v>132</c:v>
                </c:pt>
                <c:pt idx="831">
                  <c:v>105</c:v>
                </c:pt>
                <c:pt idx="832">
                  <c:v>123</c:v>
                </c:pt>
                <c:pt idx="833">
                  <c:v>117</c:v>
                </c:pt>
                <c:pt idx="834">
                  <c:v>98</c:v>
                </c:pt>
                <c:pt idx="835">
                  <c:v>128</c:v>
                </c:pt>
                <c:pt idx="836">
                  <c:v>114</c:v>
                </c:pt>
                <c:pt idx="837">
                  <c:v>111</c:v>
                </c:pt>
                <c:pt idx="838">
                  <c:v>85</c:v>
                </c:pt>
                <c:pt idx="839">
                  <c:v>137</c:v>
                </c:pt>
                <c:pt idx="840">
                  <c:v>97</c:v>
                </c:pt>
                <c:pt idx="841">
                  <c:v>104</c:v>
                </c:pt>
                <c:pt idx="842">
                  <c:v>110</c:v>
                </c:pt>
                <c:pt idx="843">
                  <c:v>133</c:v>
                </c:pt>
                <c:pt idx="844">
                  <c:v>94</c:v>
                </c:pt>
                <c:pt idx="845">
                  <c:v>104</c:v>
                </c:pt>
                <c:pt idx="846">
                  <c:v>91</c:v>
                </c:pt>
                <c:pt idx="847">
                  <c:v>145</c:v>
                </c:pt>
                <c:pt idx="848">
                  <c:v>135</c:v>
                </c:pt>
                <c:pt idx="849">
                  <c:v>122</c:v>
                </c:pt>
                <c:pt idx="850">
                  <c:v>110</c:v>
                </c:pt>
                <c:pt idx="851">
                  <c:v>95</c:v>
                </c:pt>
                <c:pt idx="852">
                  <c:v>102</c:v>
                </c:pt>
                <c:pt idx="853">
                  <c:v>94</c:v>
                </c:pt>
                <c:pt idx="854">
                  <c:v>126</c:v>
                </c:pt>
                <c:pt idx="855">
                  <c:v>118</c:v>
                </c:pt>
                <c:pt idx="856">
                  <c:v>99</c:v>
                </c:pt>
                <c:pt idx="857">
                  <c:v>88</c:v>
                </c:pt>
                <c:pt idx="858">
                  <c:v>141</c:v>
                </c:pt>
                <c:pt idx="859">
                  <c:v>107</c:v>
                </c:pt>
                <c:pt idx="860">
                  <c:v>116</c:v>
                </c:pt>
                <c:pt idx="861">
                  <c:v>143</c:v>
                </c:pt>
                <c:pt idx="862">
                  <c:v>114</c:v>
                </c:pt>
                <c:pt idx="863">
                  <c:v>93</c:v>
                </c:pt>
                <c:pt idx="864">
                  <c:v>280</c:v>
                </c:pt>
                <c:pt idx="865">
                  <c:v>100</c:v>
                </c:pt>
                <c:pt idx="866">
                  <c:v>107</c:v>
                </c:pt>
                <c:pt idx="867">
                  <c:v>119</c:v>
                </c:pt>
                <c:pt idx="868">
                  <c:v>95</c:v>
                </c:pt>
                <c:pt idx="869">
                  <c:v>119</c:v>
                </c:pt>
                <c:pt idx="870">
                  <c:v>133</c:v>
                </c:pt>
                <c:pt idx="871">
                  <c:v>152</c:v>
                </c:pt>
                <c:pt idx="872">
                  <c:v>96</c:v>
                </c:pt>
                <c:pt idx="873">
                  <c:v>117</c:v>
                </c:pt>
                <c:pt idx="874">
                  <c:v>123</c:v>
                </c:pt>
                <c:pt idx="875">
                  <c:v>92</c:v>
                </c:pt>
                <c:pt idx="876">
                  <c:v>170</c:v>
                </c:pt>
                <c:pt idx="877">
                  <c:v>123</c:v>
                </c:pt>
                <c:pt idx="878">
                  <c:v>110</c:v>
                </c:pt>
                <c:pt idx="879">
                  <c:v>116</c:v>
                </c:pt>
                <c:pt idx="880">
                  <c:v>121</c:v>
                </c:pt>
                <c:pt idx="881">
                  <c:v>128</c:v>
                </c:pt>
                <c:pt idx="882">
                  <c:v>99</c:v>
                </c:pt>
                <c:pt idx="883">
                  <c:v>94</c:v>
                </c:pt>
                <c:pt idx="884">
                  <c:v>127</c:v>
                </c:pt>
                <c:pt idx="885">
                  <c:v>89</c:v>
                </c:pt>
                <c:pt idx="886">
                  <c:v>123</c:v>
                </c:pt>
                <c:pt idx="887">
                  <c:v>135</c:v>
                </c:pt>
                <c:pt idx="888">
                  <c:v>118</c:v>
                </c:pt>
                <c:pt idx="889">
                  <c:v>189</c:v>
                </c:pt>
                <c:pt idx="890">
                  <c:v>172</c:v>
                </c:pt>
                <c:pt idx="891">
                  <c:v>124</c:v>
                </c:pt>
                <c:pt idx="892">
                  <c:v>141</c:v>
                </c:pt>
                <c:pt idx="893">
                  <c:v>157</c:v>
                </c:pt>
                <c:pt idx="894">
                  <c:v>106</c:v>
                </c:pt>
                <c:pt idx="895">
                  <c:v>108</c:v>
                </c:pt>
                <c:pt idx="896">
                  <c:v>125</c:v>
                </c:pt>
                <c:pt idx="897">
                  <c:v>107</c:v>
                </c:pt>
                <c:pt idx="898">
                  <c:v>215</c:v>
                </c:pt>
                <c:pt idx="899">
                  <c:v>118</c:v>
                </c:pt>
                <c:pt idx="900">
                  <c:v>118</c:v>
                </c:pt>
                <c:pt idx="901">
                  <c:v>178</c:v>
                </c:pt>
                <c:pt idx="902">
                  <c:v>92</c:v>
                </c:pt>
                <c:pt idx="903">
                  <c:v>104</c:v>
                </c:pt>
                <c:pt idx="904">
                  <c:v>116</c:v>
                </c:pt>
                <c:pt idx="905">
                  <c:v>90</c:v>
                </c:pt>
                <c:pt idx="906">
                  <c:v>93</c:v>
                </c:pt>
                <c:pt idx="907">
                  <c:v>130</c:v>
                </c:pt>
                <c:pt idx="908">
                  <c:v>90</c:v>
                </c:pt>
                <c:pt idx="909">
                  <c:v>106</c:v>
                </c:pt>
                <c:pt idx="910">
                  <c:v>155</c:v>
                </c:pt>
                <c:pt idx="911">
                  <c:v>139</c:v>
                </c:pt>
                <c:pt idx="912">
                  <c:v>112</c:v>
                </c:pt>
                <c:pt idx="913">
                  <c:v>139</c:v>
                </c:pt>
                <c:pt idx="914">
                  <c:v>115</c:v>
                </c:pt>
                <c:pt idx="915">
                  <c:v>143</c:v>
                </c:pt>
                <c:pt idx="916">
                  <c:v>96</c:v>
                </c:pt>
                <c:pt idx="917">
                  <c:v>112</c:v>
                </c:pt>
                <c:pt idx="918">
                  <c:v>131</c:v>
                </c:pt>
                <c:pt idx="919">
                  <c:v>116</c:v>
                </c:pt>
                <c:pt idx="920">
                  <c:v>112</c:v>
                </c:pt>
                <c:pt idx="921">
                  <c:v>123</c:v>
                </c:pt>
                <c:pt idx="922">
                  <c:v>104</c:v>
                </c:pt>
                <c:pt idx="923">
                  <c:v>107</c:v>
                </c:pt>
                <c:pt idx="924">
                  <c:v>124</c:v>
                </c:pt>
                <c:pt idx="925">
                  <c:v>96</c:v>
                </c:pt>
                <c:pt idx="926">
                  <c:v>125</c:v>
                </c:pt>
                <c:pt idx="927">
                  <c:v>129</c:v>
                </c:pt>
                <c:pt idx="928">
                  <c:v>90</c:v>
                </c:pt>
                <c:pt idx="929">
                  <c:v>109</c:v>
                </c:pt>
                <c:pt idx="930">
                  <c:v>124</c:v>
                </c:pt>
                <c:pt idx="931">
                  <c:v>121</c:v>
                </c:pt>
                <c:pt idx="932">
                  <c:v>95</c:v>
                </c:pt>
                <c:pt idx="933">
                  <c:v>128</c:v>
                </c:pt>
                <c:pt idx="934">
                  <c:v>118</c:v>
                </c:pt>
                <c:pt idx="935">
                  <c:v>80</c:v>
                </c:pt>
                <c:pt idx="936">
                  <c:v>99</c:v>
                </c:pt>
                <c:pt idx="937">
                  <c:v>133</c:v>
                </c:pt>
                <c:pt idx="938">
                  <c:v>127</c:v>
                </c:pt>
                <c:pt idx="939">
                  <c:v>106</c:v>
                </c:pt>
                <c:pt idx="940">
                  <c:v>98</c:v>
                </c:pt>
                <c:pt idx="941">
                  <c:v>132</c:v>
                </c:pt>
                <c:pt idx="942">
                  <c:v>114</c:v>
                </c:pt>
                <c:pt idx="943">
                  <c:v>78</c:v>
                </c:pt>
                <c:pt idx="944">
                  <c:v>101</c:v>
                </c:pt>
                <c:pt idx="945">
                  <c:v>113</c:v>
                </c:pt>
                <c:pt idx="946">
                  <c:v>98</c:v>
                </c:pt>
                <c:pt idx="947">
                  <c:v>124</c:v>
                </c:pt>
                <c:pt idx="948">
                  <c:v>109</c:v>
                </c:pt>
                <c:pt idx="949">
                  <c:v>128</c:v>
                </c:pt>
                <c:pt idx="950">
                  <c:v>144</c:v>
                </c:pt>
                <c:pt idx="951">
                  <c:v>95</c:v>
                </c:pt>
                <c:pt idx="952">
                  <c:v>105</c:v>
                </c:pt>
                <c:pt idx="953">
                  <c:v>121</c:v>
                </c:pt>
                <c:pt idx="954">
                  <c:v>125</c:v>
                </c:pt>
                <c:pt idx="955">
                  <c:v>129</c:v>
                </c:pt>
                <c:pt idx="956">
                  <c:v>132</c:v>
                </c:pt>
                <c:pt idx="957">
                  <c:v>118</c:v>
                </c:pt>
                <c:pt idx="958">
                  <c:v>113</c:v>
                </c:pt>
                <c:pt idx="959">
                  <c:v>140</c:v>
                </c:pt>
                <c:pt idx="960">
                  <c:v>89</c:v>
                </c:pt>
                <c:pt idx="961">
                  <c:v>104</c:v>
                </c:pt>
                <c:pt idx="962">
                  <c:v>106</c:v>
                </c:pt>
                <c:pt idx="963">
                  <c:v>141</c:v>
                </c:pt>
                <c:pt idx="964">
                  <c:v>124</c:v>
                </c:pt>
                <c:pt idx="965">
                  <c:v>98</c:v>
                </c:pt>
                <c:pt idx="966">
                  <c:v>108</c:v>
                </c:pt>
                <c:pt idx="967">
                  <c:v>114</c:v>
                </c:pt>
                <c:pt idx="968">
                  <c:v>101</c:v>
                </c:pt>
                <c:pt idx="969">
                  <c:v>93</c:v>
                </c:pt>
                <c:pt idx="970">
                  <c:v>119</c:v>
                </c:pt>
                <c:pt idx="971">
                  <c:v>119</c:v>
                </c:pt>
                <c:pt idx="972">
                  <c:v>99</c:v>
                </c:pt>
                <c:pt idx="973">
                  <c:v>137</c:v>
                </c:pt>
                <c:pt idx="974">
                  <c:v>117</c:v>
                </c:pt>
                <c:pt idx="975">
                  <c:v>87</c:v>
                </c:pt>
                <c:pt idx="976">
                  <c:v>129</c:v>
                </c:pt>
                <c:pt idx="977">
                  <c:v>115</c:v>
                </c:pt>
                <c:pt idx="978">
                  <c:v>132</c:v>
                </c:pt>
                <c:pt idx="979">
                  <c:v>131</c:v>
                </c:pt>
                <c:pt idx="980">
                  <c:v>95</c:v>
                </c:pt>
                <c:pt idx="981">
                  <c:v>125</c:v>
                </c:pt>
                <c:pt idx="982">
                  <c:v>98</c:v>
                </c:pt>
                <c:pt idx="983">
                  <c:v>110</c:v>
                </c:pt>
                <c:pt idx="984">
                  <c:v>118</c:v>
                </c:pt>
                <c:pt idx="985">
                  <c:v>101</c:v>
                </c:pt>
                <c:pt idx="986">
                  <c:v>90</c:v>
                </c:pt>
                <c:pt idx="987">
                  <c:v>119</c:v>
                </c:pt>
                <c:pt idx="988">
                  <c:v>139</c:v>
                </c:pt>
                <c:pt idx="989">
                  <c:v>130</c:v>
                </c:pt>
                <c:pt idx="990">
                  <c:v>100</c:v>
                </c:pt>
                <c:pt idx="991">
                  <c:v>114</c:v>
                </c:pt>
                <c:pt idx="992">
                  <c:v>96</c:v>
                </c:pt>
                <c:pt idx="993">
                  <c:v>110</c:v>
                </c:pt>
                <c:pt idx="994">
                  <c:v>158</c:v>
                </c:pt>
                <c:pt idx="995">
                  <c:v>102</c:v>
                </c:pt>
                <c:pt idx="996">
                  <c:v>84</c:v>
                </c:pt>
                <c:pt idx="997">
                  <c:v>115</c:v>
                </c:pt>
                <c:pt idx="998">
                  <c:v>99</c:v>
                </c:pt>
                <c:pt idx="999">
                  <c:v>135</c:v>
                </c:pt>
                <c:pt idx="1000">
                  <c:v>108</c:v>
                </c:pt>
                <c:pt idx="1001">
                  <c:v>127</c:v>
                </c:pt>
                <c:pt idx="1002">
                  <c:v>107</c:v>
                </c:pt>
                <c:pt idx="1003">
                  <c:v>95</c:v>
                </c:pt>
                <c:pt idx="1004">
                  <c:v>124</c:v>
                </c:pt>
                <c:pt idx="1005">
                  <c:v>109</c:v>
                </c:pt>
                <c:pt idx="1006">
                  <c:v>102</c:v>
                </c:pt>
                <c:pt idx="1007">
                  <c:v>88</c:v>
                </c:pt>
                <c:pt idx="1008">
                  <c:v>87</c:v>
                </c:pt>
                <c:pt idx="1009">
                  <c:v>104</c:v>
                </c:pt>
                <c:pt idx="1010">
                  <c:v>96</c:v>
                </c:pt>
                <c:pt idx="1011">
                  <c:v>85</c:v>
                </c:pt>
                <c:pt idx="1012">
                  <c:v>104</c:v>
                </c:pt>
                <c:pt idx="1013">
                  <c:v>135</c:v>
                </c:pt>
                <c:pt idx="1014">
                  <c:v>190</c:v>
                </c:pt>
                <c:pt idx="1015">
                  <c:v>127</c:v>
                </c:pt>
                <c:pt idx="1016">
                  <c:v>129</c:v>
                </c:pt>
                <c:pt idx="1017">
                  <c:v>120</c:v>
                </c:pt>
                <c:pt idx="1018">
                  <c:v>118</c:v>
                </c:pt>
                <c:pt idx="1019">
                  <c:v>112</c:v>
                </c:pt>
                <c:pt idx="1020">
                  <c:v>89</c:v>
                </c:pt>
                <c:pt idx="1021">
                  <c:v>114</c:v>
                </c:pt>
                <c:pt idx="1022">
                  <c:v>137</c:v>
                </c:pt>
                <c:pt idx="1023">
                  <c:v>112</c:v>
                </c:pt>
                <c:pt idx="1024">
                  <c:v>120</c:v>
                </c:pt>
                <c:pt idx="1025">
                  <c:v>123</c:v>
                </c:pt>
                <c:pt idx="1026">
                  <c:v>93</c:v>
                </c:pt>
                <c:pt idx="1027">
                  <c:v>123</c:v>
                </c:pt>
                <c:pt idx="1028">
                  <c:v>122</c:v>
                </c:pt>
                <c:pt idx="1029">
                  <c:v>115</c:v>
                </c:pt>
                <c:pt idx="1030">
                  <c:v>123</c:v>
                </c:pt>
                <c:pt idx="1031">
                  <c:v>96</c:v>
                </c:pt>
                <c:pt idx="1032">
                  <c:v>110</c:v>
                </c:pt>
                <c:pt idx="1033">
                  <c:v>105</c:v>
                </c:pt>
                <c:pt idx="1034">
                  <c:v>113</c:v>
                </c:pt>
                <c:pt idx="1035">
                  <c:v>132</c:v>
                </c:pt>
                <c:pt idx="1036">
                  <c:v>93</c:v>
                </c:pt>
                <c:pt idx="1037">
                  <c:v>115</c:v>
                </c:pt>
                <c:pt idx="1038">
                  <c:v>75</c:v>
                </c:pt>
                <c:pt idx="1039">
                  <c:v>108</c:v>
                </c:pt>
                <c:pt idx="1040">
                  <c:v>105</c:v>
                </c:pt>
                <c:pt idx="1041">
                  <c:v>102</c:v>
                </c:pt>
                <c:pt idx="1042">
                  <c:v>118</c:v>
                </c:pt>
                <c:pt idx="1043">
                  <c:v>111</c:v>
                </c:pt>
                <c:pt idx="1044">
                  <c:v>81</c:v>
                </c:pt>
                <c:pt idx="1045">
                  <c:v>116</c:v>
                </c:pt>
                <c:pt idx="1046">
                  <c:v>86</c:v>
                </c:pt>
                <c:pt idx="1047">
                  <c:v>127</c:v>
                </c:pt>
                <c:pt idx="1048">
                  <c:v>140</c:v>
                </c:pt>
                <c:pt idx="1049">
                  <c:v>91</c:v>
                </c:pt>
                <c:pt idx="1050">
                  <c:v>98</c:v>
                </c:pt>
                <c:pt idx="1051">
                  <c:v>84</c:v>
                </c:pt>
                <c:pt idx="1052">
                  <c:v>109</c:v>
                </c:pt>
                <c:pt idx="1053">
                  <c:v>93</c:v>
                </c:pt>
                <c:pt idx="1054">
                  <c:v>113</c:v>
                </c:pt>
                <c:pt idx="1055">
                  <c:v>141</c:v>
                </c:pt>
                <c:pt idx="1056">
                  <c:v>119</c:v>
                </c:pt>
                <c:pt idx="1057">
                  <c:v>97</c:v>
                </c:pt>
                <c:pt idx="1058">
                  <c:v>117</c:v>
                </c:pt>
                <c:pt idx="1059">
                  <c:v>101</c:v>
                </c:pt>
                <c:pt idx="1060">
                  <c:v>153</c:v>
                </c:pt>
                <c:pt idx="1061">
                  <c:v>122</c:v>
                </c:pt>
                <c:pt idx="1062">
                  <c:v>102</c:v>
                </c:pt>
                <c:pt idx="1063">
                  <c:v>83</c:v>
                </c:pt>
                <c:pt idx="1064">
                  <c:v>103</c:v>
                </c:pt>
                <c:pt idx="1065">
                  <c:v>110</c:v>
                </c:pt>
                <c:pt idx="1066">
                  <c:v>136</c:v>
                </c:pt>
                <c:pt idx="1067">
                  <c:v>91</c:v>
                </c:pt>
                <c:pt idx="1068">
                  <c:v>89</c:v>
                </c:pt>
                <c:pt idx="1069">
                  <c:v>107</c:v>
                </c:pt>
                <c:pt idx="1070">
                  <c:v>129</c:v>
                </c:pt>
                <c:pt idx="1071">
                  <c:v>95</c:v>
                </c:pt>
                <c:pt idx="1072">
                  <c:v>122</c:v>
                </c:pt>
                <c:pt idx="1073">
                  <c:v>110</c:v>
                </c:pt>
                <c:pt idx="1074">
                  <c:v>135</c:v>
                </c:pt>
                <c:pt idx="1075">
                  <c:v>111</c:v>
                </c:pt>
                <c:pt idx="1076">
                  <c:v>95</c:v>
                </c:pt>
                <c:pt idx="1077">
                  <c:v>109</c:v>
                </c:pt>
                <c:pt idx="1078">
                  <c:v>93</c:v>
                </c:pt>
                <c:pt idx="1079">
                  <c:v>94</c:v>
                </c:pt>
                <c:pt idx="1080">
                  <c:v>117</c:v>
                </c:pt>
                <c:pt idx="1081">
                  <c:v>112</c:v>
                </c:pt>
                <c:pt idx="1082">
                  <c:v>111</c:v>
                </c:pt>
                <c:pt idx="1083">
                  <c:v>96</c:v>
                </c:pt>
                <c:pt idx="1084">
                  <c:v>141</c:v>
                </c:pt>
                <c:pt idx="1085">
                  <c:v>94</c:v>
                </c:pt>
                <c:pt idx="1086">
                  <c:v>87</c:v>
                </c:pt>
                <c:pt idx="1087">
                  <c:v>88</c:v>
                </c:pt>
                <c:pt idx="1088">
                  <c:v>177</c:v>
                </c:pt>
                <c:pt idx="1089">
                  <c:v>133</c:v>
                </c:pt>
                <c:pt idx="1090">
                  <c:v>119</c:v>
                </c:pt>
                <c:pt idx="1091">
                  <c:v>102</c:v>
                </c:pt>
                <c:pt idx="1092">
                  <c:v>101</c:v>
                </c:pt>
                <c:pt idx="1093">
                  <c:v>91</c:v>
                </c:pt>
                <c:pt idx="1094">
                  <c:v>117</c:v>
                </c:pt>
                <c:pt idx="1095">
                  <c:v>86</c:v>
                </c:pt>
                <c:pt idx="1096">
                  <c:v>124</c:v>
                </c:pt>
                <c:pt idx="1097">
                  <c:v>134</c:v>
                </c:pt>
                <c:pt idx="1098">
                  <c:v>95</c:v>
                </c:pt>
                <c:pt idx="1099">
                  <c:v>100</c:v>
                </c:pt>
                <c:pt idx="1100">
                  <c:v>220</c:v>
                </c:pt>
                <c:pt idx="1101">
                  <c:v>212</c:v>
                </c:pt>
                <c:pt idx="1102">
                  <c:v>128</c:v>
                </c:pt>
                <c:pt idx="1103">
                  <c:v>106</c:v>
                </c:pt>
                <c:pt idx="1104">
                  <c:v>160</c:v>
                </c:pt>
                <c:pt idx="1105">
                  <c:v>114</c:v>
                </c:pt>
                <c:pt idx="1106">
                  <c:v>99</c:v>
                </c:pt>
                <c:pt idx="1107">
                  <c:v>74</c:v>
                </c:pt>
                <c:pt idx="1108">
                  <c:v>139</c:v>
                </c:pt>
                <c:pt idx="1109">
                  <c:v>103</c:v>
                </c:pt>
                <c:pt idx="1110">
                  <c:v>101</c:v>
                </c:pt>
                <c:pt idx="1111">
                  <c:v>91</c:v>
                </c:pt>
                <c:pt idx="1112">
                  <c:v>130</c:v>
                </c:pt>
                <c:pt idx="1113">
                  <c:v>130</c:v>
                </c:pt>
                <c:pt idx="1114">
                  <c:v>110</c:v>
                </c:pt>
                <c:pt idx="1115">
                  <c:v>147</c:v>
                </c:pt>
                <c:pt idx="1116">
                  <c:v>96</c:v>
                </c:pt>
                <c:pt idx="1117">
                  <c:v>118</c:v>
                </c:pt>
                <c:pt idx="1118">
                  <c:v>88</c:v>
                </c:pt>
                <c:pt idx="1119">
                  <c:v>325</c:v>
                </c:pt>
                <c:pt idx="1120">
                  <c:v>102</c:v>
                </c:pt>
                <c:pt idx="1121">
                  <c:v>110</c:v>
                </c:pt>
                <c:pt idx="1122">
                  <c:v>136</c:v>
                </c:pt>
                <c:pt idx="1123">
                  <c:v>103</c:v>
                </c:pt>
                <c:pt idx="1124">
                  <c:v>103</c:v>
                </c:pt>
                <c:pt idx="1125">
                  <c:v>90</c:v>
                </c:pt>
                <c:pt idx="1126">
                  <c:v>154</c:v>
                </c:pt>
                <c:pt idx="1127">
                  <c:v>99</c:v>
                </c:pt>
                <c:pt idx="1128">
                  <c:v>93</c:v>
                </c:pt>
                <c:pt idx="1129">
                  <c:v>109</c:v>
                </c:pt>
                <c:pt idx="1130">
                  <c:v>124</c:v>
                </c:pt>
                <c:pt idx="1131">
                  <c:v>84</c:v>
                </c:pt>
                <c:pt idx="1132">
                  <c:v>90</c:v>
                </c:pt>
                <c:pt idx="1133">
                  <c:v>117</c:v>
                </c:pt>
                <c:pt idx="1134">
                  <c:v>123</c:v>
                </c:pt>
                <c:pt idx="1135">
                  <c:v>251</c:v>
                </c:pt>
                <c:pt idx="1136">
                  <c:v>105</c:v>
                </c:pt>
                <c:pt idx="1137">
                  <c:v>115</c:v>
                </c:pt>
                <c:pt idx="1138">
                  <c:v>122</c:v>
                </c:pt>
                <c:pt idx="1139">
                  <c:v>119</c:v>
                </c:pt>
                <c:pt idx="1140">
                  <c:v>81</c:v>
                </c:pt>
                <c:pt idx="1141">
                  <c:v>133</c:v>
                </c:pt>
                <c:pt idx="1142">
                  <c:v>100</c:v>
                </c:pt>
                <c:pt idx="1143">
                  <c:v>120</c:v>
                </c:pt>
                <c:pt idx="1144">
                  <c:v>104</c:v>
                </c:pt>
                <c:pt idx="1145">
                  <c:v>122</c:v>
                </c:pt>
                <c:pt idx="1146">
                  <c:v>80</c:v>
                </c:pt>
                <c:pt idx="1147">
                  <c:v>91</c:v>
                </c:pt>
                <c:pt idx="1148">
                  <c:v>112</c:v>
                </c:pt>
                <c:pt idx="1149">
                  <c:v>100</c:v>
                </c:pt>
                <c:pt idx="1150">
                  <c:v>105</c:v>
                </c:pt>
                <c:pt idx="1151">
                  <c:v>110</c:v>
                </c:pt>
                <c:pt idx="1152">
                  <c:v>101</c:v>
                </c:pt>
                <c:pt idx="1153">
                  <c:v>144</c:v>
                </c:pt>
                <c:pt idx="1154">
                  <c:v>108</c:v>
                </c:pt>
                <c:pt idx="1155">
                  <c:v>107</c:v>
                </c:pt>
                <c:pt idx="1156">
                  <c:v>102</c:v>
                </c:pt>
                <c:pt idx="1157">
                  <c:v>100</c:v>
                </c:pt>
                <c:pt idx="1158">
                  <c:v>126</c:v>
                </c:pt>
                <c:pt idx="1159">
                  <c:v>138</c:v>
                </c:pt>
                <c:pt idx="1160">
                  <c:v>108</c:v>
                </c:pt>
                <c:pt idx="1161">
                  <c:v>105</c:v>
                </c:pt>
                <c:pt idx="1162">
                  <c:v>108</c:v>
                </c:pt>
                <c:pt idx="1163">
                  <c:v>89</c:v>
                </c:pt>
                <c:pt idx="1164">
                  <c:v>129</c:v>
                </c:pt>
                <c:pt idx="1165">
                  <c:v>84</c:v>
                </c:pt>
                <c:pt idx="1166">
                  <c:v>149</c:v>
                </c:pt>
                <c:pt idx="1167">
                  <c:v>94</c:v>
                </c:pt>
                <c:pt idx="1168">
                  <c:v>121</c:v>
                </c:pt>
                <c:pt idx="1169">
                  <c:v>128</c:v>
                </c:pt>
                <c:pt idx="1170">
                  <c:v>134</c:v>
                </c:pt>
                <c:pt idx="1171">
                  <c:v>120</c:v>
                </c:pt>
                <c:pt idx="1172">
                  <c:v>129</c:v>
                </c:pt>
                <c:pt idx="1173">
                  <c:v>89</c:v>
                </c:pt>
                <c:pt idx="1174">
                  <c:v>116</c:v>
                </c:pt>
                <c:pt idx="1175">
                  <c:v>118</c:v>
                </c:pt>
                <c:pt idx="1176">
                  <c:v>107</c:v>
                </c:pt>
                <c:pt idx="1177">
                  <c:v>155</c:v>
                </c:pt>
                <c:pt idx="1178">
                  <c:v>123</c:v>
                </c:pt>
                <c:pt idx="1179">
                  <c:v>128</c:v>
                </c:pt>
                <c:pt idx="1180">
                  <c:v>139</c:v>
                </c:pt>
                <c:pt idx="1181">
                  <c:v>109</c:v>
                </c:pt>
                <c:pt idx="1182">
                  <c:v>120</c:v>
                </c:pt>
                <c:pt idx="1183">
                  <c:v>121</c:v>
                </c:pt>
                <c:pt idx="1184">
                  <c:v>102</c:v>
                </c:pt>
                <c:pt idx="1185">
                  <c:v>117</c:v>
                </c:pt>
                <c:pt idx="1186">
                  <c:v>178</c:v>
                </c:pt>
                <c:pt idx="1187">
                  <c:v>147</c:v>
                </c:pt>
                <c:pt idx="1188">
                  <c:v>90</c:v>
                </c:pt>
                <c:pt idx="1189">
                  <c:v>105</c:v>
                </c:pt>
                <c:pt idx="1190">
                  <c:v>114</c:v>
                </c:pt>
                <c:pt idx="1191">
                  <c:v>206</c:v>
                </c:pt>
                <c:pt idx="1192">
                  <c:v>99</c:v>
                </c:pt>
                <c:pt idx="1193">
                  <c:v>123</c:v>
                </c:pt>
                <c:pt idx="1194">
                  <c:v>137</c:v>
                </c:pt>
                <c:pt idx="1195">
                  <c:v>102</c:v>
                </c:pt>
                <c:pt idx="1196">
                  <c:v>109</c:v>
                </c:pt>
                <c:pt idx="1197">
                  <c:v>82</c:v>
                </c:pt>
                <c:pt idx="1198">
                  <c:v>142</c:v>
                </c:pt>
                <c:pt idx="1199">
                  <c:v>106</c:v>
                </c:pt>
                <c:pt idx="1200">
                  <c:v>114</c:v>
                </c:pt>
                <c:pt idx="1201">
                  <c:v>106</c:v>
                </c:pt>
                <c:pt idx="1202">
                  <c:v>108</c:v>
                </c:pt>
                <c:pt idx="1203">
                  <c:v>98</c:v>
                </c:pt>
                <c:pt idx="1204">
                  <c:v>131</c:v>
                </c:pt>
                <c:pt idx="1205">
                  <c:v>118</c:v>
                </c:pt>
                <c:pt idx="1206">
                  <c:v>113</c:v>
                </c:pt>
                <c:pt idx="1207">
                  <c:v>130</c:v>
                </c:pt>
                <c:pt idx="1208">
                  <c:v>116</c:v>
                </c:pt>
                <c:pt idx="1209">
                  <c:v>89</c:v>
                </c:pt>
                <c:pt idx="1210">
                  <c:v>139</c:v>
                </c:pt>
                <c:pt idx="1211">
                  <c:v>130</c:v>
                </c:pt>
                <c:pt idx="1212">
                  <c:v>107</c:v>
                </c:pt>
                <c:pt idx="1213">
                  <c:v>116</c:v>
                </c:pt>
                <c:pt idx="1214">
                  <c:v>96</c:v>
                </c:pt>
                <c:pt idx="1215">
                  <c:v>99</c:v>
                </c:pt>
                <c:pt idx="1216">
                  <c:v>104</c:v>
                </c:pt>
                <c:pt idx="1217">
                  <c:v>105</c:v>
                </c:pt>
                <c:pt idx="1218">
                  <c:v>101</c:v>
                </c:pt>
                <c:pt idx="1219">
                  <c:v>134</c:v>
                </c:pt>
                <c:pt idx="1220">
                  <c:v>135</c:v>
                </c:pt>
                <c:pt idx="1221">
                  <c:v>98</c:v>
                </c:pt>
                <c:pt idx="1222">
                  <c:v>155</c:v>
                </c:pt>
                <c:pt idx="1223">
                  <c:v>106</c:v>
                </c:pt>
                <c:pt idx="1224">
                  <c:v>102</c:v>
                </c:pt>
                <c:pt idx="1225">
                  <c:v>95</c:v>
                </c:pt>
                <c:pt idx="1226">
                  <c:v>103</c:v>
                </c:pt>
                <c:pt idx="1227">
                  <c:v>95</c:v>
                </c:pt>
                <c:pt idx="1228">
                  <c:v>109</c:v>
                </c:pt>
                <c:pt idx="1229">
                  <c:v>95</c:v>
                </c:pt>
                <c:pt idx="1230">
                  <c:v>111</c:v>
                </c:pt>
                <c:pt idx="1231">
                  <c:v>123</c:v>
                </c:pt>
                <c:pt idx="1232">
                  <c:v>140</c:v>
                </c:pt>
                <c:pt idx="1233">
                  <c:v>94</c:v>
                </c:pt>
                <c:pt idx="1234">
                  <c:v>94</c:v>
                </c:pt>
                <c:pt idx="1235">
                  <c:v>92</c:v>
                </c:pt>
                <c:pt idx="1236">
                  <c:v>102</c:v>
                </c:pt>
                <c:pt idx="1237">
                  <c:v>123</c:v>
                </c:pt>
                <c:pt idx="1238">
                  <c:v>104</c:v>
                </c:pt>
                <c:pt idx="1239">
                  <c:v>102</c:v>
                </c:pt>
                <c:pt idx="1240">
                  <c:v>136</c:v>
                </c:pt>
                <c:pt idx="1241">
                  <c:v>93</c:v>
                </c:pt>
                <c:pt idx="1242">
                  <c:v>129</c:v>
                </c:pt>
                <c:pt idx="1243">
                  <c:v>107</c:v>
                </c:pt>
                <c:pt idx="1244">
                  <c:v>117</c:v>
                </c:pt>
                <c:pt idx="1245">
                  <c:v>116</c:v>
                </c:pt>
                <c:pt idx="1246">
                  <c:v>135</c:v>
                </c:pt>
                <c:pt idx="1247">
                  <c:v>107</c:v>
                </c:pt>
                <c:pt idx="1248">
                  <c:v>90</c:v>
                </c:pt>
                <c:pt idx="1249">
                  <c:v>99</c:v>
                </c:pt>
                <c:pt idx="1250">
                  <c:v>104</c:v>
                </c:pt>
                <c:pt idx="1251">
                  <c:v>115</c:v>
                </c:pt>
                <c:pt idx="1252">
                  <c:v>119</c:v>
                </c:pt>
                <c:pt idx="1253">
                  <c:v>99</c:v>
                </c:pt>
                <c:pt idx="1254">
                  <c:v>112</c:v>
                </c:pt>
                <c:pt idx="1255">
                  <c:v>128</c:v>
                </c:pt>
                <c:pt idx="1256">
                  <c:v>112</c:v>
                </c:pt>
                <c:pt idx="1257">
                  <c:v>86</c:v>
                </c:pt>
                <c:pt idx="1258">
                  <c:v>108</c:v>
                </c:pt>
                <c:pt idx="1259">
                  <c:v>128</c:v>
                </c:pt>
                <c:pt idx="1260">
                  <c:v>84</c:v>
                </c:pt>
                <c:pt idx="1261">
                  <c:v>111</c:v>
                </c:pt>
                <c:pt idx="1262">
                  <c:v>131</c:v>
                </c:pt>
                <c:pt idx="1263">
                  <c:v>123</c:v>
                </c:pt>
                <c:pt idx="1264">
                  <c:v>101</c:v>
                </c:pt>
                <c:pt idx="1265">
                  <c:v>102</c:v>
                </c:pt>
                <c:pt idx="1266">
                  <c:v>114</c:v>
                </c:pt>
                <c:pt idx="1267">
                  <c:v>107</c:v>
                </c:pt>
                <c:pt idx="1268">
                  <c:v>87</c:v>
                </c:pt>
                <c:pt idx="1269">
                  <c:v>103</c:v>
                </c:pt>
                <c:pt idx="1270">
                  <c:v>99</c:v>
                </c:pt>
                <c:pt idx="1271">
                  <c:v>122</c:v>
                </c:pt>
                <c:pt idx="1272">
                  <c:v>91</c:v>
                </c:pt>
                <c:pt idx="1273">
                  <c:v>103</c:v>
                </c:pt>
                <c:pt idx="1274">
                  <c:v>107</c:v>
                </c:pt>
                <c:pt idx="1275">
                  <c:v>106</c:v>
                </c:pt>
                <c:pt idx="1276">
                  <c:v>101</c:v>
                </c:pt>
                <c:pt idx="1277">
                  <c:v>109</c:v>
                </c:pt>
                <c:pt idx="1278">
                  <c:v>110</c:v>
                </c:pt>
                <c:pt idx="1279">
                  <c:v>89</c:v>
                </c:pt>
                <c:pt idx="1280">
                  <c:v>100</c:v>
                </c:pt>
                <c:pt idx="1281">
                  <c:v>119</c:v>
                </c:pt>
                <c:pt idx="1282">
                  <c:v>83</c:v>
                </c:pt>
                <c:pt idx="1283">
                  <c:v>108</c:v>
                </c:pt>
                <c:pt idx="1284">
                  <c:v>102</c:v>
                </c:pt>
                <c:pt idx="1285">
                  <c:v>93</c:v>
                </c:pt>
                <c:pt idx="1286">
                  <c:v>84</c:v>
                </c:pt>
                <c:pt idx="1287">
                  <c:v>107</c:v>
                </c:pt>
                <c:pt idx="1288">
                  <c:v>91</c:v>
                </c:pt>
                <c:pt idx="1289">
                  <c:v>94</c:v>
                </c:pt>
                <c:pt idx="1290">
                  <c:v>115</c:v>
                </c:pt>
                <c:pt idx="1291">
                  <c:v>93</c:v>
                </c:pt>
                <c:pt idx="1292">
                  <c:v>105</c:v>
                </c:pt>
                <c:pt idx="1293">
                  <c:v>107</c:v>
                </c:pt>
                <c:pt idx="1294">
                  <c:v>101</c:v>
                </c:pt>
                <c:pt idx="1295">
                  <c:v>111</c:v>
                </c:pt>
                <c:pt idx="1296">
                  <c:v>113</c:v>
                </c:pt>
                <c:pt idx="1297">
                  <c:v>112</c:v>
                </c:pt>
                <c:pt idx="1298">
                  <c:v>126</c:v>
                </c:pt>
                <c:pt idx="1299">
                  <c:v>90</c:v>
                </c:pt>
                <c:pt idx="1300">
                  <c:v>93</c:v>
                </c:pt>
                <c:pt idx="1301">
                  <c:v>98</c:v>
                </c:pt>
                <c:pt idx="1302">
                  <c:v>159</c:v>
                </c:pt>
                <c:pt idx="1303">
                  <c:v>107</c:v>
                </c:pt>
                <c:pt idx="1304">
                  <c:v>102</c:v>
                </c:pt>
                <c:pt idx="1305">
                  <c:v>106</c:v>
                </c:pt>
                <c:pt idx="1306">
                  <c:v>87</c:v>
                </c:pt>
                <c:pt idx="1307">
                  <c:v>119</c:v>
                </c:pt>
                <c:pt idx="1308">
                  <c:v>110</c:v>
                </c:pt>
                <c:pt idx="1309">
                  <c:v>125</c:v>
                </c:pt>
                <c:pt idx="1310">
                  <c:v>113</c:v>
                </c:pt>
                <c:pt idx="1311">
                  <c:v>150</c:v>
                </c:pt>
                <c:pt idx="1312">
                  <c:v>108</c:v>
                </c:pt>
                <c:pt idx="1313">
                  <c:v>96</c:v>
                </c:pt>
                <c:pt idx="1314">
                  <c:v>93</c:v>
                </c:pt>
                <c:pt idx="1315">
                  <c:v>100</c:v>
                </c:pt>
                <c:pt idx="1316">
                  <c:v>118</c:v>
                </c:pt>
                <c:pt idx="1317">
                  <c:v>122</c:v>
                </c:pt>
                <c:pt idx="1318">
                  <c:v>120</c:v>
                </c:pt>
                <c:pt idx="1319">
                  <c:v>88</c:v>
                </c:pt>
                <c:pt idx="1320">
                  <c:v>146</c:v>
                </c:pt>
                <c:pt idx="1321">
                  <c:v>115</c:v>
                </c:pt>
                <c:pt idx="1322">
                  <c:v>123</c:v>
                </c:pt>
                <c:pt idx="1323">
                  <c:v>94</c:v>
                </c:pt>
                <c:pt idx="1324">
                  <c:v>102</c:v>
                </c:pt>
                <c:pt idx="1325">
                  <c:v>98</c:v>
                </c:pt>
                <c:pt idx="1326">
                  <c:v>133</c:v>
                </c:pt>
                <c:pt idx="1327">
                  <c:v>118</c:v>
                </c:pt>
                <c:pt idx="1328">
                  <c:v>105</c:v>
                </c:pt>
                <c:pt idx="1329">
                  <c:v>109</c:v>
                </c:pt>
                <c:pt idx="1330">
                  <c:v>129</c:v>
                </c:pt>
                <c:pt idx="1331">
                  <c:v>109</c:v>
                </c:pt>
                <c:pt idx="1332">
                  <c:v>127</c:v>
                </c:pt>
                <c:pt idx="1333">
                  <c:v>118</c:v>
                </c:pt>
                <c:pt idx="1334">
                  <c:v>110</c:v>
                </c:pt>
                <c:pt idx="1335">
                  <c:v>90</c:v>
                </c:pt>
                <c:pt idx="1336">
                  <c:v>144</c:v>
                </c:pt>
                <c:pt idx="1337">
                  <c:v>97</c:v>
                </c:pt>
                <c:pt idx="1338">
                  <c:v>130</c:v>
                </c:pt>
                <c:pt idx="1339">
                  <c:v>112</c:v>
                </c:pt>
                <c:pt idx="1340">
                  <c:v>133</c:v>
                </c:pt>
                <c:pt idx="1341">
                  <c:v>150</c:v>
                </c:pt>
                <c:pt idx="1342">
                  <c:v>110</c:v>
                </c:pt>
                <c:pt idx="1343">
                  <c:v>96</c:v>
                </c:pt>
                <c:pt idx="1344">
                  <c:v>96</c:v>
                </c:pt>
                <c:pt idx="1345">
                  <c:v>123</c:v>
                </c:pt>
                <c:pt idx="1346">
                  <c:v>188</c:v>
                </c:pt>
                <c:pt idx="1347">
                  <c:v>107</c:v>
                </c:pt>
                <c:pt idx="1348">
                  <c:v>110</c:v>
                </c:pt>
                <c:pt idx="1349">
                  <c:v>113</c:v>
                </c:pt>
                <c:pt idx="1350">
                  <c:v>122</c:v>
                </c:pt>
                <c:pt idx="1351">
                  <c:v>116</c:v>
                </c:pt>
                <c:pt idx="1352">
                  <c:v>93</c:v>
                </c:pt>
                <c:pt idx="1353">
                  <c:v>118</c:v>
                </c:pt>
                <c:pt idx="1354">
                  <c:v>115</c:v>
                </c:pt>
                <c:pt idx="1355">
                  <c:v>93</c:v>
                </c:pt>
                <c:pt idx="1356">
                  <c:v>121</c:v>
                </c:pt>
                <c:pt idx="1357">
                  <c:v>101</c:v>
                </c:pt>
                <c:pt idx="1358">
                  <c:v>107</c:v>
                </c:pt>
                <c:pt idx="1359">
                  <c:v>124</c:v>
                </c:pt>
                <c:pt idx="1360">
                  <c:v>109</c:v>
                </c:pt>
                <c:pt idx="1361">
                  <c:v>105</c:v>
                </c:pt>
                <c:pt idx="1362">
                  <c:v>130</c:v>
                </c:pt>
                <c:pt idx="1363">
                  <c:v>127</c:v>
                </c:pt>
                <c:pt idx="1364">
                  <c:v>114</c:v>
                </c:pt>
                <c:pt idx="1365">
                  <c:v>106</c:v>
                </c:pt>
                <c:pt idx="1366">
                  <c:v>95</c:v>
                </c:pt>
                <c:pt idx="1367">
                  <c:v>81</c:v>
                </c:pt>
                <c:pt idx="1368">
                  <c:v>95</c:v>
                </c:pt>
                <c:pt idx="1369">
                  <c:v>108</c:v>
                </c:pt>
                <c:pt idx="1370">
                  <c:v>105</c:v>
                </c:pt>
                <c:pt idx="1371">
                  <c:v>95</c:v>
                </c:pt>
                <c:pt idx="1372">
                  <c:v>126</c:v>
                </c:pt>
                <c:pt idx="1373">
                  <c:v>102</c:v>
                </c:pt>
                <c:pt idx="1374">
                  <c:v>121</c:v>
                </c:pt>
                <c:pt idx="1375">
                  <c:v>129</c:v>
                </c:pt>
                <c:pt idx="1376">
                  <c:v>88</c:v>
                </c:pt>
                <c:pt idx="1377">
                  <c:v>106</c:v>
                </c:pt>
                <c:pt idx="1378">
                  <c:v>110</c:v>
                </c:pt>
                <c:pt idx="1379">
                  <c:v>109</c:v>
                </c:pt>
                <c:pt idx="1380">
                  <c:v>143</c:v>
                </c:pt>
                <c:pt idx="1381">
                  <c:v>120</c:v>
                </c:pt>
                <c:pt idx="1382">
                  <c:v>128</c:v>
                </c:pt>
                <c:pt idx="1383">
                  <c:v>123</c:v>
                </c:pt>
                <c:pt idx="1384">
                  <c:v>129</c:v>
                </c:pt>
                <c:pt idx="1385">
                  <c:v>105</c:v>
                </c:pt>
                <c:pt idx="1386">
                  <c:v>162</c:v>
                </c:pt>
                <c:pt idx="1387">
                  <c:v>138</c:v>
                </c:pt>
                <c:pt idx="1388">
                  <c:v>100</c:v>
                </c:pt>
                <c:pt idx="1389">
                  <c:v>90</c:v>
                </c:pt>
                <c:pt idx="1390">
                  <c:v>108</c:v>
                </c:pt>
                <c:pt idx="1391">
                  <c:v>101</c:v>
                </c:pt>
                <c:pt idx="1392">
                  <c:v>109</c:v>
                </c:pt>
                <c:pt idx="1393">
                  <c:v>132</c:v>
                </c:pt>
                <c:pt idx="1394">
                  <c:v>123</c:v>
                </c:pt>
                <c:pt idx="1395">
                  <c:v>87</c:v>
                </c:pt>
                <c:pt idx="1396">
                  <c:v>109</c:v>
                </c:pt>
                <c:pt idx="1397">
                  <c:v>109</c:v>
                </c:pt>
                <c:pt idx="1398">
                  <c:v>92</c:v>
                </c:pt>
                <c:pt idx="1399">
                  <c:v>125</c:v>
                </c:pt>
                <c:pt idx="1400">
                  <c:v>202</c:v>
                </c:pt>
                <c:pt idx="1401">
                  <c:v>134</c:v>
                </c:pt>
                <c:pt idx="1402">
                  <c:v>88</c:v>
                </c:pt>
                <c:pt idx="1403">
                  <c:v>92</c:v>
                </c:pt>
                <c:pt idx="1404">
                  <c:v>91</c:v>
                </c:pt>
                <c:pt idx="1405">
                  <c:v>75</c:v>
                </c:pt>
                <c:pt idx="1406">
                  <c:v>98</c:v>
                </c:pt>
                <c:pt idx="1407">
                  <c:v>147</c:v>
                </c:pt>
                <c:pt idx="1408">
                  <c:v>100</c:v>
                </c:pt>
                <c:pt idx="1409">
                  <c:v>120</c:v>
                </c:pt>
                <c:pt idx="1410">
                  <c:v>104</c:v>
                </c:pt>
                <c:pt idx="1411">
                  <c:v>103</c:v>
                </c:pt>
                <c:pt idx="1412">
                  <c:v>109</c:v>
                </c:pt>
                <c:pt idx="1413">
                  <c:v>104</c:v>
                </c:pt>
                <c:pt idx="1414">
                  <c:v>112</c:v>
                </c:pt>
                <c:pt idx="1415">
                  <c:v>95</c:v>
                </c:pt>
                <c:pt idx="1416">
                  <c:v>102</c:v>
                </c:pt>
                <c:pt idx="1417">
                  <c:v>102</c:v>
                </c:pt>
                <c:pt idx="1418">
                  <c:v>150</c:v>
                </c:pt>
                <c:pt idx="1419">
                  <c:v>122</c:v>
                </c:pt>
                <c:pt idx="1420">
                  <c:v>101</c:v>
                </c:pt>
                <c:pt idx="1421">
                  <c:v>108</c:v>
                </c:pt>
                <c:pt idx="1422">
                  <c:v>98</c:v>
                </c:pt>
                <c:pt idx="1423">
                  <c:v>137</c:v>
                </c:pt>
                <c:pt idx="1424">
                  <c:v>112</c:v>
                </c:pt>
                <c:pt idx="1425">
                  <c:v>101</c:v>
                </c:pt>
                <c:pt idx="1426">
                  <c:v>103</c:v>
                </c:pt>
                <c:pt idx="1427">
                  <c:v>101</c:v>
                </c:pt>
                <c:pt idx="1428">
                  <c:v>112</c:v>
                </c:pt>
                <c:pt idx="1429">
                  <c:v>111</c:v>
                </c:pt>
                <c:pt idx="1430">
                  <c:v>102</c:v>
                </c:pt>
                <c:pt idx="1431">
                  <c:v>101</c:v>
                </c:pt>
                <c:pt idx="1432">
                  <c:v>155</c:v>
                </c:pt>
                <c:pt idx="1433">
                  <c:v>93</c:v>
                </c:pt>
                <c:pt idx="1434">
                  <c:v>109</c:v>
                </c:pt>
                <c:pt idx="1435">
                  <c:v>140</c:v>
                </c:pt>
                <c:pt idx="1436">
                  <c:v>108</c:v>
                </c:pt>
                <c:pt idx="1437">
                  <c:v>96</c:v>
                </c:pt>
                <c:pt idx="1438">
                  <c:v>123</c:v>
                </c:pt>
                <c:pt idx="1439">
                  <c:v>106</c:v>
                </c:pt>
                <c:pt idx="1440">
                  <c:v>76</c:v>
                </c:pt>
                <c:pt idx="1441">
                  <c:v>107</c:v>
                </c:pt>
                <c:pt idx="1442">
                  <c:v>82</c:v>
                </c:pt>
                <c:pt idx="1443">
                  <c:v>109</c:v>
                </c:pt>
                <c:pt idx="1444">
                  <c:v>99</c:v>
                </c:pt>
                <c:pt idx="1445">
                  <c:v>91</c:v>
                </c:pt>
                <c:pt idx="1446">
                  <c:v>87</c:v>
                </c:pt>
                <c:pt idx="1447">
                  <c:v>125</c:v>
                </c:pt>
                <c:pt idx="1448">
                  <c:v>118</c:v>
                </c:pt>
                <c:pt idx="1449">
                  <c:v>98</c:v>
                </c:pt>
                <c:pt idx="1450">
                  <c:v>92</c:v>
                </c:pt>
                <c:pt idx="1451">
                  <c:v>93</c:v>
                </c:pt>
                <c:pt idx="1452">
                  <c:v>116</c:v>
                </c:pt>
                <c:pt idx="1453">
                  <c:v>92</c:v>
                </c:pt>
                <c:pt idx="1454">
                  <c:v>115</c:v>
                </c:pt>
                <c:pt idx="1455">
                  <c:v>120</c:v>
                </c:pt>
                <c:pt idx="1456">
                  <c:v>111</c:v>
                </c:pt>
                <c:pt idx="1457">
                  <c:v>94</c:v>
                </c:pt>
                <c:pt idx="1458">
                  <c:v>100</c:v>
                </c:pt>
                <c:pt idx="1459">
                  <c:v>101</c:v>
                </c:pt>
                <c:pt idx="1460">
                  <c:v>139</c:v>
                </c:pt>
                <c:pt idx="1461">
                  <c:v>91</c:v>
                </c:pt>
                <c:pt idx="1462">
                  <c:v>109</c:v>
                </c:pt>
                <c:pt idx="1463">
                  <c:v>102</c:v>
                </c:pt>
                <c:pt idx="1464">
                  <c:v>103</c:v>
                </c:pt>
                <c:pt idx="1465">
                  <c:v>83</c:v>
                </c:pt>
                <c:pt idx="1466">
                  <c:v>123</c:v>
                </c:pt>
                <c:pt idx="1467">
                  <c:v>101</c:v>
                </c:pt>
                <c:pt idx="1468">
                  <c:v>117</c:v>
                </c:pt>
                <c:pt idx="1469">
                  <c:v>114</c:v>
                </c:pt>
                <c:pt idx="1470">
                  <c:v>330</c:v>
                </c:pt>
                <c:pt idx="1471">
                  <c:v>121</c:v>
                </c:pt>
                <c:pt idx="1472">
                  <c:v>114</c:v>
                </c:pt>
                <c:pt idx="1473">
                  <c:v>156</c:v>
                </c:pt>
                <c:pt idx="1474">
                  <c:v>135</c:v>
                </c:pt>
                <c:pt idx="1475">
                  <c:v>148</c:v>
                </c:pt>
                <c:pt idx="1476">
                  <c:v>148</c:v>
                </c:pt>
                <c:pt idx="1477">
                  <c:v>109</c:v>
                </c:pt>
                <c:pt idx="1478">
                  <c:v>93</c:v>
                </c:pt>
                <c:pt idx="1479">
                  <c:v>113</c:v>
                </c:pt>
                <c:pt idx="1480">
                  <c:v>91</c:v>
                </c:pt>
                <c:pt idx="1481">
                  <c:v>139</c:v>
                </c:pt>
                <c:pt idx="1482">
                  <c:v>96</c:v>
                </c:pt>
                <c:pt idx="1483">
                  <c:v>102</c:v>
                </c:pt>
                <c:pt idx="1484">
                  <c:v>96</c:v>
                </c:pt>
                <c:pt idx="1485">
                  <c:v>101</c:v>
                </c:pt>
                <c:pt idx="1486">
                  <c:v>128</c:v>
                </c:pt>
                <c:pt idx="1487">
                  <c:v>109</c:v>
                </c:pt>
                <c:pt idx="1488">
                  <c:v>114</c:v>
                </c:pt>
                <c:pt idx="1489">
                  <c:v>105</c:v>
                </c:pt>
                <c:pt idx="1490">
                  <c:v>141</c:v>
                </c:pt>
                <c:pt idx="1491">
                  <c:v>195</c:v>
                </c:pt>
                <c:pt idx="1492">
                  <c:v>138</c:v>
                </c:pt>
                <c:pt idx="1493">
                  <c:v>101</c:v>
                </c:pt>
                <c:pt idx="1494">
                  <c:v>99</c:v>
                </c:pt>
                <c:pt idx="1495">
                  <c:v>85</c:v>
                </c:pt>
                <c:pt idx="1496">
                  <c:v>89</c:v>
                </c:pt>
                <c:pt idx="1497">
                  <c:v>99</c:v>
                </c:pt>
                <c:pt idx="1498">
                  <c:v>105</c:v>
                </c:pt>
                <c:pt idx="1499">
                  <c:v>97</c:v>
                </c:pt>
                <c:pt idx="1500">
                  <c:v>140</c:v>
                </c:pt>
                <c:pt idx="1501">
                  <c:v>118</c:v>
                </c:pt>
                <c:pt idx="1502">
                  <c:v>94</c:v>
                </c:pt>
                <c:pt idx="1503">
                  <c:v>124</c:v>
                </c:pt>
                <c:pt idx="1504">
                  <c:v>134</c:v>
                </c:pt>
                <c:pt idx="1505">
                  <c:v>113</c:v>
                </c:pt>
                <c:pt idx="1506">
                  <c:v>124</c:v>
                </c:pt>
                <c:pt idx="1507">
                  <c:v>98</c:v>
                </c:pt>
                <c:pt idx="1508">
                  <c:v>97</c:v>
                </c:pt>
                <c:pt idx="1509">
                  <c:v>123</c:v>
                </c:pt>
                <c:pt idx="1510">
                  <c:v>99</c:v>
                </c:pt>
                <c:pt idx="1511">
                  <c:v>101</c:v>
                </c:pt>
                <c:pt idx="1512">
                  <c:v>92</c:v>
                </c:pt>
                <c:pt idx="1513">
                  <c:v>131</c:v>
                </c:pt>
                <c:pt idx="1514">
                  <c:v>107</c:v>
                </c:pt>
                <c:pt idx="1515">
                  <c:v>103</c:v>
                </c:pt>
                <c:pt idx="1516">
                  <c:v>129</c:v>
                </c:pt>
                <c:pt idx="1517">
                  <c:v>107</c:v>
                </c:pt>
                <c:pt idx="1518">
                  <c:v>89</c:v>
                </c:pt>
                <c:pt idx="1519">
                  <c:v>113</c:v>
                </c:pt>
                <c:pt idx="1520">
                  <c:v>93</c:v>
                </c:pt>
                <c:pt idx="1521">
                  <c:v>120</c:v>
                </c:pt>
                <c:pt idx="1522">
                  <c:v>98</c:v>
                </c:pt>
                <c:pt idx="1523">
                  <c:v>105</c:v>
                </c:pt>
                <c:pt idx="1524">
                  <c:v>142</c:v>
                </c:pt>
                <c:pt idx="1525">
                  <c:v>98</c:v>
                </c:pt>
                <c:pt idx="1526">
                  <c:v>96</c:v>
                </c:pt>
                <c:pt idx="1527">
                  <c:v>87</c:v>
                </c:pt>
                <c:pt idx="1528">
                  <c:v>107</c:v>
                </c:pt>
                <c:pt idx="1529">
                  <c:v>90</c:v>
                </c:pt>
                <c:pt idx="1530">
                  <c:v>121</c:v>
                </c:pt>
                <c:pt idx="1531">
                  <c:v>119</c:v>
                </c:pt>
                <c:pt idx="1532">
                  <c:v>107</c:v>
                </c:pt>
                <c:pt idx="1533">
                  <c:v>110</c:v>
                </c:pt>
                <c:pt idx="1534">
                  <c:v>100</c:v>
                </c:pt>
                <c:pt idx="1535">
                  <c:v>75</c:v>
                </c:pt>
                <c:pt idx="1536">
                  <c:v>132</c:v>
                </c:pt>
                <c:pt idx="1537">
                  <c:v>105</c:v>
                </c:pt>
                <c:pt idx="1538">
                  <c:v>93</c:v>
                </c:pt>
                <c:pt idx="1539">
                  <c:v>289</c:v>
                </c:pt>
                <c:pt idx="1540">
                  <c:v>102</c:v>
                </c:pt>
                <c:pt idx="1541">
                  <c:v>143</c:v>
                </c:pt>
                <c:pt idx="1542">
                  <c:v>113</c:v>
                </c:pt>
                <c:pt idx="1543">
                  <c:v>161</c:v>
                </c:pt>
                <c:pt idx="1544">
                  <c:v>138</c:v>
                </c:pt>
                <c:pt idx="1545">
                  <c:v>126</c:v>
                </c:pt>
                <c:pt idx="1546">
                  <c:v>99</c:v>
                </c:pt>
                <c:pt idx="1547">
                  <c:v>101</c:v>
                </c:pt>
                <c:pt idx="1548">
                  <c:v>103</c:v>
                </c:pt>
                <c:pt idx="1549">
                  <c:v>118</c:v>
                </c:pt>
                <c:pt idx="1550">
                  <c:v>116</c:v>
                </c:pt>
                <c:pt idx="1551">
                  <c:v>99</c:v>
                </c:pt>
                <c:pt idx="1552">
                  <c:v>105</c:v>
                </c:pt>
                <c:pt idx="1553">
                  <c:v>113</c:v>
                </c:pt>
                <c:pt idx="1554">
                  <c:v>93</c:v>
                </c:pt>
                <c:pt idx="1555">
                  <c:v>108</c:v>
                </c:pt>
                <c:pt idx="1556">
                  <c:v>74</c:v>
                </c:pt>
                <c:pt idx="1557">
                  <c:v>116</c:v>
                </c:pt>
                <c:pt idx="1558">
                  <c:v>104</c:v>
                </c:pt>
                <c:pt idx="1559">
                  <c:v>106</c:v>
                </c:pt>
                <c:pt idx="1560">
                  <c:v>120</c:v>
                </c:pt>
                <c:pt idx="1561">
                  <c:v>135</c:v>
                </c:pt>
                <c:pt idx="1562">
                  <c:v>132</c:v>
                </c:pt>
                <c:pt idx="1563">
                  <c:v>92</c:v>
                </c:pt>
                <c:pt idx="1564">
                  <c:v>99</c:v>
                </c:pt>
                <c:pt idx="1565">
                  <c:v>90</c:v>
                </c:pt>
                <c:pt idx="1566">
                  <c:v>111</c:v>
                </c:pt>
                <c:pt idx="1567">
                  <c:v>103</c:v>
                </c:pt>
                <c:pt idx="1568">
                  <c:v>127</c:v>
                </c:pt>
                <c:pt idx="1569">
                  <c:v>112</c:v>
                </c:pt>
                <c:pt idx="1570">
                  <c:v>87</c:v>
                </c:pt>
                <c:pt idx="1571">
                  <c:v>138</c:v>
                </c:pt>
                <c:pt idx="1572">
                  <c:v>132</c:v>
                </c:pt>
                <c:pt idx="1573">
                  <c:v>103</c:v>
                </c:pt>
                <c:pt idx="1574">
                  <c:v>123</c:v>
                </c:pt>
                <c:pt idx="1575">
                  <c:v>111</c:v>
                </c:pt>
                <c:pt idx="1576">
                  <c:v>102</c:v>
                </c:pt>
                <c:pt idx="1577">
                  <c:v>78</c:v>
                </c:pt>
                <c:pt idx="1578">
                  <c:v>132</c:v>
                </c:pt>
                <c:pt idx="1579">
                  <c:v>133</c:v>
                </c:pt>
                <c:pt idx="1580">
                  <c:v>108</c:v>
                </c:pt>
                <c:pt idx="1581">
                  <c:v>125</c:v>
                </c:pt>
                <c:pt idx="1582">
                  <c:v>98</c:v>
                </c:pt>
                <c:pt idx="1583">
                  <c:v>119</c:v>
                </c:pt>
                <c:pt idx="1584">
                  <c:v>87</c:v>
                </c:pt>
                <c:pt idx="1585">
                  <c:v>91</c:v>
                </c:pt>
                <c:pt idx="1586">
                  <c:v>100</c:v>
                </c:pt>
                <c:pt idx="1587">
                  <c:v>118</c:v>
                </c:pt>
                <c:pt idx="1588">
                  <c:v>109</c:v>
                </c:pt>
                <c:pt idx="1589">
                  <c:v>99</c:v>
                </c:pt>
                <c:pt idx="1590">
                  <c:v>114</c:v>
                </c:pt>
                <c:pt idx="1591">
                  <c:v>89</c:v>
                </c:pt>
                <c:pt idx="1592">
                  <c:v>95</c:v>
                </c:pt>
                <c:pt idx="1593">
                  <c:v>98</c:v>
                </c:pt>
                <c:pt idx="1594">
                  <c:v>94</c:v>
                </c:pt>
                <c:pt idx="1595">
                  <c:v>85</c:v>
                </c:pt>
                <c:pt idx="1596">
                  <c:v>124</c:v>
                </c:pt>
                <c:pt idx="1597">
                  <c:v>131</c:v>
                </c:pt>
                <c:pt idx="1598">
                  <c:v>107</c:v>
                </c:pt>
                <c:pt idx="1599">
                  <c:v>99</c:v>
                </c:pt>
                <c:pt idx="1600">
                  <c:v>83</c:v>
                </c:pt>
                <c:pt idx="1601">
                  <c:v>131</c:v>
                </c:pt>
                <c:pt idx="1602">
                  <c:v>85</c:v>
                </c:pt>
                <c:pt idx="1603">
                  <c:v>126</c:v>
                </c:pt>
                <c:pt idx="1604">
                  <c:v>102</c:v>
                </c:pt>
                <c:pt idx="1605">
                  <c:v>123</c:v>
                </c:pt>
                <c:pt idx="1606">
                  <c:v>105</c:v>
                </c:pt>
                <c:pt idx="1607">
                  <c:v>125</c:v>
                </c:pt>
                <c:pt idx="1608">
                  <c:v>92</c:v>
                </c:pt>
                <c:pt idx="1609">
                  <c:v>77</c:v>
                </c:pt>
                <c:pt idx="1610">
                  <c:v>118</c:v>
                </c:pt>
                <c:pt idx="1611">
                  <c:v>121</c:v>
                </c:pt>
                <c:pt idx="1612">
                  <c:v>124</c:v>
                </c:pt>
                <c:pt idx="1613">
                  <c:v>99</c:v>
                </c:pt>
                <c:pt idx="1614">
                  <c:v>112</c:v>
                </c:pt>
                <c:pt idx="1615">
                  <c:v>111</c:v>
                </c:pt>
                <c:pt idx="1616">
                  <c:v>107</c:v>
                </c:pt>
                <c:pt idx="1617">
                  <c:v>104</c:v>
                </c:pt>
                <c:pt idx="1618">
                  <c:v>113</c:v>
                </c:pt>
                <c:pt idx="1619">
                  <c:v>113</c:v>
                </c:pt>
                <c:pt idx="1620">
                  <c:v>95</c:v>
                </c:pt>
                <c:pt idx="1621">
                  <c:v>86</c:v>
                </c:pt>
                <c:pt idx="1622">
                  <c:v>126</c:v>
                </c:pt>
                <c:pt idx="1623">
                  <c:v>101</c:v>
                </c:pt>
                <c:pt idx="1624">
                  <c:v>102</c:v>
                </c:pt>
                <c:pt idx="1625">
                  <c:v>111</c:v>
                </c:pt>
                <c:pt idx="1626">
                  <c:v>95</c:v>
                </c:pt>
                <c:pt idx="1627">
                  <c:v>98</c:v>
                </c:pt>
                <c:pt idx="1628">
                  <c:v>100</c:v>
                </c:pt>
                <c:pt idx="1629">
                  <c:v>118</c:v>
                </c:pt>
                <c:pt idx="1630">
                  <c:v>125</c:v>
                </c:pt>
                <c:pt idx="1631">
                  <c:v>94</c:v>
                </c:pt>
                <c:pt idx="1632">
                  <c:v>79</c:v>
                </c:pt>
                <c:pt idx="1633">
                  <c:v>106</c:v>
                </c:pt>
                <c:pt idx="1634">
                  <c:v>111</c:v>
                </c:pt>
                <c:pt idx="1635">
                  <c:v>63</c:v>
                </c:pt>
                <c:pt idx="1636">
                  <c:v>85</c:v>
                </c:pt>
                <c:pt idx="1637">
                  <c:v>108</c:v>
                </c:pt>
                <c:pt idx="1638">
                  <c:v>139</c:v>
                </c:pt>
                <c:pt idx="1639">
                  <c:v>127</c:v>
                </c:pt>
                <c:pt idx="1640">
                  <c:v>106</c:v>
                </c:pt>
                <c:pt idx="1641">
                  <c:v>95</c:v>
                </c:pt>
                <c:pt idx="1642">
                  <c:v>118</c:v>
                </c:pt>
                <c:pt idx="1643">
                  <c:v>108</c:v>
                </c:pt>
                <c:pt idx="1644">
                  <c:v>105</c:v>
                </c:pt>
                <c:pt idx="1645">
                  <c:v>131</c:v>
                </c:pt>
                <c:pt idx="1646">
                  <c:v>104</c:v>
                </c:pt>
                <c:pt idx="1647">
                  <c:v>133</c:v>
                </c:pt>
                <c:pt idx="1648">
                  <c:v>94</c:v>
                </c:pt>
                <c:pt idx="1649">
                  <c:v>109</c:v>
                </c:pt>
                <c:pt idx="1650">
                  <c:v>96</c:v>
                </c:pt>
                <c:pt idx="1651">
                  <c:v>105</c:v>
                </c:pt>
                <c:pt idx="1652">
                  <c:v>99</c:v>
                </c:pt>
                <c:pt idx="1653">
                  <c:v>112</c:v>
                </c:pt>
                <c:pt idx="1654">
                  <c:v>108</c:v>
                </c:pt>
                <c:pt idx="1655">
                  <c:v>126</c:v>
                </c:pt>
                <c:pt idx="1656">
                  <c:v>98</c:v>
                </c:pt>
                <c:pt idx="1657">
                  <c:v>104</c:v>
                </c:pt>
                <c:pt idx="1658">
                  <c:v>110</c:v>
                </c:pt>
                <c:pt idx="1659">
                  <c:v>130</c:v>
                </c:pt>
                <c:pt idx="1660">
                  <c:v>93</c:v>
                </c:pt>
                <c:pt idx="1661">
                  <c:v>96</c:v>
                </c:pt>
                <c:pt idx="1662">
                  <c:v>114</c:v>
                </c:pt>
                <c:pt idx="1663">
                  <c:v>106</c:v>
                </c:pt>
                <c:pt idx="1664">
                  <c:v>150</c:v>
                </c:pt>
                <c:pt idx="1665">
                  <c:v>100</c:v>
                </c:pt>
                <c:pt idx="1666">
                  <c:v>100</c:v>
                </c:pt>
                <c:pt idx="1667">
                  <c:v>100</c:v>
                </c:pt>
                <c:pt idx="1668">
                  <c:v>107</c:v>
                </c:pt>
                <c:pt idx="1669">
                  <c:v>102</c:v>
                </c:pt>
                <c:pt idx="1670">
                  <c:v>101</c:v>
                </c:pt>
                <c:pt idx="1671">
                  <c:v>86</c:v>
                </c:pt>
                <c:pt idx="1672">
                  <c:v>108</c:v>
                </c:pt>
                <c:pt idx="1673">
                  <c:v>123</c:v>
                </c:pt>
                <c:pt idx="1674">
                  <c:v>134</c:v>
                </c:pt>
                <c:pt idx="1675">
                  <c:v>88</c:v>
                </c:pt>
                <c:pt idx="1676">
                  <c:v>109</c:v>
                </c:pt>
                <c:pt idx="1677">
                  <c:v>122</c:v>
                </c:pt>
                <c:pt idx="1678">
                  <c:v>251</c:v>
                </c:pt>
                <c:pt idx="1679">
                  <c:v>118</c:v>
                </c:pt>
                <c:pt idx="1680">
                  <c:v>131</c:v>
                </c:pt>
                <c:pt idx="1681">
                  <c:v>109</c:v>
                </c:pt>
                <c:pt idx="1682">
                  <c:v>80</c:v>
                </c:pt>
                <c:pt idx="1683">
                  <c:v>88</c:v>
                </c:pt>
                <c:pt idx="1684">
                  <c:v>103</c:v>
                </c:pt>
                <c:pt idx="1685">
                  <c:v>87</c:v>
                </c:pt>
                <c:pt idx="1686">
                  <c:v>160</c:v>
                </c:pt>
                <c:pt idx="1687">
                  <c:v>121</c:v>
                </c:pt>
                <c:pt idx="1688">
                  <c:v>91</c:v>
                </c:pt>
                <c:pt idx="1689">
                  <c:v>92</c:v>
                </c:pt>
                <c:pt idx="1690">
                  <c:v>129</c:v>
                </c:pt>
                <c:pt idx="1691">
                  <c:v>93</c:v>
                </c:pt>
                <c:pt idx="1692">
                  <c:v>118</c:v>
                </c:pt>
                <c:pt idx="1693">
                  <c:v>110</c:v>
                </c:pt>
                <c:pt idx="1694">
                  <c:v>103</c:v>
                </c:pt>
                <c:pt idx="1695">
                  <c:v>85</c:v>
                </c:pt>
                <c:pt idx="1696">
                  <c:v>110</c:v>
                </c:pt>
                <c:pt idx="1697">
                  <c:v>89</c:v>
                </c:pt>
                <c:pt idx="1698">
                  <c:v>115</c:v>
                </c:pt>
                <c:pt idx="1699">
                  <c:v>153</c:v>
                </c:pt>
                <c:pt idx="1700">
                  <c:v>128</c:v>
                </c:pt>
                <c:pt idx="1701">
                  <c:v>89</c:v>
                </c:pt>
                <c:pt idx="1702">
                  <c:v>122</c:v>
                </c:pt>
                <c:pt idx="1703">
                  <c:v>113</c:v>
                </c:pt>
                <c:pt idx="1704">
                  <c:v>99</c:v>
                </c:pt>
                <c:pt idx="1705">
                  <c:v>99</c:v>
                </c:pt>
                <c:pt idx="1706">
                  <c:v>147</c:v>
                </c:pt>
                <c:pt idx="1707">
                  <c:v>112</c:v>
                </c:pt>
                <c:pt idx="1708">
                  <c:v>88</c:v>
                </c:pt>
                <c:pt idx="1709">
                  <c:v>94</c:v>
                </c:pt>
                <c:pt idx="1710">
                  <c:v>90</c:v>
                </c:pt>
                <c:pt idx="1711">
                  <c:v>167</c:v>
                </c:pt>
                <c:pt idx="1712">
                  <c:v>118</c:v>
                </c:pt>
                <c:pt idx="1713">
                  <c:v>83</c:v>
                </c:pt>
                <c:pt idx="1714">
                  <c:v>104</c:v>
                </c:pt>
                <c:pt idx="1715">
                  <c:v>110</c:v>
                </c:pt>
                <c:pt idx="1716">
                  <c:v>102</c:v>
                </c:pt>
                <c:pt idx="1717">
                  <c:v>131</c:v>
                </c:pt>
                <c:pt idx="1718">
                  <c:v>101</c:v>
                </c:pt>
                <c:pt idx="1719">
                  <c:v>130</c:v>
                </c:pt>
                <c:pt idx="1720">
                  <c:v>120</c:v>
                </c:pt>
                <c:pt idx="1721">
                  <c:v>135</c:v>
                </c:pt>
                <c:pt idx="1722">
                  <c:v>110</c:v>
                </c:pt>
                <c:pt idx="1723">
                  <c:v>103</c:v>
                </c:pt>
                <c:pt idx="1724">
                  <c:v>115</c:v>
                </c:pt>
                <c:pt idx="1725">
                  <c:v>110</c:v>
                </c:pt>
                <c:pt idx="1726">
                  <c:v>91</c:v>
                </c:pt>
                <c:pt idx="1727">
                  <c:v>105</c:v>
                </c:pt>
                <c:pt idx="1728">
                  <c:v>127</c:v>
                </c:pt>
                <c:pt idx="1729">
                  <c:v>82</c:v>
                </c:pt>
                <c:pt idx="1730">
                  <c:v>99</c:v>
                </c:pt>
                <c:pt idx="1731">
                  <c:v>90</c:v>
                </c:pt>
                <c:pt idx="1732">
                  <c:v>115</c:v>
                </c:pt>
                <c:pt idx="1733">
                  <c:v>96</c:v>
                </c:pt>
                <c:pt idx="1734">
                  <c:v>104</c:v>
                </c:pt>
                <c:pt idx="1735">
                  <c:v>117</c:v>
                </c:pt>
                <c:pt idx="1736">
                  <c:v>83</c:v>
                </c:pt>
                <c:pt idx="1737">
                  <c:v>99</c:v>
                </c:pt>
                <c:pt idx="1738">
                  <c:v>81</c:v>
                </c:pt>
                <c:pt idx="1739">
                  <c:v>135</c:v>
                </c:pt>
                <c:pt idx="1740">
                  <c:v>117</c:v>
                </c:pt>
                <c:pt idx="1741">
                  <c:v>139</c:v>
                </c:pt>
                <c:pt idx="1742">
                  <c:v>123</c:v>
                </c:pt>
                <c:pt idx="1743">
                  <c:v>117</c:v>
                </c:pt>
                <c:pt idx="1744">
                  <c:v>97</c:v>
                </c:pt>
                <c:pt idx="1745">
                  <c:v>81</c:v>
                </c:pt>
                <c:pt idx="1746">
                  <c:v>103</c:v>
                </c:pt>
                <c:pt idx="1747">
                  <c:v>119</c:v>
                </c:pt>
                <c:pt idx="1748">
                  <c:v>94</c:v>
                </c:pt>
                <c:pt idx="1749">
                  <c:v>89</c:v>
                </c:pt>
                <c:pt idx="1750">
                  <c:v>98</c:v>
                </c:pt>
                <c:pt idx="1751">
                  <c:v>107</c:v>
                </c:pt>
                <c:pt idx="1752">
                  <c:v>108</c:v>
                </c:pt>
                <c:pt idx="1753">
                  <c:v>134</c:v>
                </c:pt>
                <c:pt idx="1754">
                  <c:v>110</c:v>
                </c:pt>
                <c:pt idx="1755">
                  <c:v>103</c:v>
                </c:pt>
                <c:pt idx="1756">
                  <c:v>145</c:v>
                </c:pt>
                <c:pt idx="1757">
                  <c:v>100</c:v>
                </c:pt>
                <c:pt idx="1758">
                  <c:v>131</c:v>
                </c:pt>
                <c:pt idx="1759">
                  <c:v>133</c:v>
                </c:pt>
                <c:pt idx="1760">
                  <c:v>109</c:v>
                </c:pt>
                <c:pt idx="1761">
                  <c:v>114</c:v>
                </c:pt>
                <c:pt idx="1762">
                  <c:v>164</c:v>
                </c:pt>
                <c:pt idx="1763">
                  <c:v>92</c:v>
                </c:pt>
                <c:pt idx="1764">
                  <c:v>122</c:v>
                </c:pt>
                <c:pt idx="1765">
                  <c:v>110</c:v>
                </c:pt>
                <c:pt idx="1766">
                  <c:v>116</c:v>
                </c:pt>
                <c:pt idx="1767">
                  <c:v>106</c:v>
                </c:pt>
                <c:pt idx="1768">
                  <c:v>115</c:v>
                </c:pt>
                <c:pt idx="1769">
                  <c:v>148</c:v>
                </c:pt>
                <c:pt idx="1770">
                  <c:v>119</c:v>
                </c:pt>
                <c:pt idx="1771">
                  <c:v>118</c:v>
                </c:pt>
                <c:pt idx="1772">
                  <c:v>101</c:v>
                </c:pt>
                <c:pt idx="1773">
                  <c:v>82</c:v>
                </c:pt>
                <c:pt idx="1774">
                  <c:v>110</c:v>
                </c:pt>
                <c:pt idx="1775">
                  <c:v>193</c:v>
                </c:pt>
                <c:pt idx="1776">
                  <c:v>130</c:v>
                </c:pt>
                <c:pt idx="1777">
                  <c:v>94</c:v>
                </c:pt>
                <c:pt idx="1778">
                  <c:v>111</c:v>
                </c:pt>
                <c:pt idx="1779">
                  <c:v>110</c:v>
                </c:pt>
                <c:pt idx="1780">
                  <c:v>109</c:v>
                </c:pt>
                <c:pt idx="1781">
                  <c:v>123</c:v>
                </c:pt>
                <c:pt idx="1782">
                  <c:v>109</c:v>
                </c:pt>
                <c:pt idx="1783">
                  <c:v>99</c:v>
                </c:pt>
                <c:pt idx="1784">
                  <c:v>106</c:v>
                </c:pt>
                <c:pt idx="1785">
                  <c:v>89</c:v>
                </c:pt>
                <c:pt idx="1786">
                  <c:v>98</c:v>
                </c:pt>
                <c:pt idx="1787">
                  <c:v>93</c:v>
                </c:pt>
                <c:pt idx="1788">
                  <c:v>112</c:v>
                </c:pt>
                <c:pt idx="1789">
                  <c:v>101</c:v>
                </c:pt>
                <c:pt idx="1790">
                  <c:v>104</c:v>
                </c:pt>
                <c:pt idx="1791">
                  <c:v>120</c:v>
                </c:pt>
                <c:pt idx="1792">
                  <c:v>135</c:v>
                </c:pt>
                <c:pt idx="1793">
                  <c:v>91</c:v>
                </c:pt>
                <c:pt idx="1794">
                  <c:v>97</c:v>
                </c:pt>
                <c:pt idx="1795">
                  <c:v>133</c:v>
                </c:pt>
                <c:pt idx="1796">
                  <c:v>123</c:v>
                </c:pt>
                <c:pt idx="1797">
                  <c:v>114</c:v>
                </c:pt>
                <c:pt idx="1798">
                  <c:v>111</c:v>
                </c:pt>
                <c:pt idx="1799">
                  <c:v>117</c:v>
                </c:pt>
                <c:pt idx="1800">
                  <c:v>121</c:v>
                </c:pt>
                <c:pt idx="1801">
                  <c:v>139</c:v>
                </c:pt>
                <c:pt idx="1802">
                  <c:v>115</c:v>
                </c:pt>
                <c:pt idx="1803">
                  <c:v>175</c:v>
                </c:pt>
                <c:pt idx="1804">
                  <c:v>85</c:v>
                </c:pt>
                <c:pt idx="1805">
                  <c:v>90</c:v>
                </c:pt>
                <c:pt idx="1806">
                  <c:v>107</c:v>
                </c:pt>
                <c:pt idx="1807">
                  <c:v>100</c:v>
                </c:pt>
                <c:pt idx="1808">
                  <c:v>129</c:v>
                </c:pt>
                <c:pt idx="1809">
                  <c:v>109</c:v>
                </c:pt>
                <c:pt idx="1810">
                  <c:v>94</c:v>
                </c:pt>
                <c:pt idx="1811">
                  <c:v>133</c:v>
                </c:pt>
                <c:pt idx="1812">
                  <c:v>105</c:v>
                </c:pt>
                <c:pt idx="1813">
                  <c:v>100</c:v>
                </c:pt>
                <c:pt idx="1814">
                  <c:v>113</c:v>
                </c:pt>
                <c:pt idx="1815">
                  <c:v>118</c:v>
                </c:pt>
                <c:pt idx="1816">
                  <c:v>110</c:v>
                </c:pt>
                <c:pt idx="1817">
                  <c:v>110</c:v>
                </c:pt>
                <c:pt idx="1818">
                  <c:v>99</c:v>
                </c:pt>
                <c:pt idx="1819">
                  <c:v>101</c:v>
                </c:pt>
                <c:pt idx="1820">
                  <c:v>100</c:v>
                </c:pt>
                <c:pt idx="1821">
                  <c:v>103</c:v>
                </c:pt>
                <c:pt idx="1822">
                  <c:v>100</c:v>
                </c:pt>
                <c:pt idx="1823">
                  <c:v>95</c:v>
                </c:pt>
                <c:pt idx="1824">
                  <c:v>117</c:v>
                </c:pt>
                <c:pt idx="1825">
                  <c:v>129</c:v>
                </c:pt>
                <c:pt idx="1826">
                  <c:v>120</c:v>
                </c:pt>
                <c:pt idx="1827">
                  <c:v>125</c:v>
                </c:pt>
                <c:pt idx="1828">
                  <c:v>133</c:v>
                </c:pt>
                <c:pt idx="1829">
                  <c:v>116</c:v>
                </c:pt>
                <c:pt idx="1830">
                  <c:v>129</c:v>
                </c:pt>
                <c:pt idx="1831">
                  <c:v>93</c:v>
                </c:pt>
                <c:pt idx="1832">
                  <c:v>118</c:v>
                </c:pt>
                <c:pt idx="1833">
                  <c:v>129</c:v>
                </c:pt>
                <c:pt idx="1834">
                  <c:v>185</c:v>
                </c:pt>
                <c:pt idx="1835">
                  <c:v>146</c:v>
                </c:pt>
                <c:pt idx="1836">
                  <c:v>128</c:v>
                </c:pt>
                <c:pt idx="1837">
                  <c:v>93</c:v>
                </c:pt>
                <c:pt idx="1838">
                  <c:v>107</c:v>
                </c:pt>
                <c:pt idx="1839">
                  <c:v>97</c:v>
                </c:pt>
                <c:pt idx="1840">
                  <c:v>101</c:v>
                </c:pt>
                <c:pt idx="1841">
                  <c:v>82</c:v>
                </c:pt>
                <c:pt idx="1842">
                  <c:v>85</c:v>
                </c:pt>
                <c:pt idx="1843">
                  <c:v>88</c:v>
                </c:pt>
                <c:pt idx="1844">
                  <c:v>119</c:v>
                </c:pt>
                <c:pt idx="1845">
                  <c:v>122</c:v>
                </c:pt>
                <c:pt idx="1846">
                  <c:v>99</c:v>
                </c:pt>
                <c:pt idx="1847">
                  <c:v>97</c:v>
                </c:pt>
                <c:pt idx="1848">
                  <c:v>121</c:v>
                </c:pt>
                <c:pt idx="1849">
                  <c:v>95</c:v>
                </c:pt>
                <c:pt idx="1850">
                  <c:v>105</c:v>
                </c:pt>
                <c:pt idx="1851">
                  <c:v>108</c:v>
                </c:pt>
                <c:pt idx="1852">
                  <c:v>134</c:v>
                </c:pt>
                <c:pt idx="1853">
                  <c:v>115</c:v>
                </c:pt>
                <c:pt idx="1854">
                  <c:v>107</c:v>
                </c:pt>
                <c:pt idx="1855">
                  <c:v>86</c:v>
                </c:pt>
                <c:pt idx="1856">
                  <c:v>101</c:v>
                </c:pt>
                <c:pt idx="1857">
                  <c:v>96</c:v>
                </c:pt>
                <c:pt idx="1858">
                  <c:v>101</c:v>
                </c:pt>
                <c:pt idx="1859">
                  <c:v>100</c:v>
                </c:pt>
                <c:pt idx="1860">
                  <c:v>117</c:v>
                </c:pt>
                <c:pt idx="1861">
                  <c:v>101</c:v>
                </c:pt>
                <c:pt idx="1862">
                  <c:v>98</c:v>
                </c:pt>
                <c:pt idx="1863">
                  <c:v>146</c:v>
                </c:pt>
                <c:pt idx="1864">
                  <c:v>102</c:v>
                </c:pt>
                <c:pt idx="1865">
                  <c:v>97</c:v>
                </c:pt>
                <c:pt idx="1866">
                  <c:v>142</c:v>
                </c:pt>
                <c:pt idx="1867">
                  <c:v>98</c:v>
                </c:pt>
                <c:pt idx="1868">
                  <c:v>219</c:v>
                </c:pt>
                <c:pt idx="1869">
                  <c:v>109</c:v>
                </c:pt>
                <c:pt idx="1870">
                  <c:v>97</c:v>
                </c:pt>
                <c:pt idx="1871">
                  <c:v>158</c:v>
                </c:pt>
                <c:pt idx="1872">
                  <c:v>85</c:v>
                </c:pt>
                <c:pt idx="1873">
                  <c:v>80</c:v>
                </c:pt>
                <c:pt idx="1874">
                  <c:v>86</c:v>
                </c:pt>
                <c:pt idx="1875">
                  <c:v>119</c:v>
                </c:pt>
                <c:pt idx="1876">
                  <c:v>98</c:v>
                </c:pt>
                <c:pt idx="1877">
                  <c:v>97</c:v>
                </c:pt>
                <c:pt idx="1878">
                  <c:v>105</c:v>
                </c:pt>
                <c:pt idx="1879">
                  <c:v>124</c:v>
                </c:pt>
                <c:pt idx="1880">
                  <c:v>97</c:v>
                </c:pt>
                <c:pt idx="1881">
                  <c:v>105</c:v>
                </c:pt>
                <c:pt idx="1882">
                  <c:v>104</c:v>
                </c:pt>
                <c:pt idx="1883">
                  <c:v>101</c:v>
                </c:pt>
                <c:pt idx="1884">
                  <c:v>101</c:v>
                </c:pt>
                <c:pt idx="1885">
                  <c:v>114</c:v>
                </c:pt>
                <c:pt idx="1886">
                  <c:v>105</c:v>
                </c:pt>
                <c:pt idx="1887">
                  <c:v>90</c:v>
                </c:pt>
                <c:pt idx="1888">
                  <c:v>97</c:v>
                </c:pt>
                <c:pt idx="1889">
                  <c:v>144</c:v>
                </c:pt>
                <c:pt idx="1890">
                  <c:v>114</c:v>
                </c:pt>
                <c:pt idx="1891">
                  <c:v>124</c:v>
                </c:pt>
                <c:pt idx="1892">
                  <c:v>89</c:v>
                </c:pt>
                <c:pt idx="1893">
                  <c:v>160</c:v>
                </c:pt>
                <c:pt idx="1894">
                  <c:v>93</c:v>
                </c:pt>
                <c:pt idx="1895">
                  <c:v>87</c:v>
                </c:pt>
                <c:pt idx="1896">
                  <c:v>88</c:v>
                </c:pt>
                <c:pt idx="1897">
                  <c:v>142</c:v>
                </c:pt>
                <c:pt idx="1898">
                  <c:v>92</c:v>
                </c:pt>
                <c:pt idx="1899">
                  <c:v>117</c:v>
                </c:pt>
                <c:pt idx="1900">
                  <c:v>111</c:v>
                </c:pt>
                <c:pt idx="1901">
                  <c:v>121</c:v>
                </c:pt>
                <c:pt idx="1902">
                  <c:v>98</c:v>
                </c:pt>
                <c:pt idx="1903">
                  <c:v>107</c:v>
                </c:pt>
                <c:pt idx="1904">
                  <c:v>106</c:v>
                </c:pt>
                <c:pt idx="1905">
                  <c:v>136</c:v>
                </c:pt>
                <c:pt idx="1906">
                  <c:v>97</c:v>
                </c:pt>
                <c:pt idx="1907">
                  <c:v>108</c:v>
                </c:pt>
                <c:pt idx="1908">
                  <c:v>97</c:v>
                </c:pt>
                <c:pt idx="1909">
                  <c:v>99</c:v>
                </c:pt>
                <c:pt idx="1910">
                  <c:v>103</c:v>
                </c:pt>
                <c:pt idx="1911">
                  <c:v>95</c:v>
                </c:pt>
                <c:pt idx="1912">
                  <c:v>93</c:v>
                </c:pt>
                <c:pt idx="1913">
                  <c:v>98</c:v>
                </c:pt>
                <c:pt idx="1914">
                  <c:v>90</c:v>
                </c:pt>
                <c:pt idx="1915">
                  <c:v>107</c:v>
                </c:pt>
                <c:pt idx="1916">
                  <c:v>90</c:v>
                </c:pt>
                <c:pt idx="1917">
                  <c:v>120</c:v>
                </c:pt>
                <c:pt idx="1918">
                  <c:v>115</c:v>
                </c:pt>
                <c:pt idx="1919">
                  <c:v>93</c:v>
                </c:pt>
                <c:pt idx="1920">
                  <c:v>99</c:v>
                </c:pt>
                <c:pt idx="1921">
                  <c:v>107</c:v>
                </c:pt>
                <c:pt idx="1922">
                  <c:v>110</c:v>
                </c:pt>
                <c:pt idx="1923">
                  <c:v>101</c:v>
                </c:pt>
                <c:pt idx="1924">
                  <c:v>85</c:v>
                </c:pt>
                <c:pt idx="1925">
                  <c:v>132</c:v>
                </c:pt>
                <c:pt idx="1926">
                  <c:v>88</c:v>
                </c:pt>
                <c:pt idx="1927">
                  <c:v>90</c:v>
                </c:pt>
                <c:pt idx="1928">
                  <c:v>145</c:v>
                </c:pt>
                <c:pt idx="1929">
                  <c:v>110</c:v>
                </c:pt>
                <c:pt idx="1930">
                  <c:v>101</c:v>
                </c:pt>
                <c:pt idx="1931">
                  <c:v>122</c:v>
                </c:pt>
                <c:pt idx="1932">
                  <c:v>107</c:v>
                </c:pt>
                <c:pt idx="1933">
                  <c:v>127</c:v>
                </c:pt>
                <c:pt idx="1934">
                  <c:v>99</c:v>
                </c:pt>
                <c:pt idx="1935">
                  <c:v>104</c:v>
                </c:pt>
                <c:pt idx="1936">
                  <c:v>140</c:v>
                </c:pt>
                <c:pt idx="1937">
                  <c:v>133</c:v>
                </c:pt>
                <c:pt idx="1938">
                  <c:v>271</c:v>
                </c:pt>
                <c:pt idx="1939">
                  <c:v>112</c:v>
                </c:pt>
                <c:pt idx="1940">
                  <c:v>99</c:v>
                </c:pt>
                <c:pt idx="1941">
                  <c:v>100</c:v>
                </c:pt>
                <c:pt idx="1942">
                  <c:v>92</c:v>
                </c:pt>
                <c:pt idx="1943">
                  <c:v>105</c:v>
                </c:pt>
                <c:pt idx="1944">
                  <c:v>110</c:v>
                </c:pt>
                <c:pt idx="1945">
                  <c:v>116</c:v>
                </c:pt>
                <c:pt idx="1946">
                  <c:v>88</c:v>
                </c:pt>
                <c:pt idx="1947">
                  <c:v>111</c:v>
                </c:pt>
                <c:pt idx="1948">
                  <c:v>117</c:v>
                </c:pt>
                <c:pt idx="1949">
                  <c:v>95</c:v>
                </c:pt>
                <c:pt idx="1950">
                  <c:v>95</c:v>
                </c:pt>
                <c:pt idx="1951">
                  <c:v>127</c:v>
                </c:pt>
                <c:pt idx="1952">
                  <c:v>105</c:v>
                </c:pt>
                <c:pt idx="1953">
                  <c:v>104</c:v>
                </c:pt>
                <c:pt idx="1954">
                  <c:v>95</c:v>
                </c:pt>
                <c:pt idx="1955">
                  <c:v>121</c:v>
                </c:pt>
                <c:pt idx="1956">
                  <c:v>92</c:v>
                </c:pt>
                <c:pt idx="1957">
                  <c:v>80</c:v>
                </c:pt>
                <c:pt idx="1958">
                  <c:v>107</c:v>
                </c:pt>
                <c:pt idx="1959">
                  <c:v>91</c:v>
                </c:pt>
                <c:pt idx="1960">
                  <c:v>117</c:v>
                </c:pt>
                <c:pt idx="1961">
                  <c:v>107</c:v>
                </c:pt>
                <c:pt idx="1962">
                  <c:v>131</c:v>
                </c:pt>
                <c:pt idx="1963">
                  <c:v>122</c:v>
                </c:pt>
                <c:pt idx="1964">
                  <c:v>88</c:v>
                </c:pt>
                <c:pt idx="1965">
                  <c:v>134</c:v>
                </c:pt>
                <c:pt idx="1966">
                  <c:v>117</c:v>
                </c:pt>
                <c:pt idx="1967">
                  <c:v>80</c:v>
                </c:pt>
                <c:pt idx="1968">
                  <c:v>85</c:v>
                </c:pt>
                <c:pt idx="1969">
                  <c:v>138</c:v>
                </c:pt>
                <c:pt idx="1970">
                  <c:v>121</c:v>
                </c:pt>
                <c:pt idx="1971">
                  <c:v>134</c:v>
                </c:pt>
                <c:pt idx="1972">
                  <c:v>100</c:v>
                </c:pt>
                <c:pt idx="1973">
                  <c:v>100</c:v>
                </c:pt>
                <c:pt idx="1974">
                  <c:v>119</c:v>
                </c:pt>
                <c:pt idx="1975">
                  <c:v>137</c:v>
                </c:pt>
                <c:pt idx="1976">
                  <c:v>119</c:v>
                </c:pt>
                <c:pt idx="1977">
                  <c:v>139</c:v>
                </c:pt>
                <c:pt idx="1978">
                  <c:v>114</c:v>
                </c:pt>
                <c:pt idx="1979">
                  <c:v>120</c:v>
                </c:pt>
                <c:pt idx="1980">
                  <c:v>98</c:v>
                </c:pt>
                <c:pt idx="1981">
                  <c:v>106</c:v>
                </c:pt>
                <c:pt idx="1982">
                  <c:v>98</c:v>
                </c:pt>
                <c:pt idx="1983">
                  <c:v>107</c:v>
                </c:pt>
                <c:pt idx="1984">
                  <c:v>88</c:v>
                </c:pt>
                <c:pt idx="1985">
                  <c:v>137</c:v>
                </c:pt>
                <c:pt idx="1986">
                  <c:v>100</c:v>
                </c:pt>
                <c:pt idx="1987">
                  <c:v>115</c:v>
                </c:pt>
                <c:pt idx="1988">
                  <c:v>101</c:v>
                </c:pt>
                <c:pt idx="1989">
                  <c:v>110</c:v>
                </c:pt>
                <c:pt idx="1990">
                  <c:v>94</c:v>
                </c:pt>
                <c:pt idx="1991">
                  <c:v>88</c:v>
                </c:pt>
                <c:pt idx="1992">
                  <c:v>127</c:v>
                </c:pt>
                <c:pt idx="1993">
                  <c:v>95</c:v>
                </c:pt>
                <c:pt idx="1994">
                  <c:v>87</c:v>
                </c:pt>
                <c:pt idx="1995">
                  <c:v>118</c:v>
                </c:pt>
                <c:pt idx="1996">
                  <c:v>107</c:v>
                </c:pt>
                <c:pt idx="1997">
                  <c:v>124</c:v>
                </c:pt>
                <c:pt idx="1998">
                  <c:v>89</c:v>
                </c:pt>
                <c:pt idx="1999">
                  <c:v>88</c:v>
                </c:pt>
                <c:pt idx="2000">
                  <c:v>118</c:v>
                </c:pt>
                <c:pt idx="2001">
                  <c:v>93</c:v>
                </c:pt>
                <c:pt idx="2002">
                  <c:v>80</c:v>
                </c:pt>
                <c:pt idx="2003">
                  <c:v>120</c:v>
                </c:pt>
                <c:pt idx="2004">
                  <c:v>98</c:v>
                </c:pt>
                <c:pt idx="2005">
                  <c:v>119</c:v>
                </c:pt>
                <c:pt idx="2006">
                  <c:v>88</c:v>
                </c:pt>
                <c:pt idx="2007">
                  <c:v>201</c:v>
                </c:pt>
                <c:pt idx="2008">
                  <c:v>90</c:v>
                </c:pt>
                <c:pt idx="2009">
                  <c:v>127</c:v>
                </c:pt>
                <c:pt idx="2010">
                  <c:v>119</c:v>
                </c:pt>
                <c:pt idx="2011">
                  <c:v>85</c:v>
                </c:pt>
                <c:pt idx="2012">
                  <c:v>98</c:v>
                </c:pt>
                <c:pt idx="2013">
                  <c:v>101</c:v>
                </c:pt>
                <c:pt idx="2014">
                  <c:v>112</c:v>
                </c:pt>
                <c:pt idx="2015">
                  <c:v>97</c:v>
                </c:pt>
                <c:pt idx="2016">
                  <c:v>126</c:v>
                </c:pt>
                <c:pt idx="2017">
                  <c:v>106</c:v>
                </c:pt>
                <c:pt idx="2018">
                  <c:v>97</c:v>
                </c:pt>
                <c:pt idx="2019">
                  <c:v>100</c:v>
                </c:pt>
                <c:pt idx="2020">
                  <c:v>114</c:v>
                </c:pt>
                <c:pt idx="2021">
                  <c:v>101</c:v>
                </c:pt>
                <c:pt idx="2022">
                  <c:v>88</c:v>
                </c:pt>
                <c:pt idx="2023">
                  <c:v>93</c:v>
                </c:pt>
                <c:pt idx="2024">
                  <c:v>92</c:v>
                </c:pt>
                <c:pt idx="2025">
                  <c:v>98</c:v>
                </c:pt>
                <c:pt idx="2026">
                  <c:v>94</c:v>
                </c:pt>
                <c:pt idx="2027">
                  <c:v>102</c:v>
                </c:pt>
                <c:pt idx="2028">
                  <c:v>98</c:v>
                </c:pt>
                <c:pt idx="2029">
                  <c:v>121</c:v>
                </c:pt>
                <c:pt idx="2030">
                  <c:v>111</c:v>
                </c:pt>
                <c:pt idx="2031">
                  <c:v>90</c:v>
                </c:pt>
                <c:pt idx="2032">
                  <c:v>100</c:v>
                </c:pt>
                <c:pt idx="2033">
                  <c:v>141</c:v>
                </c:pt>
                <c:pt idx="2034">
                  <c:v>139</c:v>
                </c:pt>
                <c:pt idx="2035">
                  <c:v>114</c:v>
                </c:pt>
                <c:pt idx="2036">
                  <c:v>96</c:v>
                </c:pt>
                <c:pt idx="2037">
                  <c:v>111</c:v>
                </c:pt>
                <c:pt idx="2038">
                  <c:v>127</c:v>
                </c:pt>
                <c:pt idx="2039">
                  <c:v>107</c:v>
                </c:pt>
                <c:pt idx="2040">
                  <c:v>97</c:v>
                </c:pt>
                <c:pt idx="2041">
                  <c:v>127</c:v>
                </c:pt>
                <c:pt idx="2042">
                  <c:v>110</c:v>
                </c:pt>
                <c:pt idx="2043">
                  <c:v>135</c:v>
                </c:pt>
                <c:pt idx="2044">
                  <c:v>84</c:v>
                </c:pt>
                <c:pt idx="2045">
                  <c:v>240</c:v>
                </c:pt>
                <c:pt idx="2046">
                  <c:v>122</c:v>
                </c:pt>
                <c:pt idx="2047">
                  <c:v>114</c:v>
                </c:pt>
                <c:pt idx="2048">
                  <c:v>132</c:v>
                </c:pt>
                <c:pt idx="2049">
                  <c:v>170</c:v>
                </c:pt>
                <c:pt idx="2050">
                  <c:v>133</c:v>
                </c:pt>
                <c:pt idx="2051">
                  <c:v>112</c:v>
                </c:pt>
                <c:pt idx="2052">
                  <c:v>108</c:v>
                </c:pt>
                <c:pt idx="2053">
                  <c:v>115</c:v>
                </c:pt>
                <c:pt idx="2054">
                  <c:v>83</c:v>
                </c:pt>
                <c:pt idx="2055">
                  <c:v>105</c:v>
                </c:pt>
                <c:pt idx="2056">
                  <c:v>110</c:v>
                </c:pt>
                <c:pt idx="2057">
                  <c:v>108</c:v>
                </c:pt>
                <c:pt idx="2058">
                  <c:v>96</c:v>
                </c:pt>
                <c:pt idx="2059">
                  <c:v>94</c:v>
                </c:pt>
                <c:pt idx="2060">
                  <c:v>142</c:v>
                </c:pt>
                <c:pt idx="2061">
                  <c:v>104</c:v>
                </c:pt>
                <c:pt idx="2062">
                  <c:v>136</c:v>
                </c:pt>
                <c:pt idx="2063">
                  <c:v>106</c:v>
                </c:pt>
                <c:pt idx="2064">
                  <c:v>106</c:v>
                </c:pt>
                <c:pt idx="2065">
                  <c:v>98</c:v>
                </c:pt>
                <c:pt idx="2066">
                  <c:v>100</c:v>
                </c:pt>
                <c:pt idx="2067">
                  <c:v>95</c:v>
                </c:pt>
                <c:pt idx="2068">
                  <c:v>107</c:v>
                </c:pt>
                <c:pt idx="2069">
                  <c:v>104</c:v>
                </c:pt>
                <c:pt idx="2070">
                  <c:v>104</c:v>
                </c:pt>
                <c:pt idx="2071">
                  <c:v>143</c:v>
                </c:pt>
                <c:pt idx="2072">
                  <c:v>77</c:v>
                </c:pt>
                <c:pt idx="2073">
                  <c:v>96</c:v>
                </c:pt>
                <c:pt idx="2074">
                  <c:v>114</c:v>
                </c:pt>
                <c:pt idx="2075">
                  <c:v>145</c:v>
                </c:pt>
                <c:pt idx="2076">
                  <c:v>116</c:v>
                </c:pt>
                <c:pt idx="2077">
                  <c:v>100</c:v>
                </c:pt>
                <c:pt idx="2078">
                  <c:v>104</c:v>
                </c:pt>
                <c:pt idx="2079">
                  <c:v>92</c:v>
                </c:pt>
                <c:pt idx="2080">
                  <c:v>92</c:v>
                </c:pt>
                <c:pt idx="2081">
                  <c:v>105</c:v>
                </c:pt>
                <c:pt idx="2082">
                  <c:v>120</c:v>
                </c:pt>
                <c:pt idx="2083">
                  <c:v>116</c:v>
                </c:pt>
                <c:pt idx="2084">
                  <c:v>119</c:v>
                </c:pt>
                <c:pt idx="2085">
                  <c:v>101</c:v>
                </c:pt>
                <c:pt idx="2086">
                  <c:v>117</c:v>
                </c:pt>
                <c:pt idx="2087">
                  <c:v>106</c:v>
                </c:pt>
                <c:pt idx="2088">
                  <c:v>112</c:v>
                </c:pt>
                <c:pt idx="2089">
                  <c:v>136</c:v>
                </c:pt>
                <c:pt idx="2090">
                  <c:v>81</c:v>
                </c:pt>
                <c:pt idx="2091">
                  <c:v>87</c:v>
                </c:pt>
                <c:pt idx="2092">
                  <c:v>96</c:v>
                </c:pt>
                <c:pt idx="2093">
                  <c:v>106</c:v>
                </c:pt>
                <c:pt idx="2094">
                  <c:v>122</c:v>
                </c:pt>
                <c:pt idx="2095">
                  <c:v>123</c:v>
                </c:pt>
                <c:pt idx="2096">
                  <c:v>133</c:v>
                </c:pt>
                <c:pt idx="2097">
                  <c:v>92</c:v>
                </c:pt>
                <c:pt idx="2098">
                  <c:v>110</c:v>
                </c:pt>
                <c:pt idx="2099">
                  <c:v>104</c:v>
                </c:pt>
                <c:pt idx="2100">
                  <c:v>98</c:v>
                </c:pt>
                <c:pt idx="2101">
                  <c:v>120</c:v>
                </c:pt>
                <c:pt idx="2102">
                  <c:v>112</c:v>
                </c:pt>
                <c:pt idx="2103">
                  <c:v>127</c:v>
                </c:pt>
                <c:pt idx="2104">
                  <c:v>102</c:v>
                </c:pt>
                <c:pt idx="2105">
                  <c:v>91</c:v>
                </c:pt>
                <c:pt idx="2106">
                  <c:v>114</c:v>
                </c:pt>
                <c:pt idx="2107">
                  <c:v>115</c:v>
                </c:pt>
                <c:pt idx="2108">
                  <c:v>115</c:v>
                </c:pt>
                <c:pt idx="2109">
                  <c:v>120</c:v>
                </c:pt>
                <c:pt idx="2110">
                  <c:v>135</c:v>
                </c:pt>
                <c:pt idx="2111">
                  <c:v>90</c:v>
                </c:pt>
                <c:pt idx="2112">
                  <c:v>100</c:v>
                </c:pt>
                <c:pt idx="2113">
                  <c:v>105</c:v>
                </c:pt>
                <c:pt idx="2114">
                  <c:v>138</c:v>
                </c:pt>
                <c:pt idx="2115">
                  <c:v>94</c:v>
                </c:pt>
                <c:pt idx="2116">
                  <c:v>101</c:v>
                </c:pt>
                <c:pt idx="2117">
                  <c:v>131</c:v>
                </c:pt>
                <c:pt idx="2118">
                  <c:v>91</c:v>
                </c:pt>
                <c:pt idx="2119">
                  <c:v>112</c:v>
                </c:pt>
                <c:pt idx="2120">
                  <c:v>95</c:v>
                </c:pt>
                <c:pt idx="2121">
                  <c:v>100</c:v>
                </c:pt>
                <c:pt idx="2122">
                  <c:v>105</c:v>
                </c:pt>
                <c:pt idx="2123">
                  <c:v>108</c:v>
                </c:pt>
                <c:pt idx="2124">
                  <c:v>101</c:v>
                </c:pt>
                <c:pt idx="2125">
                  <c:v>114</c:v>
                </c:pt>
                <c:pt idx="2126">
                  <c:v>109</c:v>
                </c:pt>
                <c:pt idx="2127">
                  <c:v>115</c:v>
                </c:pt>
                <c:pt idx="2128">
                  <c:v>117</c:v>
                </c:pt>
                <c:pt idx="2129">
                  <c:v>107</c:v>
                </c:pt>
                <c:pt idx="2130">
                  <c:v>134</c:v>
                </c:pt>
                <c:pt idx="2131">
                  <c:v>118</c:v>
                </c:pt>
                <c:pt idx="2132">
                  <c:v>121</c:v>
                </c:pt>
                <c:pt idx="2133">
                  <c:v>105</c:v>
                </c:pt>
                <c:pt idx="2134">
                  <c:v>110</c:v>
                </c:pt>
                <c:pt idx="2135">
                  <c:v>114</c:v>
                </c:pt>
                <c:pt idx="2136">
                  <c:v>104</c:v>
                </c:pt>
                <c:pt idx="2137">
                  <c:v>100</c:v>
                </c:pt>
                <c:pt idx="2138">
                  <c:v>85</c:v>
                </c:pt>
                <c:pt idx="2139">
                  <c:v>72</c:v>
                </c:pt>
                <c:pt idx="2140">
                  <c:v>128</c:v>
                </c:pt>
                <c:pt idx="2141">
                  <c:v>72</c:v>
                </c:pt>
                <c:pt idx="2142">
                  <c:v>89</c:v>
                </c:pt>
                <c:pt idx="2143">
                  <c:v>96</c:v>
                </c:pt>
                <c:pt idx="2144">
                  <c:v>77</c:v>
                </c:pt>
                <c:pt idx="2145">
                  <c:v>123</c:v>
                </c:pt>
                <c:pt idx="2146">
                  <c:v>111</c:v>
                </c:pt>
                <c:pt idx="2147">
                  <c:v>93</c:v>
                </c:pt>
                <c:pt idx="2148">
                  <c:v>129</c:v>
                </c:pt>
                <c:pt idx="2149">
                  <c:v>128</c:v>
                </c:pt>
                <c:pt idx="2150">
                  <c:v>110</c:v>
                </c:pt>
                <c:pt idx="2151">
                  <c:v>137</c:v>
                </c:pt>
                <c:pt idx="2152">
                  <c:v>124</c:v>
                </c:pt>
                <c:pt idx="2153">
                  <c:v>93</c:v>
                </c:pt>
                <c:pt idx="2154">
                  <c:v>115</c:v>
                </c:pt>
                <c:pt idx="2155">
                  <c:v>98</c:v>
                </c:pt>
                <c:pt idx="2156">
                  <c:v>105</c:v>
                </c:pt>
                <c:pt idx="2157">
                  <c:v>127</c:v>
                </c:pt>
                <c:pt idx="2158">
                  <c:v>82</c:v>
                </c:pt>
                <c:pt idx="2159">
                  <c:v>143</c:v>
                </c:pt>
                <c:pt idx="2160">
                  <c:v>103</c:v>
                </c:pt>
                <c:pt idx="2161">
                  <c:v>104</c:v>
                </c:pt>
                <c:pt idx="2162">
                  <c:v>98</c:v>
                </c:pt>
                <c:pt idx="2163">
                  <c:v>92</c:v>
                </c:pt>
                <c:pt idx="2164">
                  <c:v>123</c:v>
                </c:pt>
                <c:pt idx="2165">
                  <c:v>88</c:v>
                </c:pt>
                <c:pt idx="2166">
                  <c:v>158</c:v>
                </c:pt>
                <c:pt idx="2167">
                  <c:v>128</c:v>
                </c:pt>
                <c:pt idx="2168">
                  <c:v>107</c:v>
                </c:pt>
                <c:pt idx="2169">
                  <c:v>91</c:v>
                </c:pt>
                <c:pt idx="2170">
                  <c:v>90</c:v>
                </c:pt>
                <c:pt idx="2171">
                  <c:v>115</c:v>
                </c:pt>
                <c:pt idx="2172">
                  <c:v>101</c:v>
                </c:pt>
                <c:pt idx="2173">
                  <c:v>113</c:v>
                </c:pt>
                <c:pt idx="2174">
                  <c:v>113</c:v>
                </c:pt>
                <c:pt idx="2175">
                  <c:v>87</c:v>
                </c:pt>
                <c:pt idx="2176">
                  <c:v>101</c:v>
                </c:pt>
                <c:pt idx="2177">
                  <c:v>111</c:v>
                </c:pt>
                <c:pt idx="2178">
                  <c:v>108</c:v>
                </c:pt>
                <c:pt idx="2179">
                  <c:v>105</c:v>
                </c:pt>
                <c:pt idx="2180">
                  <c:v>109</c:v>
                </c:pt>
                <c:pt idx="2181">
                  <c:v>109</c:v>
                </c:pt>
                <c:pt idx="2182">
                  <c:v>99</c:v>
                </c:pt>
                <c:pt idx="2183">
                  <c:v>98</c:v>
                </c:pt>
                <c:pt idx="2184">
                  <c:v>104</c:v>
                </c:pt>
                <c:pt idx="2185">
                  <c:v>109</c:v>
                </c:pt>
                <c:pt idx="2186">
                  <c:v>75</c:v>
                </c:pt>
                <c:pt idx="2187">
                  <c:v>119</c:v>
                </c:pt>
                <c:pt idx="2188">
                  <c:v>90</c:v>
                </c:pt>
                <c:pt idx="2189">
                  <c:v>97</c:v>
                </c:pt>
                <c:pt idx="2190">
                  <c:v>103</c:v>
                </c:pt>
                <c:pt idx="2191">
                  <c:v>89</c:v>
                </c:pt>
                <c:pt idx="2192">
                  <c:v>106</c:v>
                </c:pt>
                <c:pt idx="2193">
                  <c:v>96</c:v>
                </c:pt>
                <c:pt idx="2194">
                  <c:v>115</c:v>
                </c:pt>
                <c:pt idx="2195">
                  <c:v>104</c:v>
                </c:pt>
                <c:pt idx="2196">
                  <c:v>108</c:v>
                </c:pt>
                <c:pt idx="2197">
                  <c:v>112</c:v>
                </c:pt>
                <c:pt idx="2198">
                  <c:v>104</c:v>
                </c:pt>
                <c:pt idx="2199">
                  <c:v>113</c:v>
                </c:pt>
                <c:pt idx="2200">
                  <c:v>98</c:v>
                </c:pt>
                <c:pt idx="2201">
                  <c:v>121</c:v>
                </c:pt>
                <c:pt idx="2202">
                  <c:v>114</c:v>
                </c:pt>
                <c:pt idx="2203">
                  <c:v>124</c:v>
                </c:pt>
                <c:pt idx="2204">
                  <c:v>148</c:v>
                </c:pt>
                <c:pt idx="2205">
                  <c:v>108</c:v>
                </c:pt>
                <c:pt idx="2206">
                  <c:v>95</c:v>
                </c:pt>
                <c:pt idx="2207">
                  <c:v>108</c:v>
                </c:pt>
                <c:pt idx="2208">
                  <c:v>68</c:v>
                </c:pt>
                <c:pt idx="2209">
                  <c:v>103</c:v>
                </c:pt>
                <c:pt idx="2210">
                  <c:v>99</c:v>
                </c:pt>
                <c:pt idx="2211">
                  <c:v>88</c:v>
                </c:pt>
                <c:pt idx="2212">
                  <c:v>128</c:v>
                </c:pt>
                <c:pt idx="2213">
                  <c:v>124</c:v>
                </c:pt>
                <c:pt idx="2214">
                  <c:v>84</c:v>
                </c:pt>
                <c:pt idx="2215">
                  <c:v>122</c:v>
                </c:pt>
                <c:pt idx="2216">
                  <c:v>101</c:v>
                </c:pt>
                <c:pt idx="2217">
                  <c:v>98</c:v>
                </c:pt>
                <c:pt idx="2218">
                  <c:v>105</c:v>
                </c:pt>
                <c:pt idx="2219">
                  <c:v>225</c:v>
                </c:pt>
                <c:pt idx="2220">
                  <c:v>111</c:v>
                </c:pt>
                <c:pt idx="2221">
                  <c:v>88</c:v>
                </c:pt>
                <c:pt idx="2222">
                  <c:v>88</c:v>
                </c:pt>
                <c:pt idx="2223">
                  <c:v>94</c:v>
                </c:pt>
                <c:pt idx="2224">
                  <c:v>117</c:v>
                </c:pt>
                <c:pt idx="2225">
                  <c:v>95</c:v>
                </c:pt>
                <c:pt idx="2226">
                  <c:v>99</c:v>
                </c:pt>
                <c:pt idx="2227">
                  <c:v>96</c:v>
                </c:pt>
                <c:pt idx="2228">
                  <c:v>98</c:v>
                </c:pt>
                <c:pt idx="2229">
                  <c:v>123</c:v>
                </c:pt>
                <c:pt idx="2230">
                  <c:v>101</c:v>
                </c:pt>
                <c:pt idx="2231">
                  <c:v>102</c:v>
                </c:pt>
                <c:pt idx="2232">
                  <c:v>94</c:v>
                </c:pt>
                <c:pt idx="2233">
                  <c:v>102</c:v>
                </c:pt>
                <c:pt idx="2234">
                  <c:v>108</c:v>
                </c:pt>
                <c:pt idx="2235">
                  <c:v>116</c:v>
                </c:pt>
                <c:pt idx="2236">
                  <c:v>93</c:v>
                </c:pt>
                <c:pt idx="2237">
                  <c:v>102</c:v>
                </c:pt>
                <c:pt idx="2238">
                  <c:v>103</c:v>
                </c:pt>
                <c:pt idx="2239">
                  <c:v>115</c:v>
                </c:pt>
                <c:pt idx="2240">
                  <c:v>96</c:v>
                </c:pt>
                <c:pt idx="2241">
                  <c:v>98</c:v>
                </c:pt>
                <c:pt idx="2242">
                  <c:v>101</c:v>
                </c:pt>
                <c:pt idx="2243">
                  <c:v>106</c:v>
                </c:pt>
                <c:pt idx="2244">
                  <c:v>101</c:v>
                </c:pt>
                <c:pt idx="2245">
                  <c:v>87</c:v>
                </c:pt>
                <c:pt idx="2246">
                  <c:v>111</c:v>
                </c:pt>
                <c:pt idx="2247">
                  <c:v>99</c:v>
                </c:pt>
                <c:pt idx="2248">
                  <c:v>88</c:v>
                </c:pt>
                <c:pt idx="2249">
                  <c:v>83</c:v>
                </c:pt>
                <c:pt idx="2250">
                  <c:v>91</c:v>
                </c:pt>
                <c:pt idx="2251">
                  <c:v>108</c:v>
                </c:pt>
                <c:pt idx="2252">
                  <c:v>154</c:v>
                </c:pt>
                <c:pt idx="2253">
                  <c:v>148</c:v>
                </c:pt>
                <c:pt idx="2254">
                  <c:v>77</c:v>
                </c:pt>
                <c:pt idx="2255">
                  <c:v>110</c:v>
                </c:pt>
                <c:pt idx="2256">
                  <c:v>83</c:v>
                </c:pt>
                <c:pt idx="2257">
                  <c:v>107</c:v>
                </c:pt>
                <c:pt idx="2258">
                  <c:v>100</c:v>
                </c:pt>
                <c:pt idx="2259">
                  <c:v>87</c:v>
                </c:pt>
                <c:pt idx="2260">
                  <c:v>154</c:v>
                </c:pt>
                <c:pt idx="2261">
                  <c:v>106</c:v>
                </c:pt>
                <c:pt idx="2262">
                  <c:v>99</c:v>
                </c:pt>
                <c:pt idx="2263">
                  <c:v>100</c:v>
                </c:pt>
                <c:pt idx="2264">
                  <c:v>116</c:v>
                </c:pt>
                <c:pt idx="2265">
                  <c:v>94</c:v>
                </c:pt>
                <c:pt idx="2266">
                  <c:v>111</c:v>
                </c:pt>
                <c:pt idx="2267">
                  <c:v>100</c:v>
                </c:pt>
                <c:pt idx="2268">
                  <c:v>125</c:v>
                </c:pt>
                <c:pt idx="2269">
                  <c:v>114</c:v>
                </c:pt>
                <c:pt idx="2270">
                  <c:v>119</c:v>
                </c:pt>
                <c:pt idx="2271">
                  <c:v>135</c:v>
                </c:pt>
                <c:pt idx="2272">
                  <c:v>93</c:v>
                </c:pt>
                <c:pt idx="2273">
                  <c:v>114</c:v>
                </c:pt>
                <c:pt idx="2274">
                  <c:v>124</c:v>
                </c:pt>
                <c:pt idx="2275">
                  <c:v>134</c:v>
                </c:pt>
                <c:pt idx="2276">
                  <c:v>114</c:v>
                </c:pt>
                <c:pt idx="2277">
                  <c:v>124</c:v>
                </c:pt>
                <c:pt idx="2278">
                  <c:v>104</c:v>
                </c:pt>
                <c:pt idx="2279">
                  <c:v>118</c:v>
                </c:pt>
                <c:pt idx="2280">
                  <c:v>80</c:v>
                </c:pt>
                <c:pt idx="2281">
                  <c:v>107</c:v>
                </c:pt>
                <c:pt idx="2282">
                  <c:v>125</c:v>
                </c:pt>
                <c:pt idx="2283">
                  <c:v>115</c:v>
                </c:pt>
                <c:pt idx="2284">
                  <c:v>88</c:v>
                </c:pt>
                <c:pt idx="2285">
                  <c:v>122</c:v>
                </c:pt>
                <c:pt idx="2286">
                  <c:v>103</c:v>
                </c:pt>
                <c:pt idx="2287">
                  <c:v>101</c:v>
                </c:pt>
                <c:pt idx="2288">
                  <c:v>101</c:v>
                </c:pt>
                <c:pt idx="2289">
                  <c:v>107</c:v>
                </c:pt>
                <c:pt idx="2290">
                  <c:v>86</c:v>
                </c:pt>
                <c:pt idx="2291">
                  <c:v>118</c:v>
                </c:pt>
                <c:pt idx="2292">
                  <c:v>107</c:v>
                </c:pt>
                <c:pt idx="2293">
                  <c:v>100</c:v>
                </c:pt>
                <c:pt idx="2294">
                  <c:v>110</c:v>
                </c:pt>
                <c:pt idx="2295">
                  <c:v>106</c:v>
                </c:pt>
                <c:pt idx="2296">
                  <c:v>102</c:v>
                </c:pt>
                <c:pt idx="2297">
                  <c:v>98</c:v>
                </c:pt>
                <c:pt idx="2298">
                  <c:v>83</c:v>
                </c:pt>
                <c:pt idx="2299">
                  <c:v>153</c:v>
                </c:pt>
                <c:pt idx="2300">
                  <c:v>98</c:v>
                </c:pt>
                <c:pt idx="2301">
                  <c:v>96</c:v>
                </c:pt>
                <c:pt idx="2302">
                  <c:v>105</c:v>
                </c:pt>
                <c:pt idx="2303">
                  <c:v>125</c:v>
                </c:pt>
                <c:pt idx="2304">
                  <c:v>184</c:v>
                </c:pt>
                <c:pt idx="2305">
                  <c:v>236</c:v>
                </c:pt>
                <c:pt idx="2306">
                  <c:v>97</c:v>
                </c:pt>
                <c:pt idx="2307">
                  <c:v>113</c:v>
                </c:pt>
                <c:pt idx="2308">
                  <c:v>95</c:v>
                </c:pt>
                <c:pt idx="2309">
                  <c:v>103</c:v>
                </c:pt>
                <c:pt idx="2310">
                  <c:v>91</c:v>
                </c:pt>
                <c:pt idx="2311">
                  <c:v>146</c:v>
                </c:pt>
                <c:pt idx="2312">
                  <c:v>116</c:v>
                </c:pt>
                <c:pt idx="2313">
                  <c:v>93</c:v>
                </c:pt>
                <c:pt idx="2314">
                  <c:v>113</c:v>
                </c:pt>
                <c:pt idx="2315">
                  <c:v>90</c:v>
                </c:pt>
                <c:pt idx="2316">
                  <c:v>101</c:v>
                </c:pt>
                <c:pt idx="2317">
                  <c:v>95</c:v>
                </c:pt>
                <c:pt idx="2318">
                  <c:v>109</c:v>
                </c:pt>
                <c:pt idx="2319">
                  <c:v>85</c:v>
                </c:pt>
                <c:pt idx="2320">
                  <c:v>101</c:v>
                </c:pt>
                <c:pt idx="2321">
                  <c:v>125</c:v>
                </c:pt>
                <c:pt idx="2322">
                  <c:v>118</c:v>
                </c:pt>
                <c:pt idx="2323">
                  <c:v>132</c:v>
                </c:pt>
                <c:pt idx="2324">
                  <c:v>131</c:v>
                </c:pt>
                <c:pt idx="2325">
                  <c:v>129</c:v>
                </c:pt>
                <c:pt idx="2326">
                  <c:v>100</c:v>
                </c:pt>
                <c:pt idx="2327">
                  <c:v>172</c:v>
                </c:pt>
                <c:pt idx="2328">
                  <c:v>97</c:v>
                </c:pt>
                <c:pt idx="2329">
                  <c:v>121</c:v>
                </c:pt>
                <c:pt idx="2330">
                  <c:v>92</c:v>
                </c:pt>
                <c:pt idx="2331">
                  <c:v>116</c:v>
                </c:pt>
                <c:pt idx="2332">
                  <c:v>110</c:v>
                </c:pt>
                <c:pt idx="2333">
                  <c:v>90</c:v>
                </c:pt>
                <c:pt idx="2334">
                  <c:v>81</c:v>
                </c:pt>
                <c:pt idx="2335">
                  <c:v>97</c:v>
                </c:pt>
                <c:pt idx="2336">
                  <c:v>107</c:v>
                </c:pt>
                <c:pt idx="2337">
                  <c:v>118</c:v>
                </c:pt>
                <c:pt idx="2338">
                  <c:v>100</c:v>
                </c:pt>
                <c:pt idx="2339">
                  <c:v>97</c:v>
                </c:pt>
                <c:pt idx="2340">
                  <c:v>114</c:v>
                </c:pt>
                <c:pt idx="2341">
                  <c:v>130</c:v>
                </c:pt>
                <c:pt idx="2342">
                  <c:v>82</c:v>
                </c:pt>
                <c:pt idx="2343">
                  <c:v>96</c:v>
                </c:pt>
                <c:pt idx="2344">
                  <c:v>105</c:v>
                </c:pt>
                <c:pt idx="2345">
                  <c:v>122</c:v>
                </c:pt>
                <c:pt idx="2346">
                  <c:v>88</c:v>
                </c:pt>
                <c:pt idx="2347">
                  <c:v>110</c:v>
                </c:pt>
                <c:pt idx="2348">
                  <c:v>103</c:v>
                </c:pt>
                <c:pt idx="2349">
                  <c:v>106</c:v>
                </c:pt>
                <c:pt idx="2350">
                  <c:v>98</c:v>
                </c:pt>
                <c:pt idx="2351">
                  <c:v>68</c:v>
                </c:pt>
                <c:pt idx="2352">
                  <c:v>94</c:v>
                </c:pt>
                <c:pt idx="2353">
                  <c:v>99</c:v>
                </c:pt>
                <c:pt idx="2354">
                  <c:v>107</c:v>
                </c:pt>
                <c:pt idx="2355">
                  <c:v>180</c:v>
                </c:pt>
                <c:pt idx="2356">
                  <c:v>89</c:v>
                </c:pt>
                <c:pt idx="2357">
                  <c:v>97</c:v>
                </c:pt>
                <c:pt idx="2358">
                  <c:v>113</c:v>
                </c:pt>
                <c:pt idx="2359">
                  <c:v>131</c:v>
                </c:pt>
                <c:pt idx="2360">
                  <c:v>103</c:v>
                </c:pt>
                <c:pt idx="2361">
                  <c:v>119</c:v>
                </c:pt>
                <c:pt idx="2362">
                  <c:v>98</c:v>
                </c:pt>
                <c:pt idx="2363">
                  <c:v>111</c:v>
                </c:pt>
                <c:pt idx="2364">
                  <c:v>94</c:v>
                </c:pt>
                <c:pt idx="2365">
                  <c:v>122</c:v>
                </c:pt>
                <c:pt idx="2366">
                  <c:v>81</c:v>
                </c:pt>
                <c:pt idx="2367">
                  <c:v>89</c:v>
                </c:pt>
                <c:pt idx="2368">
                  <c:v>106</c:v>
                </c:pt>
                <c:pt idx="2369">
                  <c:v>122</c:v>
                </c:pt>
                <c:pt idx="2370">
                  <c:v>86</c:v>
                </c:pt>
                <c:pt idx="2371">
                  <c:v>103</c:v>
                </c:pt>
                <c:pt idx="2372">
                  <c:v>121</c:v>
                </c:pt>
                <c:pt idx="2373">
                  <c:v>109</c:v>
                </c:pt>
                <c:pt idx="2374">
                  <c:v>109</c:v>
                </c:pt>
                <c:pt idx="2375">
                  <c:v>123</c:v>
                </c:pt>
                <c:pt idx="2376">
                  <c:v>94</c:v>
                </c:pt>
                <c:pt idx="2377">
                  <c:v>94</c:v>
                </c:pt>
                <c:pt idx="2378">
                  <c:v>115</c:v>
                </c:pt>
                <c:pt idx="2379">
                  <c:v>107</c:v>
                </c:pt>
                <c:pt idx="2380">
                  <c:v>91</c:v>
                </c:pt>
                <c:pt idx="2381">
                  <c:v>125</c:v>
                </c:pt>
                <c:pt idx="2382">
                  <c:v>122</c:v>
                </c:pt>
                <c:pt idx="2383">
                  <c:v>102</c:v>
                </c:pt>
                <c:pt idx="2384">
                  <c:v>90</c:v>
                </c:pt>
                <c:pt idx="2385">
                  <c:v>98</c:v>
                </c:pt>
                <c:pt idx="2386">
                  <c:v>109</c:v>
                </c:pt>
                <c:pt idx="2387">
                  <c:v>107</c:v>
                </c:pt>
                <c:pt idx="2388">
                  <c:v>90</c:v>
                </c:pt>
                <c:pt idx="2389">
                  <c:v>112</c:v>
                </c:pt>
                <c:pt idx="2390">
                  <c:v>94</c:v>
                </c:pt>
                <c:pt idx="2391">
                  <c:v>105</c:v>
                </c:pt>
                <c:pt idx="2392">
                  <c:v>104</c:v>
                </c:pt>
                <c:pt idx="2393">
                  <c:v>112</c:v>
                </c:pt>
                <c:pt idx="2394">
                  <c:v>108</c:v>
                </c:pt>
                <c:pt idx="2395">
                  <c:v>112</c:v>
                </c:pt>
                <c:pt idx="2396">
                  <c:v>127</c:v>
                </c:pt>
                <c:pt idx="2397">
                  <c:v>111</c:v>
                </c:pt>
                <c:pt idx="2398">
                  <c:v>126</c:v>
                </c:pt>
                <c:pt idx="2399">
                  <c:v>114</c:v>
                </c:pt>
                <c:pt idx="2400">
                  <c:v>99</c:v>
                </c:pt>
                <c:pt idx="2401">
                  <c:v>150</c:v>
                </c:pt>
                <c:pt idx="2402">
                  <c:v>117</c:v>
                </c:pt>
                <c:pt idx="2403">
                  <c:v>112</c:v>
                </c:pt>
                <c:pt idx="2404">
                  <c:v>108</c:v>
                </c:pt>
                <c:pt idx="2405">
                  <c:v>116</c:v>
                </c:pt>
                <c:pt idx="2406">
                  <c:v>144</c:v>
                </c:pt>
                <c:pt idx="2407">
                  <c:v>92</c:v>
                </c:pt>
                <c:pt idx="2408">
                  <c:v>93</c:v>
                </c:pt>
                <c:pt idx="2409">
                  <c:v>103</c:v>
                </c:pt>
                <c:pt idx="2410">
                  <c:v>93</c:v>
                </c:pt>
                <c:pt idx="2411">
                  <c:v>98</c:v>
                </c:pt>
                <c:pt idx="2412">
                  <c:v>114</c:v>
                </c:pt>
                <c:pt idx="2413">
                  <c:v>121</c:v>
                </c:pt>
                <c:pt idx="2414">
                  <c:v>87</c:v>
                </c:pt>
                <c:pt idx="2415">
                  <c:v>92</c:v>
                </c:pt>
                <c:pt idx="2416">
                  <c:v>105</c:v>
                </c:pt>
                <c:pt idx="2417">
                  <c:v>90</c:v>
                </c:pt>
                <c:pt idx="2418">
                  <c:v>89</c:v>
                </c:pt>
                <c:pt idx="2419">
                  <c:v>114</c:v>
                </c:pt>
                <c:pt idx="2420">
                  <c:v>119</c:v>
                </c:pt>
                <c:pt idx="2421">
                  <c:v>103</c:v>
                </c:pt>
                <c:pt idx="2422">
                  <c:v>91</c:v>
                </c:pt>
                <c:pt idx="2423">
                  <c:v>98</c:v>
                </c:pt>
                <c:pt idx="2424">
                  <c:v>80</c:v>
                </c:pt>
                <c:pt idx="2425">
                  <c:v>121</c:v>
                </c:pt>
                <c:pt idx="2426">
                  <c:v>94</c:v>
                </c:pt>
                <c:pt idx="2427">
                  <c:v>93</c:v>
                </c:pt>
                <c:pt idx="2428">
                  <c:v>93</c:v>
                </c:pt>
                <c:pt idx="2429">
                  <c:v>116</c:v>
                </c:pt>
                <c:pt idx="2430">
                  <c:v>101</c:v>
                </c:pt>
                <c:pt idx="2431">
                  <c:v>154</c:v>
                </c:pt>
                <c:pt idx="2432">
                  <c:v>170</c:v>
                </c:pt>
                <c:pt idx="2433">
                  <c:v>99</c:v>
                </c:pt>
                <c:pt idx="2434">
                  <c:v>104</c:v>
                </c:pt>
                <c:pt idx="2435">
                  <c:v>126</c:v>
                </c:pt>
                <c:pt idx="2436">
                  <c:v>110</c:v>
                </c:pt>
                <c:pt idx="2437">
                  <c:v>101</c:v>
                </c:pt>
                <c:pt idx="2438">
                  <c:v>80</c:v>
                </c:pt>
                <c:pt idx="2439">
                  <c:v>87</c:v>
                </c:pt>
                <c:pt idx="2440">
                  <c:v>123</c:v>
                </c:pt>
                <c:pt idx="2441">
                  <c:v>109</c:v>
                </c:pt>
                <c:pt idx="2442">
                  <c:v>90</c:v>
                </c:pt>
                <c:pt idx="2443">
                  <c:v>96</c:v>
                </c:pt>
                <c:pt idx="2444">
                  <c:v>125</c:v>
                </c:pt>
                <c:pt idx="2445">
                  <c:v>82</c:v>
                </c:pt>
                <c:pt idx="2446">
                  <c:v>86</c:v>
                </c:pt>
                <c:pt idx="2447">
                  <c:v>108</c:v>
                </c:pt>
                <c:pt idx="2448">
                  <c:v>98</c:v>
                </c:pt>
                <c:pt idx="2449">
                  <c:v>129</c:v>
                </c:pt>
                <c:pt idx="2450">
                  <c:v>99</c:v>
                </c:pt>
                <c:pt idx="2451">
                  <c:v>105</c:v>
                </c:pt>
                <c:pt idx="2452">
                  <c:v>112</c:v>
                </c:pt>
                <c:pt idx="2453">
                  <c:v>108</c:v>
                </c:pt>
                <c:pt idx="2454">
                  <c:v>121</c:v>
                </c:pt>
                <c:pt idx="2455">
                  <c:v>89</c:v>
                </c:pt>
                <c:pt idx="2456">
                  <c:v>89</c:v>
                </c:pt>
                <c:pt idx="2457">
                  <c:v>73</c:v>
                </c:pt>
                <c:pt idx="2458">
                  <c:v>132</c:v>
                </c:pt>
                <c:pt idx="2459">
                  <c:v>154</c:v>
                </c:pt>
                <c:pt idx="2460">
                  <c:v>96</c:v>
                </c:pt>
                <c:pt idx="2461">
                  <c:v>98</c:v>
                </c:pt>
                <c:pt idx="2462">
                  <c:v>107</c:v>
                </c:pt>
                <c:pt idx="2463">
                  <c:v>134</c:v>
                </c:pt>
                <c:pt idx="2464">
                  <c:v>94</c:v>
                </c:pt>
                <c:pt idx="2465">
                  <c:v>122</c:v>
                </c:pt>
                <c:pt idx="2466">
                  <c:v>128</c:v>
                </c:pt>
                <c:pt idx="2467">
                  <c:v>97</c:v>
                </c:pt>
                <c:pt idx="2468">
                  <c:v>110</c:v>
                </c:pt>
                <c:pt idx="2469">
                  <c:v>102</c:v>
                </c:pt>
                <c:pt idx="2470">
                  <c:v>98</c:v>
                </c:pt>
                <c:pt idx="2471">
                  <c:v>120</c:v>
                </c:pt>
                <c:pt idx="2472">
                  <c:v>160</c:v>
                </c:pt>
                <c:pt idx="2473">
                  <c:v>80</c:v>
                </c:pt>
                <c:pt idx="2474">
                  <c:v>91</c:v>
                </c:pt>
                <c:pt idx="2475">
                  <c:v>83</c:v>
                </c:pt>
                <c:pt idx="2476">
                  <c:v>102</c:v>
                </c:pt>
                <c:pt idx="2477">
                  <c:v>122</c:v>
                </c:pt>
                <c:pt idx="2478">
                  <c:v>110</c:v>
                </c:pt>
                <c:pt idx="2479">
                  <c:v>126</c:v>
                </c:pt>
                <c:pt idx="2480">
                  <c:v>136</c:v>
                </c:pt>
                <c:pt idx="2481">
                  <c:v>120</c:v>
                </c:pt>
                <c:pt idx="2482">
                  <c:v>108</c:v>
                </c:pt>
                <c:pt idx="2483">
                  <c:v>126</c:v>
                </c:pt>
                <c:pt idx="2484">
                  <c:v>128</c:v>
                </c:pt>
                <c:pt idx="2485">
                  <c:v>113</c:v>
                </c:pt>
                <c:pt idx="2486">
                  <c:v>89</c:v>
                </c:pt>
                <c:pt idx="2487">
                  <c:v>129</c:v>
                </c:pt>
                <c:pt idx="2488">
                  <c:v>94</c:v>
                </c:pt>
                <c:pt idx="2489">
                  <c:v>106</c:v>
                </c:pt>
                <c:pt idx="2490">
                  <c:v>100</c:v>
                </c:pt>
                <c:pt idx="2491">
                  <c:v>89</c:v>
                </c:pt>
                <c:pt idx="2492">
                  <c:v>94</c:v>
                </c:pt>
                <c:pt idx="2493">
                  <c:v>83</c:v>
                </c:pt>
                <c:pt idx="2494">
                  <c:v>111</c:v>
                </c:pt>
                <c:pt idx="2495">
                  <c:v>80</c:v>
                </c:pt>
                <c:pt idx="2496">
                  <c:v>112</c:v>
                </c:pt>
                <c:pt idx="2497">
                  <c:v>94</c:v>
                </c:pt>
                <c:pt idx="2498">
                  <c:v>130</c:v>
                </c:pt>
                <c:pt idx="2499">
                  <c:v>91</c:v>
                </c:pt>
                <c:pt idx="2500">
                  <c:v>91</c:v>
                </c:pt>
                <c:pt idx="2501">
                  <c:v>110</c:v>
                </c:pt>
                <c:pt idx="2502">
                  <c:v>121</c:v>
                </c:pt>
                <c:pt idx="2503">
                  <c:v>114</c:v>
                </c:pt>
                <c:pt idx="2504">
                  <c:v>96</c:v>
                </c:pt>
                <c:pt idx="2505">
                  <c:v>270</c:v>
                </c:pt>
                <c:pt idx="2506">
                  <c:v>100</c:v>
                </c:pt>
                <c:pt idx="2507">
                  <c:v>94</c:v>
                </c:pt>
                <c:pt idx="2508">
                  <c:v>109</c:v>
                </c:pt>
                <c:pt idx="2509">
                  <c:v>107</c:v>
                </c:pt>
                <c:pt idx="2510">
                  <c:v>96</c:v>
                </c:pt>
                <c:pt idx="2511">
                  <c:v>88</c:v>
                </c:pt>
                <c:pt idx="2512">
                  <c:v>110</c:v>
                </c:pt>
                <c:pt idx="2513">
                  <c:v>113</c:v>
                </c:pt>
                <c:pt idx="2514">
                  <c:v>101</c:v>
                </c:pt>
                <c:pt idx="2515">
                  <c:v>105</c:v>
                </c:pt>
                <c:pt idx="2516">
                  <c:v>125</c:v>
                </c:pt>
                <c:pt idx="2517">
                  <c:v>100</c:v>
                </c:pt>
                <c:pt idx="2518">
                  <c:v>97</c:v>
                </c:pt>
                <c:pt idx="2519">
                  <c:v>108</c:v>
                </c:pt>
                <c:pt idx="2520">
                  <c:v>112</c:v>
                </c:pt>
                <c:pt idx="2521">
                  <c:v>112</c:v>
                </c:pt>
                <c:pt idx="2522">
                  <c:v>95</c:v>
                </c:pt>
                <c:pt idx="2523">
                  <c:v>110</c:v>
                </c:pt>
                <c:pt idx="2524">
                  <c:v>118</c:v>
                </c:pt>
                <c:pt idx="2525">
                  <c:v>97</c:v>
                </c:pt>
                <c:pt idx="2526">
                  <c:v>120</c:v>
                </c:pt>
                <c:pt idx="2527">
                  <c:v>135</c:v>
                </c:pt>
                <c:pt idx="2528">
                  <c:v>101</c:v>
                </c:pt>
                <c:pt idx="2529">
                  <c:v>92</c:v>
                </c:pt>
                <c:pt idx="2530">
                  <c:v>106</c:v>
                </c:pt>
                <c:pt idx="2531">
                  <c:v>92</c:v>
                </c:pt>
                <c:pt idx="2532">
                  <c:v>161</c:v>
                </c:pt>
                <c:pt idx="2533">
                  <c:v>92</c:v>
                </c:pt>
                <c:pt idx="2534">
                  <c:v>93</c:v>
                </c:pt>
                <c:pt idx="2535">
                  <c:v>110</c:v>
                </c:pt>
                <c:pt idx="2536">
                  <c:v>122</c:v>
                </c:pt>
                <c:pt idx="2537">
                  <c:v>91</c:v>
                </c:pt>
                <c:pt idx="2538">
                  <c:v>115</c:v>
                </c:pt>
                <c:pt idx="2539">
                  <c:v>94</c:v>
                </c:pt>
                <c:pt idx="2540">
                  <c:v>93</c:v>
                </c:pt>
                <c:pt idx="2541">
                  <c:v>94</c:v>
                </c:pt>
                <c:pt idx="2542">
                  <c:v>95</c:v>
                </c:pt>
                <c:pt idx="2543">
                  <c:v>105</c:v>
                </c:pt>
                <c:pt idx="2544">
                  <c:v>103</c:v>
                </c:pt>
                <c:pt idx="2545">
                  <c:v>102</c:v>
                </c:pt>
                <c:pt idx="2546">
                  <c:v>116</c:v>
                </c:pt>
                <c:pt idx="2547">
                  <c:v>110</c:v>
                </c:pt>
                <c:pt idx="2548">
                  <c:v>120</c:v>
                </c:pt>
                <c:pt idx="2549">
                  <c:v>122</c:v>
                </c:pt>
                <c:pt idx="2550">
                  <c:v>118</c:v>
                </c:pt>
                <c:pt idx="2551">
                  <c:v>107</c:v>
                </c:pt>
                <c:pt idx="2552">
                  <c:v>102</c:v>
                </c:pt>
                <c:pt idx="2553">
                  <c:v>154</c:v>
                </c:pt>
                <c:pt idx="2554">
                  <c:v>103</c:v>
                </c:pt>
                <c:pt idx="2555">
                  <c:v>141</c:v>
                </c:pt>
                <c:pt idx="2556">
                  <c:v>114</c:v>
                </c:pt>
                <c:pt idx="2557">
                  <c:v>109</c:v>
                </c:pt>
                <c:pt idx="2558">
                  <c:v>124</c:v>
                </c:pt>
                <c:pt idx="2559">
                  <c:v>94</c:v>
                </c:pt>
                <c:pt idx="2560">
                  <c:v>100</c:v>
                </c:pt>
                <c:pt idx="2561">
                  <c:v>101</c:v>
                </c:pt>
                <c:pt idx="2562">
                  <c:v>98</c:v>
                </c:pt>
                <c:pt idx="2563">
                  <c:v>102</c:v>
                </c:pt>
                <c:pt idx="2564">
                  <c:v>94</c:v>
                </c:pt>
                <c:pt idx="2565">
                  <c:v>92</c:v>
                </c:pt>
                <c:pt idx="2566">
                  <c:v>113</c:v>
                </c:pt>
                <c:pt idx="2567">
                  <c:v>115</c:v>
                </c:pt>
                <c:pt idx="2568">
                  <c:v>95</c:v>
                </c:pt>
                <c:pt idx="2569">
                  <c:v>87</c:v>
                </c:pt>
                <c:pt idx="2570">
                  <c:v>88</c:v>
                </c:pt>
                <c:pt idx="2571">
                  <c:v>183</c:v>
                </c:pt>
                <c:pt idx="2572">
                  <c:v>97</c:v>
                </c:pt>
                <c:pt idx="2573">
                  <c:v>94</c:v>
                </c:pt>
                <c:pt idx="2574">
                  <c:v>112</c:v>
                </c:pt>
                <c:pt idx="2575">
                  <c:v>98</c:v>
                </c:pt>
                <c:pt idx="2576">
                  <c:v>104</c:v>
                </c:pt>
                <c:pt idx="2577">
                  <c:v>118</c:v>
                </c:pt>
                <c:pt idx="2578">
                  <c:v>120</c:v>
                </c:pt>
                <c:pt idx="2579">
                  <c:v>99</c:v>
                </c:pt>
                <c:pt idx="2580">
                  <c:v>109</c:v>
                </c:pt>
                <c:pt idx="2581">
                  <c:v>105</c:v>
                </c:pt>
                <c:pt idx="2582">
                  <c:v>106</c:v>
                </c:pt>
                <c:pt idx="2583">
                  <c:v>123</c:v>
                </c:pt>
                <c:pt idx="2584">
                  <c:v>86</c:v>
                </c:pt>
                <c:pt idx="2585">
                  <c:v>120</c:v>
                </c:pt>
                <c:pt idx="2586">
                  <c:v>227</c:v>
                </c:pt>
                <c:pt idx="2587">
                  <c:v>119</c:v>
                </c:pt>
                <c:pt idx="2588">
                  <c:v>115</c:v>
                </c:pt>
                <c:pt idx="2589">
                  <c:v>114</c:v>
                </c:pt>
                <c:pt idx="2590">
                  <c:v>90</c:v>
                </c:pt>
                <c:pt idx="2591">
                  <c:v>94</c:v>
                </c:pt>
                <c:pt idx="2592">
                  <c:v>106</c:v>
                </c:pt>
                <c:pt idx="2593">
                  <c:v>98</c:v>
                </c:pt>
                <c:pt idx="2594">
                  <c:v>126</c:v>
                </c:pt>
                <c:pt idx="2595">
                  <c:v>100</c:v>
                </c:pt>
                <c:pt idx="2596">
                  <c:v>89</c:v>
                </c:pt>
                <c:pt idx="2597">
                  <c:v>111</c:v>
                </c:pt>
                <c:pt idx="2598">
                  <c:v>100</c:v>
                </c:pt>
                <c:pt idx="2599">
                  <c:v>115</c:v>
                </c:pt>
                <c:pt idx="2600">
                  <c:v>106</c:v>
                </c:pt>
                <c:pt idx="2601">
                  <c:v>124</c:v>
                </c:pt>
                <c:pt idx="2602">
                  <c:v>107</c:v>
                </c:pt>
                <c:pt idx="2603">
                  <c:v>99</c:v>
                </c:pt>
                <c:pt idx="2604">
                  <c:v>90</c:v>
                </c:pt>
                <c:pt idx="2605">
                  <c:v>101</c:v>
                </c:pt>
                <c:pt idx="2606">
                  <c:v>119</c:v>
                </c:pt>
                <c:pt idx="2607">
                  <c:v>103</c:v>
                </c:pt>
                <c:pt idx="2608">
                  <c:v>134</c:v>
                </c:pt>
                <c:pt idx="2609">
                  <c:v>155</c:v>
                </c:pt>
                <c:pt idx="2610">
                  <c:v>94</c:v>
                </c:pt>
                <c:pt idx="2611">
                  <c:v>95</c:v>
                </c:pt>
                <c:pt idx="2612">
                  <c:v>89</c:v>
                </c:pt>
                <c:pt idx="2613">
                  <c:v>97</c:v>
                </c:pt>
                <c:pt idx="2614">
                  <c:v>90</c:v>
                </c:pt>
                <c:pt idx="2615">
                  <c:v>92</c:v>
                </c:pt>
                <c:pt idx="2616">
                  <c:v>100</c:v>
                </c:pt>
                <c:pt idx="2617">
                  <c:v>117</c:v>
                </c:pt>
                <c:pt idx="2618">
                  <c:v>84</c:v>
                </c:pt>
                <c:pt idx="2619">
                  <c:v>140</c:v>
                </c:pt>
                <c:pt idx="2620">
                  <c:v>108</c:v>
                </c:pt>
                <c:pt idx="2621">
                  <c:v>109</c:v>
                </c:pt>
                <c:pt idx="2622">
                  <c:v>131</c:v>
                </c:pt>
                <c:pt idx="2623">
                  <c:v>114</c:v>
                </c:pt>
                <c:pt idx="2624">
                  <c:v>97</c:v>
                </c:pt>
                <c:pt idx="2625">
                  <c:v>122</c:v>
                </c:pt>
                <c:pt idx="2626">
                  <c:v>87</c:v>
                </c:pt>
                <c:pt idx="2627">
                  <c:v>85</c:v>
                </c:pt>
                <c:pt idx="2628">
                  <c:v>85</c:v>
                </c:pt>
                <c:pt idx="2629">
                  <c:v>101</c:v>
                </c:pt>
                <c:pt idx="2630">
                  <c:v>121</c:v>
                </c:pt>
                <c:pt idx="2631">
                  <c:v>107</c:v>
                </c:pt>
                <c:pt idx="2632">
                  <c:v>111</c:v>
                </c:pt>
                <c:pt idx="2633">
                  <c:v>92</c:v>
                </c:pt>
                <c:pt idx="2634">
                  <c:v>97</c:v>
                </c:pt>
                <c:pt idx="2635">
                  <c:v>97</c:v>
                </c:pt>
                <c:pt idx="2636">
                  <c:v>125</c:v>
                </c:pt>
                <c:pt idx="2637">
                  <c:v>124</c:v>
                </c:pt>
                <c:pt idx="2638">
                  <c:v>76</c:v>
                </c:pt>
                <c:pt idx="2639">
                  <c:v>107</c:v>
                </c:pt>
                <c:pt idx="2640">
                  <c:v>91</c:v>
                </c:pt>
                <c:pt idx="2641">
                  <c:v>96</c:v>
                </c:pt>
                <c:pt idx="2642">
                  <c:v>142</c:v>
                </c:pt>
                <c:pt idx="2643">
                  <c:v>103</c:v>
                </c:pt>
                <c:pt idx="2644">
                  <c:v>117</c:v>
                </c:pt>
                <c:pt idx="2645">
                  <c:v>116</c:v>
                </c:pt>
                <c:pt idx="2646">
                  <c:v>118</c:v>
                </c:pt>
                <c:pt idx="2647">
                  <c:v>108</c:v>
                </c:pt>
                <c:pt idx="2648">
                  <c:v>94</c:v>
                </c:pt>
                <c:pt idx="2649">
                  <c:v>97</c:v>
                </c:pt>
                <c:pt idx="2650">
                  <c:v>97</c:v>
                </c:pt>
                <c:pt idx="2651">
                  <c:v>91</c:v>
                </c:pt>
                <c:pt idx="2652">
                  <c:v>107</c:v>
                </c:pt>
                <c:pt idx="2653">
                  <c:v>95</c:v>
                </c:pt>
                <c:pt idx="2654">
                  <c:v>102</c:v>
                </c:pt>
                <c:pt idx="2655">
                  <c:v>88</c:v>
                </c:pt>
                <c:pt idx="2656">
                  <c:v>106</c:v>
                </c:pt>
                <c:pt idx="2657">
                  <c:v>92</c:v>
                </c:pt>
                <c:pt idx="2658">
                  <c:v>105</c:v>
                </c:pt>
                <c:pt idx="2659">
                  <c:v>107</c:v>
                </c:pt>
                <c:pt idx="2660">
                  <c:v>120</c:v>
                </c:pt>
                <c:pt idx="2661">
                  <c:v>103</c:v>
                </c:pt>
                <c:pt idx="2662">
                  <c:v>92</c:v>
                </c:pt>
                <c:pt idx="2663">
                  <c:v>147</c:v>
                </c:pt>
                <c:pt idx="2664">
                  <c:v>98</c:v>
                </c:pt>
                <c:pt idx="2665">
                  <c:v>98</c:v>
                </c:pt>
                <c:pt idx="2666">
                  <c:v>103</c:v>
                </c:pt>
                <c:pt idx="2667">
                  <c:v>111</c:v>
                </c:pt>
                <c:pt idx="2668">
                  <c:v>98</c:v>
                </c:pt>
                <c:pt idx="2669">
                  <c:v>111</c:v>
                </c:pt>
                <c:pt idx="2670">
                  <c:v>111</c:v>
                </c:pt>
                <c:pt idx="2671">
                  <c:v>100</c:v>
                </c:pt>
                <c:pt idx="2672">
                  <c:v>116</c:v>
                </c:pt>
                <c:pt idx="2673">
                  <c:v>145</c:v>
                </c:pt>
                <c:pt idx="2674">
                  <c:v>84</c:v>
                </c:pt>
                <c:pt idx="2675">
                  <c:v>115</c:v>
                </c:pt>
                <c:pt idx="2676">
                  <c:v>105</c:v>
                </c:pt>
                <c:pt idx="2677">
                  <c:v>98</c:v>
                </c:pt>
                <c:pt idx="2678">
                  <c:v>99</c:v>
                </c:pt>
                <c:pt idx="2679">
                  <c:v>110</c:v>
                </c:pt>
                <c:pt idx="2680">
                  <c:v>97</c:v>
                </c:pt>
                <c:pt idx="2681">
                  <c:v>88</c:v>
                </c:pt>
                <c:pt idx="2682">
                  <c:v>103</c:v>
                </c:pt>
                <c:pt idx="2683">
                  <c:v>104</c:v>
                </c:pt>
                <c:pt idx="2684">
                  <c:v>90</c:v>
                </c:pt>
                <c:pt idx="2685">
                  <c:v>105</c:v>
                </c:pt>
                <c:pt idx="2686">
                  <c:v>93</c:v>
                </c:pt>
                <c:pt idx="2687">
                  <c:v>141</c:v>
                </c:pt>
                <c:pt idx="2688">
                  <c:v>85</c:v>
                </c:pt>
                <c:pt idx="2689">
                  <c:v>109</c:v>
                </c:pt>
                <c:pt idx="2690">
                  <c:v>105</c:v>
                </c:pt>
                <c:pt idx="2691">
                  <c:v>98</c:v>
                </c:pt>
                <c:pt idx="2692">
                  <c:v>119</c:v>
                </c:pt>
                <c:pt idx="2693">
                  <c:v>124</c:v>
                </c:pt>
                <c:pt idx="2694">
                  <c:v>101</c:v>
                </c:pt>
                <c:pt idx="2695">
                  <c:v>115</c:v>
                </c:pt>
                <c:pt idx="2696">
                  <c:v>120</c:v>
                </c:pt>
                <c:pt idx="2697">
                  <c:v>111</c:v>
                </c:pt>
                <c:pt idx="2698">
                  <c:v>94</c:v>
                </c:pt>
                <c:pt idx="2699">
                  <c:v>131</c:v>
                </c:pt>
                <c:pt idx="2700">
                  <c:v>139</c:v>
                </c:pt>
                <c:pt idx="2701">
                  <c:v>120</c:v>
                </c:pt>
                <c:pt idx="2702">
                  <c:v>119</c:v>
                </c:pt>
                <c:pt idx="2703">
                  <c:v>125</c:v>
                </c:pt>
                <c:pt idx="2704">
                  <c:v>108</c:v>
                </c:pt>
                <c:pt idx="2705">
                  <c:v>101</c:v>
                </c:pt>
                <c:pt idx="2706">
                  <c:v>145</c:v>
                </c:pt>
                <c:pt idx="2707">
                  <c:v>98</c:v>
                </c:pt>
                <c:pt idx="2708">
                  <c:v>101</c:v>
                </c:pt>
                <c:pt idx="2709">
                  <c:v>92</c:v>
                </c:pt>
                <c:pt idx="2710">
                  <c:v>93</c:v>
                </c:pt>
                <c:pt idx="2711">
                  <c:v>109</c:v>
                </c:pt>
                <c:pt idx="2712">
                  <c:v>123</c:v>
                </c:pt>
                <c:pt idx="2713">
                  <c:v>99</c:v>
                </c:pt>
                <c:pt idx="2714">
                  <c:v>119</c:v>
                </c:pt>
                <c:pt idx="2715">
                  <c:v>110</c:v>
                </c:pt>
                <c:pt idx="2716">
                  <c:v>107</c:v>
                </c:pt>
                <c:pt idx="2717">
                  <c:v>81</c:v>
                </c:pt>
                <c:pt idx="2718">
                  <c:v>105</c:v>
                </c:pt>
                <c:pt idx="2719">
                  <c:v>82</c:v>
                </c:pt>
                <c:pt idx="2720">
                  <c:v>109</c:v>
                </c:pt>
                <c:pt idx="2721">
                  <c:v>95</c:v>
                </c:pt>
                <c:pt idx="2722">
                  <c:v>100</c:v>
                </c:pt>
                <c:pt idx="2723">
                  <c:v>118</c:v>
                </c:pt>
                <c:pt idx="2724">
                  <c:v>91</c:v>
                </c:pt>
                <c:pt idx="2725">
                  <c:v>90</c:v>
                </c:pt>
                <c:pt idx="2726">
                  <c:v>108</c:v>
                </c:pt>
                <c:pt idx="2727">
                  <c:v>103</c:v>
                </c:pt>
                <c:pt idx="2728">
                  <c:v>96</c:v>
                </c:pt>
                <c:pt idx="2729">
                  <c:v>117</c:v>
                </c:pt>
                <c:pt idx="2730">
                  <c:v>93</c:v>
                </c:pt>
                <c:pt idx="2731">
                  <c:v>136</c:v>
                </c:pt>
                <c:pt idx="2732">
                  <c:v>115</c:v>
                </c:pt>
                <c:pt idx="2733">
                  <c:v>94</c:v>
                </c:pt>
                <c:pt idx="2734">
                  <c:v>85</c:v>
                </c:pt>
                <c:pt idx="2735">
                  <c:v>88</c:v>
                </c:pt>
                <c:pt idx="2736">
                  <c:v>112</c:v>
                </c:pt>
                <c:pt idx="2737">
                  <c:v>86</c:v>
                </c:pt>
                <c:pt idx="2738">
                  <c:v>86</c:v>
                </c:pt>
                <c:pt idx="2739">
                  <c:v>112</c:v>
                </c:pt>
                <c:pt idx="2740">
                  <c:v>137</c:v>
                </c:pt>
                <c:pt idx="2741">
                  <c:v>90</c:v>
                </c:pt>
                <c:pt idx="2742">
                  <c:v>107</c:v>
                </c:pt>
                <c:pt idx="2743">
                  <c:v>98</c:v>
                </c:pt>
                <c:pt idx="2744">
                  <c:v>84</c:v>
                </c:pt>
                <c:pt idx="2745">
                  <c:v>139</c:v>
                </c:pt>
                <c:pt idx="2746">
                  <c:v>97</c:v>
                </c:pt>
                <c:pt idx="2747">
                  <c:v>127</c:v>
                </c:pt>
                <c:pt idx="2748">
                  <c:v>150</c:v>
                </c:pt>
                <c:pt idx="2749">
                  <c:v>104</c:v>
                </c:pt>
                <c:pt idx="2750">
                  <c:v>132</c:v>
                </c:pt>
                <c:pt idx="2751">
                  <c:v>117</c:v>
                </c:pt>
                <c:pt idx="2752">
                  <c:v>115</c:v>
                </c:pt>
                <c:pt idx="2753">
                  <c:v>186</c:v>
                </c:pt>
                <c:pt idx="2754">
                  <c:v>90</c:v>
                </c:pt>
                <c:pt idx="2755">
                  <c:v>90</c:v>
                </c:pt>
                <c:pt idx="2756">
                  <c:v>134</c:v>
                </c:pt>
                <c:pt idx="2757">
                  <c:v>101</c:v>
                </c:pt>
                <c:pt idx="2758">
                  <c:v>97</c:v>
                </c:pt>
                <c:pt idx="2759">
                  <c:v>107</c:v>
                </c:pt>
                <c:pt idx="2760">
                  <c:v>99</c:v>
                </c:pt>
                <c:pt idx="2761">
                  <c:v>124</c:v>
                </c:pt>
                <c:pt idx="2762">
                  <c:v>110</c:v>
                </c:pt>
                <c:pt idx="2763">
                  <c:v>105</c:v>
                </c:pt>
                <c:pt idx="2764">
                  <c:v>178</c:v>
                </c:pt>
                <c:pt idx="2765">
                  <c:v>125</c:v>
                </c:pt>
                <c:pt idx="2766">
                  <c:v>108</c:v>
                </c:pt>
                <c:pt idx="2767">
                  <c:v>121</c:v>
                </c:pt>
                <c:pt idx="2768">
                  <c:v>100</c:v>
                </c:pt>
                <c:pt idx="2769">
                  <c:v>115</c:v>
                </c:pt>
                <c:pt idx="2770">
                  <c:v>108</c:v>
                </c:pt>
                <c:pt idx="2771">
                  <c:v>117</c:v>
                </c:pt>
                <c:pt idx="2772">
                  <c:v>220</c:v>
                </c:pt>
                <c:pt idx="2773">
                  <c:v>112</c:v>
                </c:pt>
                <c:pt idx="2774">
                  <c:v>99</c:v>
                </c:pt>
                <c:pt idx="2775">
                  <c:v>109</c:v>
                </c:pt>
                <c:pt idx="2776">
                  <c:v>83</c:v>
                </c:pt>
                <c:pt idx="2777">
                  <c:v>107</c:v>
                </c:pt>
                <c:pt idx="2778">
                  <c:v>102</c:v>
                </c:pt>
                <c:pt idx="2779">
                  <c:v>100</c:v>
                </c:pt>
                <c:pt idx="2780">
                  <c:v>97</c:v>
                </c:pt>
                <c:pt idx="2781">
                  <c:v>92</c:v>
                </c:pt>
                <c:pt idx="2782">
                  <c:v>84</c:v>
                </c:pt>
                <c:pt idx="2783">
                  <c:v>86</c:v>
                </c:pt>
                <c:pt idx="2784">
                  <c:v>120</c:v>
                </c:pt>
                <c:pt idx="2785">
                  <c:v>89</c:v>
                </c:pt>
                <c:pt idx="2786">
                  <c:v>117</c:v>
                </c:pt>
                <c:pt idx="2787">
                  <c:v>97</c:v>
                </c:pt>
                <c:pt idx="2788">
                  <c:v>91</c:v>
                </c:pt>
                <c:pt idx="2789">
                  <c:v>100</c:v>
                </c:pt>
                <c:pt idx="2790">
                  <c:v>72</c:v>
                </c:pt>
                <c:pt idx="2791">
                  <c:v>84</c:v>
                </c:pt>
                <c:pt idx="2792">
                  <c:v>126</c:v>
                </c:pt>
                <c:pt idx="2793">
                  <c:v>108</c:v>
                </c:pt>
                <c:pt idx="2794">
                  <c:v>112</c:v>
                </c:pt>
                <c:pt idx="2795">
                  <c:v>90</c:v>
                </c:pt>
                <c:pt idx="2796">
                  <c:v>91</c:v>
                </c:pt>
                <c:pt idx="2797">
                  <c:v>135</c:v>
                </c:pt>
                <c:pt idx="2798">
                  <c:v>141</c:v>
                </c:pt>
                <c:pt idx="2799">
                  <c:v>104</c:v>
                </c:pt>
                <c:pt idx="2800">
                  <c:v>84</c:v>
                </c:pt>
                <c:pt idx="2801">
                  <c:v>118</c:v>
                </c:pt>
                <c:pt idx="2802">
                  <c:v>82</c:v>
                </c:pt>
                <c:pt idx="2803">
                  <c:v>95</c:v>
                </c:pt>
                <c:pt idx="2804">
                  <c:v>94</c:v>
                </c:pt>
                <c:pt idx="2805">
                  <c:v>99</c:v>
                </c:pt>
                <c:pt idx="2806">
                  <c:v>121</c:v>
                </c:pt>
                <c:pt idx="2807">
                  <c:v>84</c:v>
                </c:pt>
                <c:pt idx="2808">
                  <c:v>93</c:v>
                </c:pt>
                <c:pt idx="2809">
                  <c:v>93</c:v>
                </c:pt>
                <c:pt idx="2810">
                  <c:v>120</c:v>
                </c:pt>
                <c:pt idx="2811">
                  <c:v>112</c:v>
                </c:pt>
                <c:pt idx="2812">
                  <c:v>107</c:v>
                </c:pt>
                <c:pt idx="2813">
                  <c:v>112</c:v>
                </c:pt>
                <c:pt idx="2814">
                  <c:v>96</c:v>
                </c:pt>
                <c:pt idx="2815">
                  <c:v>91</c:v>
                </c:pt>
                <c:pt idx="2816">
                  <c:v>105</c:v>
                </c:pt>
                <c:pt idx="2817">
                  <c:v>125</c:v>
                </c:pt>
                <c:pt idx="2818">
                  <c:v>102</c:v>
                </c:pt>
                <c:pt idx="2819">
                  <c:v>87</c:v>
                </c:pt>
                <c:pt idx="2820">
                  <c:v>118</c:v>
                </c:pt>
                <c:pt idx="2821">
                  <c:v>115</c:v>
                </c:pt>
                <c:pt idx="2822">
                  <c:v>91</c:v>
                </c:pt>
                <c:pt idx="2823">
                  <c:v>88</c:v>
                </c:pt>
                <c:pt idx="2824">
                  <c:v>127</c:v>
                </c:pt>
                <c:pt idx="2825">
                  <c:v>94</c:v>
                </c:pt>
                <c:pt idx="2826">
                  <c:v>115</c:v>
                </c:pt>
                <c:pt idx="2827">
                  <c:v>90</c:v>
                </c:pt>
                <c:pt idx="2828">
                  <c:v>102</c:v>
                </c:pt>
                <c:pt idx="2829">
                  <c:v>100</c:v>
                </c:pt>
                <c:pt idx="2830">
                  <c:v>117</c:v>
                </c:pt>
                <c:pt idx="2831">
                  <c:v>109</c:v>
                </c:pt>
                <c:pt idx="2832">
                  <c:v>121</c:v>
                </c:pt>
                <c:pt idx="2833">
                  <c:v>111</c:v>
                </c:pt>
                <c:pt idx="2834">
                  <c:v>100</c:v>
                </c:pt>
                <c:pt idx="2835">
                  <c:v>109</c:v>
                </c:pt>
                <c:pt idx="2836">
                  <c:v>93</c:v>
                </c:pt>
                <c:pt idx="2837">
                  <c:v>101</c:v>
                </c:pt>
                <c:pt idx="2838">
                  <c:v>101</c:v>
                </c:pt>
                <c:pt idx="2839">
                  <c:v>106</c:v>
                </c:pt>
                <c:pt idx="2840">
                  <c:v>94</c:v>
                </c:pt>
                <c:pt idx="2841">
                  <c:v>140</c:v>
                </c:pt>
                <c:pt idx="2842">
                  <c:v>132</c:v>
                </c:pt>
                <c:pt idx="2843">
                  <c:v>99</c:v>
                </c:pt>
                <c:pt idx="2844">
                  <c:v>90</c:v>
                </c:pt>
                <c:pt idx="2845">
                  <c:v>105</c:v>
                </c:pt>
                <c:pt idx="2846">
                  <c:v>108</c:v>
                </c:pt>
                <c:pt idx="2847">
                  <c:v>69</c:v>
                </c:pt>
                <c:pt idx="2848">
                  <c:v>148</c:v>
                </c:pt>
                <c:pt idx="2849">
                  <c:v>118</c:v>
                </c:pt>
                <c:pt idx="2850">
                  <c:v>132</c:v>
                </c:pt>
                <c:pt idx="2851">
                  <c:v>130</c:v>
                </c:pt>
                <c:pt idx="2852">
                  <c:v>95</c:v>
                </c:pt>
                <c:pt idx="2853">
                  <c:v>80</c:v>
                </c:pt>
                <c:pt idx="2854">
                  <c:v>94</c:v>
                </c:pt>
                <c:pt idx="2855">
                  <c:v>122</c:v>
                </c:pt>
                <c:pt idx="2856">
                  <c:v>102</c:v>
                </c:pt>
                <c:pt idx="2857">
                  <c:v>116</c:v>
                </c:pt>
                <c:pt idx="2858">
                  <c:v>78</c:v>
                </c:pt>
                <c:pt idx="2859">
                  <c:v>114</c:v>
                </c:pt>
                <c:pt idx="2860">
                  <c:v>112</c:v>
                </c:pt>
                <c:pt idx="2861">
                  <c:v>110</c:v>
                </c:pt>
                <c:pt idx="2862">
                  <c:v>104</c:v>
                </c:pt>
                <c:pt idx="2863">
                  <c:v>81</c:v>
                </c:pt>
                <c:pt idx="2864">
                  <c:v>154</c:v>
                </c:pt>
                <c:pt idx="2865">
                  <c:v>102</c:v>
                </c:pt>
                <c:pt idx="2866">
                  <c:v>89</c:v>
                </c:pt>
                <c:pt idx="2867">
                  <c:v>132</c:v>
                </c:pt>
                <c:pt idx="2868">
                  <c:v>103</c:v>
                </c:pt>
                <c:pt idx="2869">
                  <c:v>93</c:v>
                </c:pt>
                <c:pt idx="2870">
                  <c:v>93</c:v>
                </c:pt>
                <c:pt idx="2871">
                  <c:v>172</c:v>
                </c:pt>
                <c:pt idx="2872">
                  <c:v>96</c:v>
                </c:pt>
                <c:pt idx="2873">
                  <c:v>89</c:v>
                </c:pt>
                <c:pt idx="2874">
                  <c:v>92</c:v>
                </c:pt>
                <c:pt idx="2875">
                  <c:v>97</c:v>
                </c:pt>
                <c:pt idx="2876">
                  <c:v>93</c:v>
                </c:pt>
                <c:pt idx="2877">
                  <c:v>89</c:v>
                </c:pt>
                <c:pt idx="2878">
                  <c:v>144</c:v>
                </c:pt>
                <c:pt idx="2879">
                  <c:v>123</c:v>
                </c:pt>
                <c:pt idx="2880">
                  <c:v>93</c:v>
                </c:pt>
                <c:pt idx="2881">
                  <c:v>133</c:v>
                </c:pt>
                <c:pt idx="2882">
                  <c:v>121</c:v>
                </c:pt>
                <c:pt idx="2883">
                  <c:v>102</c:v>
                </c:pt>
                <c:pt idx="2884">
                  <c:v>102</c:v>
                </c:pt>
                <c:pt idx="2885">
                  <c:v>99</c:v>
                </c:pt>
                <c:pt idx="2886">
                  <c:v>98</c:v>
                </c:pt>
                <c:pt idx="2887">
                  <c:v>118</c:v>
                </c:pt>
                <c:pt idx="2888">
                  <c:v>125</c:v>
                </c:pt>
                <c:pt idx="2889">
                  <c:v>104</c:v>
                </c:pt>
                <c:pt idx="2890">
                  <c:v>109</c:v>
                </c:pt>
                <c:pt idx="2891">
                  <c:v>86</c:v>
                </c:pt>
                <c:pt idx="2892">
                  <c:v>115</c:v>
                </c:pt>
                <c:pt idx="2893">
                  <c:v>92</c:v>
                </c:pt>
                <c:pt idx="2894">
                  <c:v>91</c:v>
                </c:pt>
                <c:pt idx="2895">
                  <c:v>94</c:v>
                </c:pt>
                <c:pt idx="2896">
                  <c:v>93</c:v>
                </c:pt>
                <c:pt idx="2897">
                  <c:v>93</c:v>
                </c:pt>
                <c:pt idx="2898">
                  <c:v>100</c:v>
                </c:pt>
                <c:pt idx="2899">
                  <c:v>100</c:v>
                </c:pt>
                <c:pt idx="2900">
                  <c:v>113</c:v>
                </c:pt>
                <c:pt idx="2901">
                  <c:v>122</c:v>
                </c:pt>
                <c:pt idx="2902">
                  <c:v>100</c:v>
                </c:pt>
                <c:pt idx="2903">
                  <c:v>293</c:v>
                </c:pt>
                <c:pt idx="2904">
                  <c:v>137</c:v>
                </c:pt>
                <c:pt idx="2905">
                  <c:v>93</c:v>
                </c:pt>
                <c:pt idx="2906">
                  <c:v>123</c:v>
                </c:pt>
                <c:pt idx="2907">
                  <c:v>119</c:v>
                </c:pt>
                <c:pt idx="2908">
                  <c:v>107</c:v>
                </c:pt>
                <c:pt idx="2909">
                  <c:v>106</c:v>
                </c:pt>
                <c:pt idx="2910">
                  <c:v>109</c:v>
                </c:pt>
                <c:pt idx="2911">
                  <c:v>81</c:v>
                </c:pt>
                <c:pt idx="2912">
                  <c:v>95</c:v>
                </c:pt>
                <c:pt idx="2913">
                  <c:v>86</c:v>
                </c:pt>
                <c:pt idx="2914">
                  <c:v>113</c:v>
                </c:pt>
                <c:pt idx="2915">
                  <c:v>122</c:v>
                </c:pt>
                <c:pt idx="2916">
                  <c:v>90</c:v>
                </c:pt>
                <c:pt idx="2917">
                  <c:v>108</c:v>
                </c:pt>
                <c:pt idx="2918">
                  <c:v>113</c:v>
                </c:pt>
                <c:pt idx="2919">
                  <c:v>110</c:v>
                </c:pt>
                <c:pt idx="2920">
                  <c:v>109</c:v>
                </c:pt>
                <c:pt idx="2921">
                  <c:v>110</c:v>
                </c:pt>
                <c:pt idx="2922">
                  <c:v>100</c:v>
                </c:pt>
                <c:pt idx="2923">
                  <c:v>101</c:v>
                </c:pt>
                <c:pt idx="2924">
                  <c:v>97</c:v>
                </c:pt>
                <c:pt idx="2925">
                  <c:v>172</c:v>
                </c:pt>
                <c:pt idx="2926">
                  <c:v>104</c:v>
                </c:pt>
                <c:pt idx="2927">
                  <c:v>99</c:v>
                </c:pt>
                <c:pt idx="2928">
                  <c:v>129</c:v>
                </c:pt>
                <c:pt idx="2929">
                  <c:v>91</c:v>
                </c:pt>
                <c:pt idx="2930">
                  <c:v>100</c:v>
                </c:pt>
                <c:pt idx="2931">
                  <c:v>111</c:v>
                </c:pt>
                <c:pt idx="2932">
                  <c:v>114</c:v>
                </c:pt>
                <c:pt idx="2933">
                  <c:v>86</c:v>
                </c:pt>
                <c:pt idx="2934">
                  <c:v>107</c:v>
                </c:pt>
                <c:pt idx="2935">
                  <c:v>90</c:v>
                </c:pt>
                <c:pt idx="2936">
                  <c:v>103</c:v>
                </c:pt>
                <c:pt idx="2937">
                  <c:v>120</c:v>
                </c:pt>
                <c:pt idx="2938">
                  <c:v>134</c:v>
                </c:pt>
                <c:pt idx="2939">
                  <c:v>110</c:v>
                </c:pt>
                <c:pt idx="2940">
                  <c:v>95</c:v>
                </c:pt>
                <c:pt idx="2941">
                  <c:v>95</c:v>
                </c:pt>
                <c:pt idx="2942">
                  <c:v>132</c:v>
                </c:pt>
                <c:pt idx="2943">
                  <c:v>94</c:v>
                </c:pt>
                <c:pt idx="2944">
                  <c:v>89</c:v>
                </c:pt>
                <c:pt idx="2945">
                  <c:v>138</c:v>
                </c:pt>
                <c:pt idx="2946">
                  <c:v>113</c:v>
                </c:pt>
                <c:pt idx="2947">
                  <c:v>99</c:v>
                </c:pt>
                <c:pt idx="2948">
                  <c:v>111</c:v>
                </c:pt>
                <c:pt idx="2949">
                  <c:v>99</c:v>
                </c:pt>
                <c:pt idx="2950">
                  <c:v>104</c:v>
                </c:pt>
                <c:pt idx="2951">
                  <c:v>89</c:v>
                </c:pt>
                <c:pt idx="2952">
                  <c:v>103</c:v>
                </c:pt>
                <c:pt idx="2953">
                  <c:v>134</c:v>
                </c:pt>
                <c:pt idx="2954">
                  <c:v>100</c:v>
                </c:pt>
                <c:pt idx="2955">
                  <c:v>130</c:v>
                </c:pt>
                <c:pt idx="2956">
                  <c:v>106</c:v>
                </c:pt>
                <c:pt idx="2957">
                  <c:v>125</c:v>
                </c:pt>
                <c:pt idx="2958">
                  <c:v>109</c:v>
                </c:pt>
                <c:pt idx="2959">
                  <c:v>200</c:v>
                </c:pt>
                <c:pt idx="2960">
                  <c:v>114</c:v>
                </c:pt>
                <c:pt idx="2961">
                  <c:v>112</c:v>
                </c:pt>
                <c:pt idx="2962">
                  <c:v>116</c:v>
                </c:pt>
                <c:pt idx="2963">
                  <c:v>92</c:v>
                </c:pt>
                <c:pt idx="2964">
                  <c:v>120</c:v>
                </c:pt>
                <c:pt idx="2965">
                  <c:v>107</c:v>
                </c:pt>
                <c:pt idx="2966">
                  <c:v>92</c:v>
                </c:pt>
                <c:pt idx="2967">
                  <c:v>107</c:v>
                </c:pt>
                <c:pt idx="2968">
                  <c:v>100</c:v>
                </c:pt>
                <c:pt idx="2969">
                  <c:v>81</c:v>
                </c:pt>
                <c:pt idx="2970">
                  <c:v>101</c:v>
                </c:pt>
                <c:pt idx="2971">
                  <c:v>122</c:v>
                </c:pt>
                <c:pt idx="2972">
                  <c:v>97</c:v>
                </c:pt>
                <c:pt idx="2973">
                  <c:v>92</c:v>
                </c:pt>
                <c:pt idx="2974">
                  <c:v>92</c:v>
                </c:pt>
                <c:pt idx="2975">
                  <c:v>110</c:v>
                </c:pt>
                <c:pt idx="2976">
                  <c:v>86</c:v>
                </c:pt>
                <c:pt idx="2977">
                  <c:v>91</c:v>
                </c:pt>
                <c:pt idx="2978">
                  <c:v>145</c:v>
                </c:pt>
                <c:pt idx="2979">
                  <c:v>100</c:v>
                </c:pt>
                <c:pt idx="2980">
                  <c:v>111</c:v>
                </c:pt>
                <c:pt idx="2981">
                  <c:v>184</c:v>
                </c:pt>
                <c:pt idx="2982">
                  <c:v>89</c:v>
                </c:pt>
                <c:pt idx="2983">
                  <c:v>84</c:v>
                </c:pt>
                <c:pt idx="2984">
                  <c:v>98</c:v>
                </c:pt>
                <c:pt idx="2985">
                  <c:v>95</c:v>
                </c:pt>
                <c:pt idx="2986">
                  <c:v>100</c:v>
                </c:pt>
                <c:pt idx="2987">
                  <c:v>109</c:v>
                </c:pt>
                <c:pt idx="2988">
                  <c:v>118</c:v>
                </c:pt>
                <c:pt idx="2989">
                  <c:v>88</c:v>
                </c:pt>
                <c:pt idx="2990">
                  <c:v>86</c:v>
                </c:pt>
                <c:pt idx="2991">
                  <c:v>118</c:v>
                </c:pt>
                <c:pt idx="2992">
                  <c:v>125</c:v>
                </c:pt>
                <c:pt idx="2993">
                  <c:v>125</c:v>
                </c:pt>
                <c:pt idx="2994">
                  <c:v>94</c:v>
                </c:pt>
                <c:pt idx="2995">
                  <c:v>113</c:v>
                </c:pt>
                <c:pt idx="2996">
                  <c:v>104</c:v>
                </c:pt>
                <c:pt idx="2997">
                  <c:v>95</c:v>
                </c:pt>
                <c:pt idx="2998">
                  <c:v>102</c:v>
                </c:pt>
                <c:pt idx="2999">
                  <c:v>124</c:v>
                </c:pt>
                <c:pt idx="3000">
                  <c:v>105</c:v>
                </c:pt>
                <c:pt idx="3001">
                  <c:v>104</c:v>
                </c:pt>
                <c:pt idx="3002">
                  <c:v>120</c:v>
                </c:pt>
                <c:pt idx="3003">
                  <c:v>111</c:v>
                </c:pt>
                <c:pt idx="3004">
                  <c:v>95</c:v>
                </c:pt>
                <c:pt idx="3005">
                  <c:v>96</c:v>
                </c:pt>
                <c:pt idx="3006">
                  <c:v>97</c:v>
                </c:pt>
                <c:pt idx="3007">
                  <c:v>118</c:v>
                </c:pt>
                <c:pt idx="3008">
                  <c:v>193</c:v>
                </c:pt>
                <c:pt idx="3009">
                  <c:v>97</c:v>
                </c:pt>
                <c:pt idx="3010">
                  <c:v>98</c:v>
                </c:pt>
                <c:pt idx="3011">
                  <c:v>103</c:v>
                </c:pt>
                <c:pt idx="3012">
                  <c:v>161</c:v>
                </c:pt>
                <c:pt idx="3013">
                  <c:v>120</c:v>
                </c:pt>
                <c:pt idx="3014">
                  <c:v>97</c:v>
                </c:pt>
                <c:pt idx="3015">
                  <c:v>97</c:v>
                </c:pt>
                <c:pt idx="3016">
                  <c:v>99</c:v>
                </c:pt>
                <c:pt idx="3017">
                  <c:v>144</c:v>
                </c:pt>
                <c:pt idx="3018">
                  <c:v>111</c:v>
                </c:pt>
                <c:pt idx="3019">
                  <c:v>145</c:v>
                </c:pt>
                <c:pt idx="3020">
                  <c:v>106</c:v>
                </c:pt>
                <c:pt idx="3021">
                  <c:v>126</c:v>
                </c:pt>
                <c:pt idx="3022">
                  <c:v>106</c:v>
                </c:pt>
                <c:pt idx="3023">
                  <c:v>121</c:v>
                </c:pt>
                <c:pt idx="3024">
                  <c:v>117</c:v>
                </c:pt>
                <c:pt idx="3025">
                  <c:v>98</c:v>
                </c:pt>
                <c:pt idx="3026">
                  <c:v>109</c:v>
                </c:pt>
                <c:pt idx="3027">
                  <c:v>95</c:v>
                </c:pt>
                <c:pt idx="3028">
                  <c:v>109</c:v>
                </c:pt>
                <c:pt idx="3029">
                  <c:v>96</c:v>
                </c:pt>
                <c:pt idx="3030">
                  <c:v>101</c:v>
                </c:pt>
                <c:pt idx="3031">
                  <c:v>107</c:v>
                </c:pt>
                <c:pt idx="3032">
                  <c:v>119</c:v>
                </c:pt>
                <c:pt idx="3033">
                  <c:v>178</c:v>
                </c:pt>
                <c:pt idx="3034">
                  <c:v>100</c:v>
                </c:pt>
                <c:pt idx="3035">
                  <c:v>98</c:v>
                </c:pt>
                <c:pt idx="3036">
                  <c:v>92</c:v>
                </c:pt>
                <c:pt idx="3037">
                  <c:v>90</c:v>
                </c:pt>
                <c:pt idx="3038">
                  <c:v>90</c:v>
                </c:pt>
                <c:pt idx="3039">
                  <c:v>153</c:v>
                </c:pt>
                <c:pt idx="3040">
                  <c:v>124</c:v>
                </c:pt>
                <c:pt idx="3041">
                  <c:v>82</c:v>
                </c:pt>
                <c:pt idx="3042">
                  <c:v>107</c:v>
                </c:pt>
                <c:pt idx="3043">
                  <c:v>75</c:v>
                </c:pt>
                <c:pt idx="3044">
                  <c:v>97</c:v>
                </c:pt>
                <c:pt idx="3045">
                  <c:v>80</c:v>
                </c:pt>
                <c:pt idx="3046">
                  <c:v>85</c:v>
                </c:pt>
                <c:pt idx="3047">
                  <c:v>97</c:v>
                </c:pt>
                <c:pt idx="3048">
                  <c:v>109</c:v>
                </c:pt>
                <c:pt idx="3049">
                  <c:v>104</c:v>
                </c:pt>
                <c:pt idx="3050">
                  <c:v>140</c:v>
                </c:pt>
                <c:pt idx="3051">
                  <c:v>90</c:v>
                </c:pt>
                <c:pt idx="3052">
                  <c:v>130</c:v>
                </c:pt>
                <c:pt idx="3053">
                  <c:v>98</c:v>
                </c:pt>
                <c:pt idx="3054">
                  <c:v>101</c:v>
                </c:pt>
                <c:pt idx="3055">
                  <c:v>114</c:v>
                </c:pt>
                <c:pt idx="3056">
                  <c:v>100</c:v>
                </c:pt>
                <c:pt idx="3057">
                  <c:v>85</c:v>
                </c:pt>
                <c:pt idx="3058">
                  <c:v>103</c:v>
                </c:pt>
                <c:pt idx="3059">
                  <c:v>100</c:v>
                </c:pt>
                <c:pt idx="3060">
                  <c:v>114</c:v>
                </c:pt>
                <c:pt idx="3061">
                  <c:v>102</c:v>
                </c:pt>
                <c:pt idx="3062">
                  <c:v>103</c:v>
                </c:pt>
                <c:pt idx="3063">
                  <c:v>97</c:v>
                </c:pt>
                <c:pt idx="3064">
                  <c:v>116</c:v>
                </c:pt>
                <c:pt idx="3065">
                  <c:v>96</c:v>
                </c:pt>
                <c:pt idx="3066">
                  <c:v>98</c:v>
                </c:pt>
                <c:pt idx="3067">
                  <c:v>105</c:v>
                </c:pt>
                <c:pt idx="3068">
                  <c:v>123</c:v>
                </c:pt>
                <c:pt idx="3069">
                  <c:v>107</c:v>
                </c:pt>
                <c:pt idx="3070">
                  <c:v>112</c:v>
                </c:pt>
                <c:pt idx="3071">
                  <c:v>93</c:v>
                </c:pt>
                <c:pt idx="3072">
                  <c:v>97</c:v>
                </c:pt>
                <c:pt idx="3073">
                  <c:v>122</c:v>
                </c:pt>
                <c:pt idx="3074">
                  <c:v>101</c:v>
                </c:pt>
                <c:pt idx="3075">
                  <c:v>100</c:v>
                </c:pt>
                <c:pt idx="3076">
                  <c:v>129</c:v>
                </c:pt>
                <c:pt idx="3077">
                  <c:v>81</c:v>
                </c:pt>
                <c:pt idx="3078">
                  <c:v>96</c:v>
                </c:pt>
                <c:pt idx="3079">
                  <c:v>84</c:v>
                </c:pt>
                <c:pt idx="3080">
                  <c:v>100</c:v>
                </c:pt>
                <c:pt idx="3081">
                  <c:v>110</c:v>
                </c:pt>
                <c:pt idx="3082">
                  <c:v>130</c:v>
                </c:pt>
                <c:pt idx="3083">
                  <c:v>84</c:v>
                </c:pt>
                <c:pt idx="3084">
                  <c:v>106</c:v>
                </c:pt>
                <c:pt idx="3085">
                  <c:v>89</c:v>
                </c:pt>
                <c:pt idx="3086">
                  <c:v>76</c:v>
                </c:pt>
                <c:pt idx="3087">
                  <c:v>99</c:v>
                </c:pt>
                <c:pt idx="3088">
                  <c:v>96</c:v>
                </c:pt>
                <c:pt idx="3089">
                  <c:v>104</c:v>
                </c:pt>
                <c:pt idx="3090">
                  <c:v>108</c:v>
                </c:pt>
                <c:pt idx="3091">
                  <c:v>108</c:v>
                </c:pt>
                <c:pt idx="3092">
                  <c:v>87</c:v>
                </c:pt>
                <c:pt idx="3093">
                  <c:v>89</c:v>
                </c:pt>
                <c:pt idx="3094">
                  <c:v>97</c:v>
                </c:pt>
                <c:pt idx="3095">
                  <c:v>106</c:v>
                </c:pt>
                <c:pt idx="3096">
                  <c:v>100</c:v>
                </c:pt>
                <c:pt idx="3097">
                  <c:v>89</c:v>
                </c:pt>
                <c:pt idx="3098">
                  <c:v>114</c:v>
                </c:pt>
                <c:pt idx="3099">
                  <c:v>95</c:v>
                </c:pt>
                <c:pt idx="3100">
                  <c:v>97</c:v>
                </c:pt>
                <c:pt idx="3101">
                  <c:v>94</c:v>
                </c:pt>
                <c:pt idx="3102">
                  <c:v>103</c:v>
                </c:pt>
                <c:pt idx="3103">
                  <c:v>95</c:v>
                </c:pt>
                <c:pt idx="3104">
                  <c:v>101</c:v>
                </c:pt>
                <c:pt idx="3105">
                  <c:v>87</c:v>
                </c:pt>
                <c:pt idx="3106">
                  <c:v>101</c:v>
                </c:pt>
                <c:pt idx="3107">
                  <c:v>82</c:v>
                </c:pt>
                <c:pt idx="3108">
                  <c:v>74</c:v>
                </c:pt>
                <c:pt idx="3109">
                  <c:v>130</c:v>
                </c:pt>
                <c:pt idx="3110">
                  <c:v>112</c:v>
                </c:pt>
                <c:pt idx="3111">
                  <c:v>96</c:v>
                </c:pt>
                <c:pt idx="3112">
                  <c:v>89</c:v>
                </c:pt>
                <c:pt idx="3113">
                  <c:v>100</c:v>
                </c:pt>
                <c:pt idx="3114">
                  <c:v>78</c:v>
                </c:pt>
                <c:pt idx="3115">
                  <c:v>121</c:v>
                </c:pt>
                <c:pt idx="3116">
                  <c:v>85</c:v>
                </c:pt>
                <c:pt idx="3117">
                  <c:v>120</c:v>
                </c:pt>
                <c:pt idx="3118">
                  <c:v>106</c:v>
                </c:pt>
                <c:pt idx="3119">
                  <c:v>83</c:v>
                </c:pt>
                <c:pt idx="3120">
                  <c:v>120</c:v>
                </c:pt>
                <c:pt idx="3121">
                  <c:v>111</c:v>
                </c:pt>
                <c:pt idx="3122">
                  <c:v>100</c:v>
                </c:pt>
                <c:pt idx="3123">
                  <c:v>89</c:v>
                </c:pt>
                <c:pt idx="3124">
                  <c:v>115</c:v>
                </c:pt>
                <c:pt idx="3125">
                  <c:v>135</c:v>
                </c:pt>
                <c:pt idx="3126">
                  <c:v>92</c:v>
                </c:pt>
                <c:pt idx="3127">
                  <c:v>120</c:v>
                </c:pt>
                <c:pt idx="3128">
                  <c:v>97</c:v>
                </c:pt>
                <c:pt idx="3129">
                  <c:v>135</c:v>
                </c:pt>
                <c:pt idx="3130">
                  <c:v>93</c:v>
                </c:pt>
                <c:pt idx="3131">
                  <c:v>118</c:v>
                </c:pt>
                <c:pt idx="3132">
                  <c:v>97</c:v>
                </c:pt>
                <c:pt idx="3133">
                  <c:v>98</c:v>
                </c:pt>
                <c:pt idx="3134">
                  <c:v>98</c:v>
                </c:pt>
                <c:pt idx="3135">
                  <c:v>101</c:v>
                </c:pt>
                <c:pt idx="3136">
                  <c:v>132</c:v>
                </c:pt>
                <c:pt idx="3137">
                  <c:v>106</c:v>
                </c:pt>
                <c:pt idx="3138">
                  <c:v>168</c:v>
                </c:pt>
                <c:pt idx="3139">
                  <c:v>87</c:v>
                </c:pt>
                <c:pt idx="3140">
                  <c:v>98</c:v>
                </c:pt>
                <c:pt idx="3141">
                  <c:v>96</c:v>
                </c:pt>
                <c:pt idx="3142">
                  <c:v>104</c:v>
                </c:pt>
                <c:pt idx="3143">
                  <c:v>93</c:v>
                </c:pt>
                <c:pt idx="3144">
                  <c:v>95</c:v>
                </c:pt>
                <c:pt idx="3145">
                  <c:v>119</c:v>
                </c:pt>
                <c:pt idx="3146">
                  <c:v>89</c:v>
                </c:pt>
                <c:pt idx="3147">
                  <c:v>107</c:v>
                </c:pt>
                <c:pt idx="3148">
                  <c:v>85</c:v>
                </c:pt>
                <c:pt idx="3149">
                  <c:v>93</c:v>
                </c:pt>
                <c:pt idx="3150">
                  <c:v>101</c:v>
                </c:pt>
                <c:pt idx="3151">
                  <c:v>103</c:v>
                </c:pt>
                <c:pt idx="3152">
                  <c:v>101</c:v>
                </c:pt>
                <c:pt idx="3153">
                  <c:v>123</c:v>
                </c:pt>
                <c:pt idx="3154">
                  <c:v>111</c:v>
                </c:pt>
                <c:pt idx="3155">
                  <c:v>86</c:v>
                </c:pt>
                <c:pt idx="3156">
                  <c:v>99</c:v>
                </c:pt>
                <c:pt idx="3157">
                  <c:v>90</c:v>
                </c:pt>
                <c:pt idx="3158">
                  <c:v>82</c:v>
                </c:pt>
                <c:pt idx="3159">
                  <c:v>110</c:v>
                </c:pt>
                <c:pt idx="3160">
                  <c:v>83</c:v>
                </c:pt>
                <c:pt idx="3161">
                  <c:v>128</c:v>
                </c:pt>
                <c:pt idx="3162">
                  <c:v>125</c:v>
                </c:pt>
                <c:pt idx="3163">
                  <c:v>97</c:v>
                </c:pt>
                <c:pt idx="3164">
                  <c:v>86</c:v>
                </c:pt>
                <c:pt idx="3165">
                  <c:v>91</c:v>
                </c:pt>
                <c:pt idx="3166">
                  <c:v>90</c:v>
                </c:pt>
                <c:pt idx="3167">
                  <c:v>90</c:v>
                </c:pt>
                <c:pt idx="3168">
                  <c:v>94</c:v>
                </c:pt>
                <c:pt idx="3169">
                  <c:v>112</c:v>
                </c:pt>
                <c:pt idx="3170">
                  <c:v>85</c:v>
                </c:pt>
                <c:pt idx="3171">
                  <c:v>93</c:v>
                </c:pt>
                <c:pt idx="3172">
                  <c:v>104</c:v>
                </c:pt>
                <c:pt idx="3173">
                  <c:v>94</c:v>
                </c:pt>
                <c:pt idx="3174">
                  <c:v>85</c:v>
                </c:pt>
                <c:pt idx="3175">
                  <c:v>99</c:v>
                </c:pt>
                <c:pt idx="3176">
                  <c:v>91</c:v>
                </c:pt>
                <c:pt idx="3177">
                  <c:v>117</c:v>
                </c:pt>
                <c:pt idx="3178">
                  <c:v>85</c:v>
                </c:pt>
                <c:pt idx="3179">
                  <c:v>106</c:v>
                </c:pt>
                <c:pt idx="3180">
                  <c:v>81</c:v>
                </c:pt>
                <c:pt idx="3181">
                  <c:v>100</c:v>
                </c:pt>
                <c:pt idx="3182">
                  <c:v>90</c:v>
                </c:pt>
                <c:pt idx="3183">
                  <c:v>116</c:v>
                </c:pt>
                <c:pt idx="3184">
                  <c:v>84</c:v>
                </c:pt>
                <c:pt idx="3185">
                  <c:v>135</c:v>
                </c:pt>
                <c:pt idx="3186">
                  <c:v>84</c:v>
                </c:pt>
                <c:pt idx="3187">
                  <c:v>89</c:v>
                </c:pt>
                <c:pt idx="3188">
                  <c:v>107</c:v>
                </c:pt>
                <c:pt idx="3189">
                  <c:v>144</c:v>
                </c:pt>
                <c:pt idx="3190">
                  <c:v>98</c:v>
                </c:pt>
                <c:pt idx="3191">
                  <c:v>94</c:v>
                </c:pt>
                <c:pt idx="3192">
                  <c:v>117</c:v>
                </c:pt>
                <c:pt idx="3193">
                  <c:v>102</c:v>
                </c:pt>
                <c:pt idx="3194">
                  <c:v>127</c:v>
                </c:pt>
                <c:pt idx="3195">
                  <c:v>98</c:v>
                </c:pt>
                <c:pt idx="3196">
                  <c:v>88</c:v>
                </c:pt>
                <c:pt idx="3197">
                  <c:v>197</c:v>
                </c:pt>
                <c:pt idx="3198">
                  <c:v>121</c:v>
                </c:pt>
                <c:pt idx="3199">
                  <c:v>90</c:v>
                </c:pt>
                <c:pt idx="3200">
                  <c:v>89</c:v>
                </c:pt>
                <c:pt idx="3201">
                  <c:v>104</c:v>
                </c:pt>
                <c:pt idx="3202">
                  <c:v>94</c:v>
                </c:pt>
                <c:pt idx="3203">
                  <c:v>90</c:v>
                </c:pt>
                <c:pt idx="3204">
                  <c:v>130</c:v>
                </c:pt>
                <c:pt idx="3205">
                  <c:v>92</c:v>
                </c:pt>
                <c:pt idx="3206">
                  <c:v>176</c:v>
                </c:pt>
                <c:pt idx="3207">
                  <c:v>116</c:v>
                </c:pt>
                <c:pt idx="3208">
                  <c:v>88</c:v>
                </c:pt>
                <c:pt idx="3209">
                  <c:v>106</c:v>
                </c:pt>
                <c:pt idx="3210">
                  <c:v>181</c:v>
                </c:pt>
                <c:pt idx="3211">
                  <c:v>130</c:v>
                </c:pt>
                <c:pt idx="3212">
                  <c:v>93</c:v>
                </c:pt>
                <c:pt idx="3213">
                  <c:v>110</c:v>
                </c:pt>
                <c:pt idx="3214">
                  <c:v>123</c:v>
                </c:pt>
                <c:pt idx="3215">
                  <c:v>120</c:v>
                </c:pt>
                <c:pt idx="3216">
                  <c:v>87</c:v>
                </c:pt>
                <c:pt idx="3217">
                  <c:v>123</c:v>
                </c:pt>
                <c:pt idx="3218">
                  <c:v>103</c:v>
                </c:pt>
                <c:pt idx="3219">
                  <c:v>91</c:v>
                </c:pt>
                <c:pt idx="3220">
                  <c:v>88</c:v>
                </c:pt>
                <c:pt idx="3221">
                  <c:v>126</c:v>
                </c:pt>
                <c:pt idx="3222">
                  <c:v>120</c:v>
                </c:pt>
                <c:pt idx="3223">
                  <c:v>116</c:v>
                </c:pt>
                <c:pt idx="3224">
                  <c:v>94</c:v>
                </c:pt>
                <c:pt idx="3225">
                  <c:v>85</c:v>
                </c:pt>
                <c:pt idx="3226">
                  <c:v>137</c:v>
                </c:pt>
                <c:pt idx="3227">
                  <c:v>114</c:v>
                </c:pt>
                <c:pt idx="3228">
                  <c:v>76</c:v>
                </c:pt>
                <c:pt idx="3229">
                  <c:v>119</c:v>
                </c:pt>
                <c:pt idx="3230">
                  <c:v>99</c:v>
                </c:pt>
                <c:pt idx="3231">
                  <c:v>79</c:v>
                </c:pt>
                <c:pt idx="3232">
                  <c:v>114</c:v>
                </c:pt>
                <c:pt idx="3233">
                  <c:v>91</c:v>
                </c:pt>
                <c:pt idx="3234">
                  <c:v>95</c:v>
                </c:pt>
                <c:pt idx="3235">
                  <c:v>103</c:v>
                </c:pt>
                <c:pt idx="3236">
                  <c:v>92</c:v>
                </c:pt>
                <c:pt idx="3237">
                  <c:v>124</c:v>
                </c:pt>
                <c:pt idx="3238">
                  <c:v>156</c:v>
                </c:pt>
                <c:pt idx="3239">
                  <c:v>84</c:v>
                </c:pt>
                <c:pt idx="3240">
                  <c:v>300</c:v>
                </c:pt>
                <c:pt idx="3241">
                  <c:v>120</c:v>
                </c:pt>
                <c:pt idx="3242">
                  <c:v>98</c:v>
                </c:pt>
                <c:pt idx="3243">
                  <c:v>121</c:v>
                </c:pt>
                <c:pt idx="3244">
                  <c:v>97</c:v>
                </c:pt>
                <c:pt idx="3245">
                  <c:v>86</c:v>
                </c:pt>
                <c:pt idx="3246">
                  <c:v>93</c:v>
                </c:pt>
                <c:pt idx="3247">
                  <c:v>45</c:v>
                </c:pt>
                <c:pt idx="3248">
                  <c:v>97</c:v>
                </c:pt>
                <c:pt idx="3249">
                  <c:v>102</c:v>
                </c:pt>
                <c:pt idx="3250">
                  <c:v>105</c:v>
                </c:pt>
                <c:pt idx="3251">
                  <c:v>103</c:v>
                </c:pt>
                <c:pt idx="3252">
                  <c:v>93</c:v>
                </c:pt>
                <c:pt idx="3253">
                  <c:v>76</c:v>
                </c:pt>
                <c:pt idx="3254">
                  <c:v>90</c:v>
                </c:pt>
                <c:pt idx="3255">
                  <c:v>122</c:v>
                </c:pt>
                <c:pt idx="3256">
                  <c:v>127</c:v>
                </c:pt>
                <c:pt idx="3257">
                  <c:v>84</c:v>
                </c:pt>
                <c:pt idx="3258">
                  <c:v>96</c:v>
                </c:pt>
                <c:pt idx="3259">
                  <c:v>97</c:v>
                </c:pt>
                <c:pt idx="3260">
                  <c:v>112</c:v>
                </c:pt>
                <c:pt idx="3261">
                  <c:v>125</c:v>
                </c:pt>
                <c:pt idx="3262">
                  <c:v>96</c:v>
                </c:pt>
                <c:pt idx="3263">
                  <c:v>98</c:v>
                </c:pt>
                <c:pt idx="3264">
                  <c:v>92</c:v>
                </c:pt>
                <c:pt idx="3265">
                  <c:v>103</c:v>
                </c:pt>
                <c:pt idx="3266">
                  <c:v>122</c:v>
                </c:pt>
                <c:pt idx="3267">
                  <c:v>101</c:v>
                </c:pt>
                <c:pt idx="3268">
                  <c:v>104</c:v>
                </c:pt>
                <c:pt idx="3269">
                  <c:v>101</c:v>
                </c:pt>
                <c:pt idx="3270">
                  <c:v>135</c:v>
                </c:pt>
                <c:pt idx="3271">
                  <c:v>119</c:v>
                </c:pt>
                <c:pt idx="3272">
                  <c:v>128</c:v>
                </c:pt>
                <c:pt idx="3273">
                  <c:v>107</c:v>
                </c:pt>
                <c:pt idx="3274">
                  <c:v>106</c:v>
                </c:pt>
                <c:pt idx="3275">
                  <c:v>126</c:v>
                </c:pt>
                <c:pt idx="3276">
                  <c:v>128</c:v>
                </c:pt>
                <c:pt idx="3277">
                  <c:v>127</c:v>
                </c:pt>
                <c:pt idx="3278">
                  <c:v>160</c:v>
                </c:pt>
                <c:pt idx="3279">
                  <c:v>126</c:v>
                </c:pt>
                <c:pt idx="3280">
                  <c:v>171</c:v>
                </c:pt>
                <c:pt idx="3281">
                  <c:v>150</c:v>
                </c:pt>
                <c:pt idx="3282">
                  <c:v>122</c:v>
                </c:pt>
                <c:pt idx="3283">
                  <c:v>178</c:v>
                </c:pt>
                <c:pt idx="3284">
                  <c:v>95</c:v>
                </c:pt>
                <c:pt idx="3285">
                  <c:v>117</c:v>
                </c:pt>
                <c:pt idx="3286">
                  <c:v>119</c:v>
                </c:pt>
                <c:pt idx="3287">
                  <c:v>174</c:v>
                </c:pt>
                <c:pt idx="3288">
                  <c:v>111</c:v>
                </c:pt>
                <c:pt idx="3289">
                  <c:v>101</c:v>
                </c:pt>
                <c:pt idx="3290">
                  <c:v>89</c:v>
                </c:pt>
                <c:pt idx="3291">
                  <c:v>113</c:v>
                </c:pt>
                <c:pt idx="3292">
                  <c:v>95</c:v>
                </c:pt>
                <c:pt idx="3293">
                  <c:v>112</c:v>
                </c:pt>
                <c:pt idx="3294">
                  <c:v>109</c:v>
                </c:pt>
                <c:pt idx="3295">
                  <c:v>108</c:v>
                </c:pt>
                <c:pt idx="3296">
                  <c:v>100</c:v>
                </c:pt>
                <c:pt idx="3297">
                  <c:v>90</c:v>
                </c:pt>
                <c:pt idx="3298">
                  <c:v>130</c:v>
                </c:pt>
                <c:pt idx="3299">
                  <c:v>94</c:v>
                </c:pt>
                <c:pt idx="3300">
                  <c:v>93</c:v>
                </c:pt>
                <c:pt idx="3301">
                  <c:v>80</c:v>
                </c:pt>
                <c:pt idx="3302">
                  <c:v>111</c:v>
                </c:pt>
                <c:pt idx="3303">
                  <c:v>142</c:v>
                </c:pt>
                <c:pt idx="3304">
                  <c:v>107</c:v>
                </c:pt>
                <c:pt idx="3305">
                  <c:v>91</c:v>
                </c:pt>
                <c:pt idx="3306">
                  <c:v>112</c:v>
                </c:pt>
                <c:pt idx="3307">
                  <c:v>82</c:v>
                </c:pt>
                <c:pt idx="3308">
                  <c:v>97</c:v>
                </c:pt>
                <c:pt idx="3309">
                  <c:v>128</c:v>
                </c:pt>
                <c:pt idx="3310">
                  <c:v>102</c:v>
                </c:pt>
                <c:pt idx="3311">
                  <c:v>93</c:v>
                </c:pt>
                <c:pt idx="3312">
                  <c:v>116</c:v>
                </c:pt>
                <c:pt idx="3313">
                  <c:v>138</c:v>
                </c:pt>
                <c:pt idx="3314">
                  <c:v>117</c:v>
                </c:pt>
                <c:pt idx="3315">
                  <c:v>93</c:v>
                </c:pt>
                <c:pt idx="3316">
                  <c:v>92</c:v>
                </c:pt>
                <c:pt idx="3317">
                  <c:v>110</c:v>
                </c:pt>
                <c:pt idx="3318">
                  <c:v>92</c:v>
                </c:pt>
                <c:pt idx="3319">
                  <c:v>104</c:v>
                </c:pt>
                <c:pt idx="3320">
                  <c:v>98</c:v>
                </c:pt>
                <c:pt idx="3321">
                  <c:v>89</c:v>
                </c:pt>
                <c:pt idx="3322">
                  <c:v>92</c:v>
                </c:pt>
                <c:pt idx="3323">
                  <c:v>140</c:v>
                </c:pt>
                <c:pt idx="3324">
                  <c:v>90</c:v>
                </c:pt>
                <c:pt idx="3325">
                  <c:v>129</c:v>
                </c:pt>
                <c:pt idx="3326">
                  <c:v>111</c:v>
                </c:pt>
                <c:pt idx="3327">
                  <c:v>79</c:v>
                </c:pt>
                <c:pt idx="3328">
                  <c:v>104</c:v>
                </c:pt>
                <c:pt idx="3329">
                  <c:v>101</c:v>
                </c:pt>
                <c:pt idx="3330">
                  <c:v>113</c:v>
                </c:pt>
                <c:pt idx="3331">
                  <c:v>92</c:v>
                </c:pt>
                <c:pt idx="3332">
                  <c:v>106</c:v>
                </c:pt>
                <c:pt idx="3333">
                  <c:v>98</c:v>
                </c:pt>
                <c:pt idx="3334">
                  <c:v>75</c:v>
                </c:pt>
                <c:pt idx="3335">
                  <c:v>104</c:v>
                </c:pt>
                <c:pt idx="3336">
                  <c:v>108</c:v>
                </c:pt>
                <c:pt idx="3337">
                  <c:v>99</c:v>
                </c:pt>
                <c:pt idx="3338">
                  <c:v>180</c:v>
                </c:pt>
                <c:pt idx="3339">
                  <c:v>109</c:v>
                </c:pt>
                <c:pt idx="3340">
                  <c:v>111</c:v>
                </c:pt>
                <c:pt idx="3341">
                  <c:v>93</c:v>
                </c:pt>
                <c:pt idx="3342">
                  <c:v>99</c:v>
                </c:pt>
                <c:pt idx="3343">
                  <c:v>98</c:v>
                </c:pt>
                <c:pt idx="3344">
                  <c:v>95</c:v>
                </c:pt>
                <c:pt idx="3345">
                  <c:v>107</c:v>
                </c:pt>
                <c:pt idx="3346">
                  <c:v>102</c:v>
                </c:pt>
                <c:pt idx="3347">
                  <c:v>97</c:v>
                </c:pt>
                <c:pt idx="3348">
                  <c:v>124</c:v>
                </c:pt>
                <c:pt idx="3349">
                  <c:v>97</c:v>
                </c:pt>
                <c:pt idx="3350">
                  <c:v>124</c:v>
                </c:pt>
                <c:pt idx="3351">
                  <c:v>96</c:v>
                </c:pt>
                <c:pt idx="3352">
                  <c:v>114</c:v>
                </c:pt>
                <c:pt idx="3353">
                  <c:v>90</c:v>
                </c:pt>
                <c:pt idx="3354">
                  <c:v>104</c:v>
                </c:pt>
                <c:pt idx="3355">
                  <c:v>102</c:v>
                </c:pt>
                <c:pt idx="3356">
                  <c:v>93</c:v>
                </c:pt>
                <c:pt idx="3357">
                  <c:v>90</c:v>
                </c:pt>
                <c:pt idx="3358">
                  <c:v>106</c:v>
                </c:pt>
                <c:pt idx="3359">
                  <c:v>99</c:v>
                </c:pt>
                <c:pt idx="3360">
                  <c:v>115</c:v>
                </c:pt>
                <c:pt idx="3361">
                  <c:v>89</c:v>
                </c:pt>
                <c:pt idx="3362">
                  <c:v>101</c:v>
                </c:pt>
                <c:pt idx="3363">
                  <c:v>92</c:v>
                </c:pt>
                <c:pt idx="3364">
                  <c:v>94</c:v>
                </c:pt>
                <c:pt idx="3365">
                  <c:v>100</c:v>
                </c:pt>
                <c:pt idx="3366">
                  <c:v>106</c:v>
                </c:pt>
                <c:pt idx="3367">
                  <c:v>109</c:v>
                </c:pt>
                <c:pt idx="3368">
                  <c:v>105</c:v>
                </c:pt>
                <c:pt idx="3369">
                  <c:v>102</c:v>
                </c:pt>
                <c:pt idx="3370">
                  <c:v>97</c:v>
                </c:pt>
                <c:pt idx="3371">
                  <c:v>118</c:v>
                </c:pt>
                <c:pt idx="3372">
                  <c:v>92</c:v>
                </c:pt>
                <c:pt idx="3373">
                  <c:v>112</c:v>
                </c:pt>
                <c:pt idx="3374">
                  <c:v>103</c:v>
                </c:pt>
                <c:pt idx="3375">
                  <c:v>93</c:v>
                </c:pt>
                <c:pt idx="3376">
                  <c:v>101</c:v>
                </c:pt>
                <c:pt idx="3377">
                  <c:v>115</c:v>
                </c:pt>
                <c:pt idx="3378">
                  <c:v>113</c:v>
                </c:pt>
                <c:pt idx="3379">
                  <c:v>95</c:v>
                </c:pt>
                <c:pt idx="3380">
                  <c:v>153</c:v>
                </c:pt>
                <c:pt idx="3381">
                  <c:v>89</c:v>
                </c:pt>
                <c:pt idx="3382">
                  <c:v>92</c:v>
                </c:pt>
                <c:pt idx="3383">
                  <c:v>107</c:v>
                </c:pt>
                <c:pt idx="3384">
                  <c:v>118</c:v>
                </c:pt>
                <c:pt idx="3385">
                  <c:v>97</c:v>
                </c:pt>
                <c:pt idx="3386">
                  <c:v>156</c:v>
                </c:pt>
                <c:pt idx="3387">
                  <c:v>100</c:v>
                </c:pt>
                <c:pt idx="3388">
                  <c:v>96</c:v>
                </c:pt>
                <c:pt idx="3389">
                  <c:v>104</c:v>
                </c:pt>
                <c:pt idx="3390">
                  <c:v>120</c:v>
                </c:pt>
                <c:pt idx="3391">
                  <c:v>175</c:v>
                </c:pt>
                <c:pt idx="3392">
                  <c:v>95</c:v>
                </c:pt>
                <c:pt idx="3393">
                  <c:v>95</c:v>
                </c:pt>
                <c:pt idx="3394">
                  <c:v>121</c:v>
                </c:pt>
                <c:pt idx="3395">
                  <c:v>110</c:v>
                </c:pt>
                <c:pt idx="3396">
                  <c:v>96</c:v>
                </c:pt>
                <c:pt idx="3397">
                  <c:v>121</c:v>
                </c:pt>
                <c:pt idx="3398">
                  <c:v>95</c:v>
                </c:pt>
                <c:pt idx="3399">
                  <c:v>112</c:v>
                </c:pt>
                <c:pt idx="3400">
                  <c:v>112</c:v>
                </c:pt>
                <c:pt idx="3401">
                  <c:v>143</c:v>
                </c:pt>
                <c:pt idx="3402">
                  <c:v>93</c:v>
                </c:pt>
                <c:pt idx="3403">
                  <c:v>110</c:v>
                </c:pt>
                <c:pt idx="3404">
                  <c:v>104</c:v>
                </c:pt>
                <c:pt idx="3405">
                  <c:v>115</c:v>
                </c:pt>
                <c:pt idx="3406">
                  <c:v>119</c:v>
                </c:pt>
                <c:pt idx="3407">
                  <c:v>125</c:v>
                </c:pt>
                <c:pt idx="3408">
                  <c:v>96</c:v>
                </c:pt>
                <c:pt idx="3409">
                  <c:v>100</c:v>
                </c:pt>
                <c:pt idx="3410">
                  <c:v>46</c:v>
                </c:pt>
                <c:pt idx="3411">
                  <c:v>89</c:v>
                </c:pt>
                <c:pt idx="3412">
                  <c:v>92</c:v>
                </c:pt>
                <c:pt idx="3413">
                  <c:v>109</c:v>
                </c:pt>
                <c:pt idx="3414">
                  <c:v>103</c:v>
                </c:pt>
                <c:pt idx="3415">
                  <c:v>95</c:v>
                </c:pt>
                <c:pt idx="3416">
                  <c:v>143</c:v>
                </c:pt>
                <c:pt idx="3417">
                  <c:v>105</c:v>
                </c:pt>
                <c:pt idx="3418">
                  <c:v>79</c:v>
                </c:pt>
                <c:pt idx="3419">
                  <c:v>106</c:v>
                </c:pt>
                <c:pt idx="3420">
                  <c:v>100</c:v>
                </c:pt>
                <c:pt idx="3421">
                  <c:v>103</c:v>
                </c:pt>
                <c:pt idx="3422">
                  <c:v>116</c:v>
                </c:pt>
                <c:pt idx="3423">
                  <c:v>99</c:v>
                </c:pt>
                <c:pt idx="3424">
                  <c:v>164</c:v>
                </c:pt>
                <c:pt idx="3425">
                  <c:v>96</c:v>
                </c:pt>
                <c:pt idx="3426">
                  <c:v>122</c:v>
                </c:pt>
                <c:pt idx="3427">
                  <c:v>94</c:v>
                </c:pt>
                <c:pt idx="3428">
                  <c:v>93</c:v>
                </c:pt>
                <c:pt idx="3429">
                  <c:v>96</c:v>
                </c:pt>
                <c:pt idx="3430">
                  <c:v>113</c:v>
                </c:pt>
                <c:pt idx="3431">
                  <c:v>192</c:v>
                </c:pt>
                <c:pt idx="3432">
                  <c:v>99</c:v>
                </c:pt>
                <c:pt idx="3433">
                  <c:v>91</c:v>
                </c:pt>
                <c:pt idx="3434">
                  <c:v>100</c:v>
                </c:pt>
                <c:pt idx="3435">
                  <c:v>105</c:v>
                </c:pt>
                <c:pt idx="3436">
                  <c:v>99</c:v>
                </c:pt>
                <c:pt idx="3437">
                  <c:v>112</c:v>
                </c:pt>
                <c:pt idx="3438">
                  <c:v>100</c:v>
                </c:pt>
                <c:pt idx="3439">
                  <c:v>99</c:v>
                </c:pt>
                <c:pt idx="3440">
                  <c:v>100</c:v>
                </c:pt>
                <c:pt idx="3441">
                  <c:v>125</c:v>
                </c:pt>
                <c:pt idx="3442">
                  <c:v>107</c:v>
                </c:pt>
                <c:pt idx="3443">
                  <c:v>107</c:v>
                </c:pt>
                <c:pt idx="3444">
                  <c:v>97</c:v>
                </c:pt>
                <c:pt idx="3445">
                  <c:v>105</c:v>
                </c:pt>
                <c:pt idx="3446">
                  <c:v>95</c:v>
                </c:pt>
                <c:pt idx="3447">
                  <c:v>106</c:v>
                </c:pt>
                <c:pt idx="3448">
                  <c:v>93</c:v>
                </c:pt>
                <c:pt idx="3449">
                  <c:v>103</c:v>
                </c:pt>
                <c:pt idx="3450">
                  <c:v>96</c:v>
                </c:pt>
                <c:pt idx="3451">
                  <c:v>103</c:v>
                </c:pt>
                <c:pt idx="3452">
                  <c:v>108</c:v>
                </c:pt>
                <c:pt idx="3453">
                  <c:v>177</c:v>
                </c:pt>
                <c:pt idx="3454">
                  <c:v>118</c:v>
                </c:pt>
                <c:pt idx="3455">
                  <c:v>97</c:v>
                </c:pt>
                <c:pt idx="3456">
                  <c:v>102</c:v>
                </c:pt>
                <c:pt idx="3457">
                  <c:v>92</c:v>
                </c:pt>
                <c:pt idx="3458">
                  <c:v>88</c:v>
                </c:pt>
                <c:pt idx="3459">
                  <c:v>80</c:v>
                </c:pt>
                <c:pt idx="3460">
                  <c:v>45</c:v>
                </c:pt>
                <c:pt idx="3461">
                  <c:v>115</c:v>
                </c:pt>
                <c:pt idx="3462">
                  <c:v>97</c:v>
                </c:pt>
                <c:pt idx="3463">
                  <c:v>102</c:v>
                </c:pt>
                <c:pt idx="3464">
                  <c:v>111</c:v>
                </c:pt>
                <c:pt idx="3465">
                  <c:v>96</c:v>
                </c:pt>
                <c:pt idx="3466">
                  <c:v>94</c:v>
                </c:pt>
                <c:pt idx="3467">
                  <c:v>125</c:v>
                </c:pt>
                <c:pt idx="3468">
                  <c:v>108</c:v>
                </c:pt>
                <c:pt idx="3469">
                  <c:v>101</c:v>
                </c:pt>
                <c:pt idx="3470">
                  <c:v>101</c:v>
                </c:pt>
                <c:pt idx="3471">
                  <c:v>139</c:v>
                </c:pt>
                <c:pt idx="3472">
                  <c:v>125</c:v>
                </c:pt>
                <c:pt idx="3473">
                  <c:v>88</c:v>
                </c:pt>
                <c:pt idx="3474">
                  <c:v>115</c:v>
                </c:pt>
                <c:pt idx="3475">
                  <c:v>99</c:v>
                </c:pt>
                <c:pt idx="3476">
                  <c:v>88</c:v>
                </c:pt>
                <c:pt idx="3477">
                  <c:v>112</c:v>
                </c:pt>
                <c:pt idx="3478">
                  <c:v>108</c:v>
                </c:pt>
                <c:pt idx="3479">
                  <c:v>107</c:v>
                </c:pt>
                <c:pt idx="3480">
                  <c:v>104</c:v>
                </c:pt>
                <c:pt idx="3481">
                  <c:v>108</c:v>
                </c:pt>
                <c:pt idx="3482">
                  <c:v>102</c:v>
                </c:pt>
                <c:pt idx="3483">
                  <c:v>88</c:v>
                </c:pt>
                <c:pt idx="3484">
                  <c:v>115</c:v>
                </c:pt>
                <c:pt idx="3485">
                  <c:v>91</c:v>
                </c:pt>
                <c:pt idx="3486">
                  <c:v>141</c:v>
                </c:pt>
                <c:pt idx="3487">
                  <c:v>101</c:v>
                </c:pt>
                <c:pt idx="3488">
                  <c:v>105</c:v>
                </c:pt>
                <c:pt idx="3489">
                  <c:v>100</c:v>
                </c:pt>
                <c:pt idx="3490">
                  <c:v>116</c:v>
                </c:pt>
                <c:pt idx="3491">
                  <c:v>97</c:v>
                </c:pt>
                <c:pt idx="3492">
                  <c:v>106</c:v>
                </c:pt>
                <c:pt idx="3493">
                  <c:v>105</c:v>
                </c:pt>
                <c:pt idx="3494">
                  <c:v>102</c:v>
                </c:pt>
                <c:pt idx="3495">
                  <c:v>122</c:v>
                </c:pt>
                <c:pt idx="3496">
                  <c:v>107</c:v>
                </c:pt>
                <c:pt idx="3497">
                  <c:v>121</c:v>
                </c:pt>
                <c:pt idx="3498">
                  <c:v>98</c:v>
                </c:pt>
                <c:pt idx="3499">
                  <c:v>108</c:v>
                </c:pt>
                <c:pt idx="3500">
                  <c:v>123</c:v>
                </c:pt>
                <c:pt idx="3501">
                  <c:v>110</c:v>
                </c:pt>
                <c:pt idx="3502">
                  <c:v>120</c:v>
                </c:pt>
                <c:pt idx="3503">
                  <c:v>122</c:v>
                </c:pt>
                <c:pt idx="3504">
                  <c:v>110</c:v>
                </c:pt>
                <c:pt idx="3505">
                  <c:v>139</c:v>
                </c:pt>
                <c:pt idx="3506">
                  <c:v>124</c:v>
                </c:pt>
                <c:pt idx="3507">
                  <c:v>120</c:v>
                </c:pt>
                <c:pt idx="3508">
                  <c:v>152</c:v>
                </c:pt>
                <c:pt idx="3509">
                  <c:v>98</c:v>
                </c:pt>
                <c:pt idx="3510">
                  <c:v>106</c:v>
                </c:pt>
                <c:pt idx="3511">
                  <c:v>106</c:v>
                </c:pt>
                <c:pt idx="3512">
                  <c:v>106</c:v>
                </c:pt>
                <c:pt idx="3513">
                  <c:v>89</c:v>
                </c:pt>
                <c:pt idx="3514">
                  <c:v>94</c:v>
                </c:pt>
                <c:pt idx="3515">
                  <c:v>109</c:v>
                </c:pt>
                <c:pt idx="3516">
                  <c:v>144</c:v>
                </c:pt>
                <c:pt idx="3517">
                  <c:v>90</c:v>
                </c:pt>
                <c:pt idx="3518">
                  <c:v>106</c:v>
                </c:pt>
                <c:pt idx="3519">
                  <c:v>121</c:v>
                </c:pt>
                <c:pt idx="3520">
                  <c:v>89</c:v>
                </c:pt>
                <c:pt idx="3521">
                  <c:v>86</c:v>
                </c:pt>
                <c:pt idx="3522">
                  <c:v>91</c:v>
                </c:pt>
                <c:pt idx="3523">
                  <c:v>104</c:v>
                </c:pt>
                <c:pt idx="3524">
                  <c:v>99</c:v>
                </c:pt>
                <c:pt idx="3525">
                  <c:v>98</c:v>
                </c:pt>
                <c:pt idx="3526">
                  <c:v>121</c:v>
                </c:pt>
                <c:pt idx="3527">
                  <c:v>96</c:v>
                </c:pt>
                <c:pt idx="3528">
                  <c:v>99</c:v>
                </c:pt>
                <c:pt idx="3529">
                  <c:v>42</c:v>
                </c:pt>
                <c:pt idx="3530">
                  <c:v>122</c:v>
                </c:pt>
                <c:pt idx="3531">
                  <c:v>101</c:v>
                </c:pt>
                <c:pt idx="3532">
                  <c:v>102</c:v>
                </c:pt>
                <c:pt idx="3533">
                  <c:v>84</c:v>
                </c:pt>
                <c:pt idx="3534">
                  <c:v>104</c:v>
                </c:pt>
                <c:pt idx="3535">
                  <c:v>96</c:v>
                </c:pt>
                <c:pt idx="3536">
                  <c:v>94</c:v>
                </c:pt>
                <c:pt idx="3537">
                  <c:v>90</c:v>
                </c:pt>
                <c:pt idx="3538">
                  <c:v>97</c:v>
                </c:pt>
                <c:pt idx="3539">
                  <c:v>90</c:v>
                </c:pt>
                <c:pt idx="3540">
                  <c:v>106</c:v>
                </c:pt>
                <c:pt idx="3541">
                  <c:v>96</c:v>
                </c:pt>
                <c:pt idx="3542">
                  <c:v>95</c:v>
                </c:pt>
                <c:pt idx="3543">
                  <c:v>99</c:v>
                </c:pt>
                <c:pt idx="3544">
                  <c:v>93</c:v>
                </c:pt>
                <c:pt idx="3545">
                  <c:v>99</c:v>
                </c:pt>
                <c:pt idx="3546">
                  <c:v>95</c:v>
                </c:pt>
                <c:pt idx="3547">
                  <c:v>84</c:v>
                </c:pt>
                <c:pt idx="3548">
                  <c:v>144</c:v>
                </c:pt>
                <c:pt idx="3549">
                  <c:v>99</c:v>
                </c:pt>
                <c:pt idx="3550">
                  <c:v>110</c:v>
                </c:pt>
                <c:pt idx="3551">
                  <c:v>97</c:v>
                </c:pt>
                <c:pt idx="3552">
                  <c:v>107</c:v>
                </c:pt>
                <c:pt idx="3553">
                  <c:v>90</c:v>
                </c:pt>
                <c:pt idx="3554">
                  <c:v>104</c:v>
                </c:pt>
                <c:pt idx="3555">
                  <c:v>96</c:v>
                </c:pt>
                <c:pt idx="3556">
                  <c:v>104</c:v>
                </c:pt>
                <c:pt idx="3557">
                  <c:v>97</c:v>
                </c:pt>
                <c:pt idx="3558">
                  <c:v>107</c:v>
                </c:pt>
                <c:pt idx="3559">
                  <c:v>117</c:v>
                </c:pt>
                <c:pt idx="3560">
                  <c:v>85</c:v>
                </c:pt>
                <c:pt idx="3561">
                  <c:v>152</c:v>
                </c:pt>
                <c:pt idx="3562">
                  <c:v>85</c:v>
                </c:pt>
                <c:pt idx="3563">
                  <c:v>76</c:v>
                </c:pt>
                <c:pt idx="3564">
                  <c:v>87</c:v>
                </c:pt>
                <c:pt idx="3565">
                  <c:v>95</c:v>
                </c:pt>
                <c:pt idx="3566">
                  <c:v>101</c:v>
                </c:pt>
                <c:pt idx="3567">
                  <c:v>90</c:v>
                </c:pt>
                <c:pt idx="3568">
                  <c:v>89</c:v>
                </c:pt>
                <c:pt idx="3569">
                  <c:v>111</c:v>
                </c:pt>
                <c:pt idx="3570">
                  <c:v>86</c:v>
                </c:pt>
                <c:pt idx="3571">
                  <c:v>115</c:v>
                </c:pt>
                <c:pt idx="3572">
                  <c:v>103</c:v>
                </c:pt>
                <c:pt idx="3573">
                  <c:v>90</c:v>
                </c:pt>
                <c:pt idx="3574">
                  <c:v>133</c:v>
                </c:pt>
                <c:pt idx="3575">
                  <c:v>88</c:v>
                </c:pt>
                <c:pt idx="3576">
                  <c:v>111</c:v>
                </c:pt>
                <c:pt idx="3577">
                  <c:v>94</c:v>
                </c:pt>
                <c:pt idx="3578">
                  <c:v>112</c:v>
                </c:pt>
                <c:pt idx="3579">
                  <c:v>141</c:v>
                </c:pt>
                <c:pt idx="3580">
                  <c:v>95</c:v>
                </c:pt>
                <c:pt idx="3581">
                  <c:v>141</c:v>
                </c:pt>
                <c:pt idx="3582">
                  <c:v>85</c:v>
                </c:pt>
                <c:pt idx="3583">
                  <c:v>105</c:v>
                </c:pt>
                <c:pt idx="3584">
                  <c:v>129</c:v>
                </c:pt>
                <c:pt idx="3585">
                  <c:v>125</c:v>
                </c:pt>
                <c:pt idx="3586">
                  <c:v>116</c:v>
                </c:pt>
                <c:pt idx="3587">
                  <c:v>105</c:v>
                </c:pt>
                <c:pt idx="3588">
                  <c:v>90</c:v>
                </c:pt>
                <c:pt idx="3589">
                  <c:v>105</c:v>
                </c:pt>
                <c:pt idx="3590">
                  <c:v>111</c:v>
                </c:pt>
                <c:pt idx="3591">
                  <c:v>91</c:v>
                </c:pt>
                <c:pt idx="3592">
                  <c:v>95</c:v>
                </c:pt>
                <c:pt idx="3593">
                  <c:v>97</c:v>
                </c:pt>
                <c:pt idx="3594">
                  <c:v>92</c:v>
                </c:pt>
                <c:pt idx="3595">
                  <c:v>104</c:v>
                </c:pt>
                <c:pt idx="3596">
                  <c:v>120</c:v>
                </c:pt>
                <c:pt idx="3597">
                  <c:v>99</c:v>
                </c:pt>
                <c:pt idx="3598">
                  <c:v>93</c:v>
                </c:pt>
                <c:pt idx="3599">
                  <c:v>99</c:v>
                </c:pt>
                <c:pt idx="3600">
                  <c:v>99</c:v>
                </c:pt>
                <c:pt idx="3601">
                  <c:v>157</c:v>
                </c:pt>
                <c:pt idx="3602">
                  <c:v>90</c:v>
                </c:pt>
                <c:pt idx="3603">
                  <c:v>96</c:v>
                </c:pt>
                <c:pt idx="3604">
                  <c:v>96</c:v>
                </c:pt>
                <c:pt idx="3605">
                  <c:v>90</c:v>
                </c:pt>
                <c:pt idx="3606">
                  <c:v>100</c:v>
                </c:pt>
                <c:pt idx="3607">
                  <c:v>94</c:v>
                </c:pt>
                <c:pt idx="3608">
                  <c:v>98</c:v>
                </c:pt>
                <c:pt idx="3609">
                  <c:v>129</c:v>
                </c:pt>
                <c:pt idx="3610">
                  <c:v>103</c:v>
                </c:pt>
                <c:pt idx="3611">
                  <c:v>128</c:v>
                </c:pt>
                <c:pt idx="3612">
                  <c:v>106</c:v>
                </c:pt>
                <c:pt idx="3613">
                  <c:v>95</c:v>
                </c:pt>
                <c:pt idx="3614">
                  <c:v>104</c:v>
                </c:pt>
                <c:pt idx="3615">
                  <c:v>87</c:v>
                </c:pt>
                <c:pt idx="3616">
                  <c:v>81</c:v>
                </c:pt>
                <c:pt idx="3617">
                  <c:v>94</c:v>
                </c:pt>
                <c:pt idx="3618">
                  <c:v>89</c:v>
                </c:pt>
                <c:pt idx="3619">
                  <c:v>88</c:v>
                </c:pt>
                <c:pt idx="3620">
                  <c:v>108</c:v>
                </c:pt>
                <c:pt idx="3621">
                  <c:v>115</c:v>
                </c:pt>
                <c:pt idx="3622">
                  <c:v>96</c:v>
                </c:pt>
                <c:pt idx="3623">
                  <c:v>135</c:v>
                </c:pt>
                <c:pt idx="3624">
                  <c:v>113</c:v>
                </c:pt>
                <c:pt idx="3625">
                  <c:v>93</c:v>
                </c:pt>
                <c:pt idx="3626">
                  <c:v>109</c:v>
                </c:pt>
                <c:pt idx="3627">
                  <c:v>127</c:v>
                </c:pt>
                <c:pt idx="3628">
                  <c:v>101</c:v>
                </c:pt>
                <c:pt idx="3629">
                  <c:v>124</c:v>
                </c:pt>
                <c:pt idx="3630">
                  <c:v>117</c:v>
                </c:pt>
                <c:pt idx="3631">
                  <c:v>83</c:v>
                </c:pt>
                <c:pt idx="3632">
                  <c:v>113</c:v>
                </c:pt>
                <c:pt idx="3633">
                  <c:v>104</c:v>
                </c:pt>
                <c:pt idx="3634">
                  <c:v>97</c:v>
                </c:pt>
                <c:pt idx="3635">
                  <c:v>110</c:v>
                </c:pt>
                <c:pt idx="3636">
                  <c:v>103</c:v>
                </c:pt>
                <c:pt idx="3637">
                  <c:v>94</c:v>
                </c:pt>
                <c:pt idx="3638">
                  <c:v>102</c:v>
                </c:pt>
                <c:pt idx="3639">
                  <c:v>77</c:v>
                </c:pt>
                <c:pt idx="3640">
                  <c:v>134</c:v>
                </c:pt>
                <c:pt idx="3641">
                  <c:v>129</c:v>
                </c:pt>
                <c:pt idx="3642">
                  <c:v>90</c:v>
                </c:pt>
                <c:pt idx="3643">
                  <c:v>134</c:v>
                </c:pt>
                <c:pt idx="3644">
                  <c:v>104</c:v>
                </c:pt>
                <c:pt idx="3645">
                  <c:v>95</c:v>
                </c:pt>
                <c:pt idx="3646">
                  <c:v>93</c:v>
                </c:pt>
                <c:pt idx="3647">
                  <c:v>106</c:v>
                </c:pt>
                <c:pt idx="3648">
                  <c:v>109</c:v>
                </c:pt>
                <c:pt idx="3649">
                  <c:v>101</c:v>
                </c:pt>
                <c:pt idx="3650">
                  <c:v>139</c:v>
                </c:pt>
                <c:pt idx="3651">
                  <c:v>99</c:v>
                </c:pt>
                <c:pt idx="3652">
                  <c:v>100</c:v>
                </c:pt>
                <c:pt idx="3653">
                  <c:v>95</c:v>
                </c:pt>
                <c:pt idx="3654">
                  <c:v>94</c:v>
                </c:pt>
                <c:pt idx="3655">
                  <c:v>93</c:v>
                </c:pt>
                <c:pt idx="3656">
                  <c:v>106</c:v>
                </c:pt>
                <c:pt idx="3657">
                  <c:v>99</c:v>
                </c:pt>
                <c:pt idx="3658">
                  <c:v>82</c:v>
                </c:pt>
                <c:pt idx="3659">
                  <c:v>135</c:v>
                </c:pt>
                <c:pt idx="3660">
                  <c:v>88</c:v>
                </c:pt>
                <c:pt idx="3661">
                  <c:v>89</c:v>
                </c:pt>
                <c:pt idx="3662">
                  <c:v>110</c:v>
                </c:pt>
                <c:pt idx="3663">
                  <c:v>107</c:v>
                </c:pt>
                <c:pt idx="3664">
                  <c:v>86</c:v>
                </c:pt>
                <c:pt idx="3665">
                  <c:v>91</c:v>
                </c:pt>
                <c:pt idx="3666">
                  <c:v>103</c:v>
                </c:pt>
                <c:pt idx="3667">
                  <c:v>90</c:v>
                </c:pt>
                <c:pt idx="3668">
                  <c:v>141</c:v>
                </c:pt>
                <c:pt idx="3669">
                  <c:v>92</c:v>
                </c:pt>
                <c:pt idx="3670">
                  <c:v>99</c:v>
                </c:pt>
                <c:pt idx="3671">
                  <c:v>79</c:v>
                </c:pt>
                <c:pt idx="3672">
                  <c:v>96</c:v>
                </c:pt>
                <c:pt idx="3673">
                  <c:v>82</c:v>
                </c:pt>
                <c:pt idx="3674">
                  <c:v>92</c:v>
                </c:pt>
                <c:pt idx="3675">
                  <c:v>112</c:v>
                </c:pt>
                <c:pt idx="3676">
                  <c:v>106</c:v>
                </c:pt>
                <c:pt idx="3677">
                  <c:v>90</c:v>
                </c:pt>
                <c:pt idx="3678">
                  <c:v>126</c:v>
                </c:pt>
                <c:pt idx="3679">
                  <c:v>150</c:v>
                </c:pt>
                <c:pt idx="3680">
                  <c:v>90</c:v>
                </c:pt>
                <c:pt idx="3681">
                  <c:v>91</c:v>
                </c:pt>
                <c:pt idx="3682">
                  <c:v>145</c:v>
                </c:pt>
                <c:pt idx="3683">
                  <c:v>95</c:v>
                </c:pt>
                <c:pt idx="3684">
                  <c:v>97</c:v>
                </c:pt>
                <c:pt idx="3685">
                  <c:v>90</c:v>
                </c:pt>
                <c:pt idx="3686">
                  <c:v>41</c:v>
                </c:pt>
                <c:pt idx="3687">
                  <c:v>112</c:v>
                </c:pt>
                <c:pt idx="3688">
                  <c:v>122</c:v>
                </c:pt>
                <c:pt idx="3689">
                  <c:v>110</c:v>
                </c:pt>
                <c:pt idx="3690">
                  <c:v>87</c:v>
                </c:pt>
                <c:pt idx="3691">
                  <c:v>108</c:v>
                </c:pt>
                <c:pt idx="3692">
                  <c:v>121</c:v>
                </c:pt>
                <c:pt idx="3693">
                  <c:v>97</c:v>
                </c:pt>
                <c:pt idx="3694">
                  <c:v>116</c:v>
                </c:pt>
                <c:pt idx="3695">
                  <c:v>94</c:v>
                </c:pt>
                <c:pt idx="3696">
                  <c:v>103</c:v>
                </c:pt>
                <c:pt idx="3697">
                  <c:v>112</c:v>
                </c:pt>
                <c:pt idx="3698">
                  <c:v>91</c:v>
                </c:pt>
                <c:pt idx="3699">
                  <c:v>98</c:v>
                </c:pt>
                <c:pt idx="3700">
                  <c:v>95</c:v>
                </c:pt>
                <c:pt idx="3701">
                  <c:v>88</c:v>
                </c:pt>
                <c:pt idx="3702">
                  <c:v>99</c:v>
                </c:pt>
                <c:pt idx="3703">
                  <c:v>91</c:v>
                </c:pt>
                <c:pt idx="3704">
                  <c:v>97</c:v>
                </c:pt>
                <c:pt idx="3705">
                  <c:v>136</c:v>
                </c:pt>
                <c:pt idx="3706">
                  <c:v>118</c:v>
                </c:pt>
                <c:pt idx="3707">
                  <c:v>94</c:v>
                </c:pt>
                <c:pt idx="3708">
                  <c:v>89</c:v>
                </c:pt>
                <c:pt idx="3709">
                  <c:v>90</c:v>
                </c:pt>
                <c:pt idx="3710">
                  <c:v>95</c:v>
                </c:pt>
                <c:pt idx="3711">
                  <c:v>90</c:v>
                </c:pt>
                <c:pt idx="3712">
                  <c:v>95</c:v>
                </c:pt>
                <c:pt idx="3713">
                  <c:v>94</c:v>
                </c:pt>
                <c:pt idx="3714">
                  <c:v>90</c:v>
                </c:pt>
                <c:pt idx="3715">
                  <c:v>103</c:v>
                </c:pt>
                <c:pt idx="3716">
                  <c:v>91</c:v>
                </c:pt>
                <c:pt idx="3717">
                  <c:v>102</c:v>
                </c:pt>
                <c:pt idx="3718">
                  <c:v>92</c:v>
                </c:pt>
                <c:pt idx="3719">
                  <c:v>87</c:v>
                </c:pt>
                <c:pt idx="3720">
                  <c:v>80</c:v>
                </c:pt>
                <c:pt idx="3721">
                  <c:v>105</c:v>
                </c:pt>
                <c:pt idx="3722">
                  <c:v>67</c:v>
                </c:pt>
                <c:pt idx="3723">
                  <c:v>95</c:v>
                </c:pt>
                <c:pt idx="3724">
                  <c:v>94</c:v>
                </c:pt>
                <c:pt idx="3725">
                  <c:v>109</c:v>
                </c:pt>
                <c:pt idx="3726">
                  <c:v>130</c:v>
                </c:pt>
                <c:pt idx="3727">
                  <c:v>88</c:v>
                </c:pt>
                <c:pt idx="3728">
                  <c:v>97</c:v>
                </c:pt>
                <c:pt idx="3729">
                  <c:v>113</c:v>
                </c:pt>
                <c:pt idx="3730">
                  <c:v>99</c:v>
                </c:pt>
                <c:pt idx="3731">
                  <c:v>148</c:v>
                </c:pt>
                <c:pt idx="3732">
                  <c:v>107</c:v>
                </c:pt>
                <c:pt idx="3733">
                  <c:v>93</c:v>
                </c:pt>
                <c:pt idx="3734">
                  <c:v>94</c:v>
                </c:pt>
                <c:pt idx="3735">
                  <c:v>121</c:v>
                </c:pt>
                <c:pt idx="3736">
                  <c:v>118</c:v>
                </c:pt>
                <c:pt idx="3737">
                  <c:v>98</c:v>
                </c:pt>
                <c:pt idx="3738">
                  <c:v>82</c:v>
                </c:pt>
                <c:pt idx="3739">
                  <c:v>101</c:v>
                </c:pt>
                <c:pt idx="3740">
                  <c:v>106</c:v>
                </c:pt>
                <c:pt idx="3741">
                  <c:v>90</c:v>
                </c:pt>
                <c:pt idx="3742">
                  <c:v>79</c:v>
                </c:pt>
                <c:pt idx="3743">
                  <c:v>87</c:v>
                </c:pt>
                <c:pt idx="3744">
                  <c:v>105</c:v>
                </c:pt>
                <c:pt idx="3745">
                  <c:v>89</c:v>
                </c:pt>
                <c:pt idx="3746">
                  <c:v>100</c:v>
                </c:pt>
                <c:pt idx="3747">
                  <c:v>92</c:v>
                </c:pt>
                <c:pt idx="3748">
                  <c:v>97</c:v>
                </c:pt>
                <c:pt idx="3749">
                  <c:v>100</c:v>
                </c:pt>
                <c:pt idx="3750">
                  <c:v>96</c:v>
                </c:pt>
                <c:pt idx="3751">
                  <c:v>104</c:v>
                </c:pt>
                <c:pt idx="3752">
                  <c:v>117</c:v>
                </c:pt>
                <c:pt idx="3753">
                  <c:v>90</c:v>
                </c:pt>
                <c:pt idx="3754">
                  <c:v>115</c:v>
                </c:pt>
                <c:pt idx="3755">
                  <c:v>108</c:v>
                </c:pt>
                <c:pt idx="3756">
                  <c:v>109</c:v>
                </c:pt>
                <c:pt idx="3757">
                  <c:v>102</c:v>
                </c:pt>
                <c:pt idx="3758">
                  <c:v>100</c:v>
                </c:pt>
                <c:pt idx="3759">
                  <c:v>115</c:v>
                </c:pt>
                <c:pt idx="3760">
                  <c:v>122</c:v>
                </c:pt>
                <c:pt idx="3761">
                  <c:v>98</c:v>
                </c:pt>
                <c:pt idx="3762">
                  <c:v>133</c:v>
                </c:pt>
                <c:pt idx="3763">
                  <c:v>105</c:v>
                </c:pt>
                <c:pt idx="3764">
                  <c:v>122</c:v>
                </c:pt>
                <c:pt idx="3765">
                  <c:v>106</c:v>
                </c:pt>
                <c:pt idx="3766">
                  <c:v>98</c:v>
                </c:pt>
                <c:pt idx="3767">
                  <c:v>112</c:v>
                </c:pt>
                <c:pt idx="3768">
                  <c:v>120</c:v>
                </c:pt>
                <c:pt idx="3769">
                  <c:v>99</c:v>
                </c:pt>
                <c:pt idx="3770">
                  <c:v>110</c:v>
                </c:pt>
                <c:pt idx="3771">
                  <c:v>102</c:v>
                </c:pt>
                <c:pt idx="3772">
                  <c:v>109</c:v>
                </c:pt>
                <c:pt idx="3773">
                  <c:v>104</c:v>
                </c:pt>
                <c:pt idx="3774">
                  <c:v>134</c:v>
                </c:pt>
                <c:pt idx="3775">
                  <c:v>133</c:v>
                </c:pt>
                <c:pt idx="3776">
                  <c:v>85</c:v>
                </c:pt>
                <c:pt idx="3777">
                  <c:v>87</c:v>
                </c:pt>
                <c:pt idx="3778">
                  <c:v>130</c:v>
                </c:pt>
                <c:pt idx="3779">
                  <c:v>103</c:v>
                </c:pt>
                <c:pt idx="3780">
                  <c:v>112</c:v>
                </c:pt>
                <c:pt idx="3781">
                  <c:v>89</c:v>
                </c:pt>
                <c:pt idx="3782">
                  <c:v>124</c:v>
                </c:pt>
                <c:pt idx="3783">
                  <c:v>101</c:v>
                </c:pt>
                <c:pt idx="3784">
                  <c:v>133</c:v>
                </c:pt>
                <c:pt idx="3785">
                  <c:v>112</c:v>
                </c:pt>
                <c:pt idx="3786">
                  <c:v>111</c:v>
                </c:pt>
                <c:pt idx="3787">
                  <c:v>98</c:v>
                </c:pt>
                <c:pt idx="3788">
                  <c:v>93</c:v>
                </c:pt>
                <c:pt idx="3789">
                  <c:v>104</c:v>
                </c:pt>
                <c:pt idx="3790">
                  <c:v>112</c:v>
                </c:pt>
                <c:pt idx="3791">
                  <c:v>94</c:v>
                </c:pt>
                <c:pt idx="3792">
                  <c:v>90</c:v>
                </c:pt>
                <c:pt idx="3793">
                  <c:v>96</c:v>
                </c:pt>
                <c:pt idx="3794">
                  <c:v>101</c:v>
                </c:pt>
                <c:pt idx="3795">
                  <c:v>93</c:v>
                </c:pt>
                <c:pt idx="3796">
                  <c:v>152</c:v>
                </c:pt>
                <c:pt idx="3797">
                  <c:v>150</c:v>
                </c:pt>
                <c:pt idx="3798">
                  <c:v>112</c:v>
                </c:pt>
                <c:pt idx="3799">
                  <c:v>95</c:v>
                </c:pt>
                <c:pt idx="3800">
                  <c:v>111</c:v>
                </c:pt>
                <c:pt idx="3801">
                  <c:v>86</c:v>
                </c:pt>
                <c:pt idx="3802">
                  <c:v>108</c:v>
                </c:pt>
                <c:pt idx="3803">
                  <c:v>105</c:v>
                </c:pt>
                <c:pt idx="3804">
                  <c:v>91</c:v>
                </c:pt>
                <c:pt idx="3805">
                  <c:v>105</c:v>
                </c:pt>
                <c:pt idx="3806">
                  <c:v>106</c:v>
                </c:pt>
                <c:pt idx="3807">
                  <c:v>93</c:v>
                </c:pt>
                <c:pt idx="3808">
                  <c:v>172</c:v>
                </c:pt>
                <c:pt idx="3809">
                  <c:v>109</c:v>
                </c:pt>
                <c:pt idx="3810">
                  <c:v>93</c:v>
                </c:pt>
                <c:pt idx="3811">
                  <c:v>165</c:v>
                </c:pt>
                <c:pt idx="3812">
                  <c:v>96</c:v>
                </c:pt>
                <c:pt idx="3813">
                  <c:v>119</c:v>
                </c:pt>
                <c:pt idx="3814">
                  <c:v>93</c:v>
                </c:pt>
                <c:pt idx="3815">
                  <c:v>82</c:v>
                </c:pt>
                <c:pt idx="3816">
                  <c:v>101</c:v>
                </c:pt>
                <c:pt idx="3817">
                  <c:v>120</c:v>
                </c:pt>
                <c:pt idx="3818">
                  <c:v>81</c:v>
                </c:pt>
                <c:pt idx="3819">
                  <c:v>82</c:v>
                </c:pt>
                <c:pt idx="3820">
                  <c:v>107</c:v>
                </c:pt>
                <c:pt idx="3821">
                  <c:v>105</c:v>
                </c:pt>
                <c:pt idx="3822">
                  <c:v>86</c:v>
                </c:pt>
                <c:pt idx="3823">
                  <c:v>110</c:v>
                </c:pt>
                <c:pt idx="3824">
                  <c:v>127</c:v>
                </c:pt>
                <c:pt idx="3825">
                  <c:v>90</c:v>
                </c:pt>
                <c:pt idx="3826">
                  <c:v>110</c:v>
                </c:pt>
                <c:pt idx="3827">
                  <c:v>104</c:v>
                </c:pt>
                <c:pt idx="3828">
                  <c:v>96</c:v>
                </c:pt>
                <c:pt idx="3829">
                  <c:v>110</c:v>
                </c:pt>
                <c:pt idx="3830">
                  <c:v>84</c:v>
                </c:pt>
                <c:pt idx="3831">
                  <c:v>94</c:v>
                </c:pt>
                <c:pt idx="3832">
                  <c:v>93</c:v>
                </c:pt>
                <c:pt idx="3833">
                  <c:v>96</c:v>
                </c:pt>
                <c:pt idx="3834">
                  <c:v>88</c:v>
                </c:pt>
                <c:pt idx="3835">
                  <c:v>101</c:v>
                </c:pt>
                <c:pt idx="3836">
                  <c:v>102</c:v>
                </c:pt>
                <c:pt idx="3837">
                  <c:v>87</c:v>
                </c:pt>
                <c:pt idx="3838">
                  <c:v>83</c:v>
                </c:pt>
                <c:pt idx="3839">
                  <c:v>103</c:v>
                </c:pt>
                <c:pt idx="3840">
                  <c:v>99</c:v>
                </c:pt>
                <c:pt idx="3841">
                  <c:v>106</c:v>
                </c:pt>
                <c:pt idx="3842">
                  <c:v>115</c:v>
                </c:pt>
                <c:pt idx="3843">
                  <c:v>117</c:v>
                </c:pt>
                <c:pt idx="3844">
                  <c:v>99</c:v>
                </c:pt>
                <c:pt idx="3845">
                  <c:v>102</c:v>
                </c:pt>
                <c:pt idx="3846">
                  <c:v>85</c:v>
                </c:pt>
                <c:pt idx="3847">
                  <c:v>86</c:v>
                </c:pt>
                <c:pt idx="3848">
                  <c:v>120</c:v>
                </c:pt>
                <c:pt idx="3849">
                  <c:v>106</c:v>
                </c:pt>
                <c:pt idx="3850">
                  <c:v>103</c:v>
                </c:pt>
                <c:pt idx="3851">
                  <c:v>93</c:v>
                </c:pt>
                <c:pt idx="3852">
                  <c:v>112</c:v>
                </c:pt>
                <c:pt idx="3853">
                  <c:v>100</c:v>
                </c:pt>
                <c:pt idx="3854">
                  <c:v>113</c:v>
                </c:pt>
                <c:pt idx="3855">
                  <c:v>98</c:v>
                </c:pt>
                <c:pt idx="3856">
                  <c:v>92</c:v>
                </c:pt>
                <c:pt idx="3857">
                  <c:v>106</c:v>
                </c:pt>
                <c:pt idx="3858">
                  <c:v>119</c:v>
                </c:pt>
                <c:pt idx="3859">
                  <c:v>99</c:v>
                </c:pt>
                <c:pt idx="3860">
                  <c:v>90</c:v>
                </c:pt>
                <c:pt idx="3861">
                  <c:v>120</c:v>
                </c:pt>
                <c:pt idx="3862">
                  <c:v>168</c:v>
                </c:pt>
                <c:pt idx="3863">
                  <c:v>93</c:v>
                </c:pt>
                <c:pt idx="3864">
                  <c:v>96</c:v>
                </c:pt>
                <c:pt idx="3865">
                  <c:v>103</c:v>
                </c:pt>
                <c:pt idx="3866">
                  <c:v>93</c:v>
                </c:pt>
                <c:pt idx="3867">
                  <c:v>84</c:v>
                </c:pt>
                <c:pt idx="3868">
                  <c:v>81</c:v>
                </c:pt>
                <c:pt idx="3869">
                  <c:v>84</c:v>
                </c:pt>
                <c:pt idx="3870">
                  <c:v>94</c:v>
                </c:pt>
                <c:pt idx="3871">
                  <c:v>141</c:v>
                </c:pt>
                <c:pt idx="3872">
                  <c:v>120</c:v>
                </c:pt>
                <c:pt idx="3873">
                  <c:v>121</c:v>
                </c:pt>
                <c:pt idx="3874">
                  <c:v>226</c:v>
                </c:pt>
                <c:pt idx="3875">
                  <c:v>104</c:v>
                </c:pt>
              </c:numCache>
            </c:numRef>
          </c:xVal>
          <c:yVal>
            <c:numRef>
              <c:f>'Movie Duration Analysis'!$B$2:$B$4869</c:f>
              <c:numCache>
                <c:formatCode>0.00</c:formatCode>
                <c:ptCount val="3876"/>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7.2</c:v>
                </c:pt>
                <c:pt idx="55">
                  <c:v>7.5</c:v>
                </c:pt>
                <c:pt idx="56">
                  <c:v>8.4</c:v>
                </c:pt>
                <c:pt idx="57">
                  <c:v>6.2</c:v>
                </c:pt>
                <c:pt idx="58">
                  <c:v>5.8</c:v>
                </c:pt>
                <c:pt idx="59">
                  <c:v>6.8</c:v>
                </c:pt>
                <c:pt idx="60">
                  <c:v>5.4</c:v>
                </c:pt>
                <c:pt idx="61">
                  <c:v>6.6</c:v>
                </c:pt>
                <c:pt idx="62">
                  <c:v>6.9</c:v>
                </c:pt>
                <c:pt idx="63">
                  <c:v>7.3</c:v>
                </c:pt>
                <c:pt idx="64">
                  <c:v>9</c:v>
                </c:pt>
                <c:pt idx="65">
                  <c:v>8.3000000000000007</c:v>
                </c:pt>
                <c:pt idx="66">
                  <c:v>6.5</c:v>
                </c:pt>
                <c:pt idx="67">
                  <c:v>7.9</c:v>
                </c:pt>
                <c:pt idx="68">
                  <c:v>7.5</c:v>
                </c:pt>
                <c:pt idx="69">
                  <c:v>4.8</c:v>
                </c:pt>
                <c:pt idx="70">
                  <c:v>5.2</c:v>
                </c:pt>
                <c:pt idx="71">
                  <c:v>6.9</c:v>
                </c:pt>
                <c:pt idx="72">
                  <c:v>5.4</c:v>
                </c:pt>
                <c:pt idx="73">
                  <c:v>7.9</c:v>
                </c:pt>
                <c:pt idx="74">
                  <c:v>6.1</c:v>
                </c:pt>
                <c:pt idx="75">
                  <c:v>5.8</c:v>
                </c:pt>
                <c:pt idx="76">
                  <c:v>8.3000000000000007</c:v>
                </c:pt>
                <c:pt idx="77">
                  <c:v>7.8</c:v>
                </c:pt>
                <c:pt idx="78">
                  <c:v>7</c:v>
                </c:pt>
                <c:pt idx="79">
                  <c:v>6.1</c:v>
                </c:pt>
                <c:pt idx="80">
                  <c:v>7</c:v>
                </c:pt>
                <c:pt idx="81">
                  <c:v>7.6</c:v>
                </c:pt>
                <c:pt idx="82">
                  <c:v>6.3</c:v>
                </c:pt>
                <c:pt idx="83">
                  <c:v>7.8</c:v>
                </c:pt>
                <c:pt idx="84">
                  <c:v>6.4</c:v>
                </c:pt>
                <c:pt idx="85">
                  <c:v>6.5</c:v>
                </c:pt>
                <c:pt idx="86">
                  <c:v>7.9</c:v>
                </c:pt>
                <c:pt idx="87">
                  <c:v>7.8</c:v>
                </c:pt>
                <c:pt idx="88">
                  <c:v>6.6</c:v>
                </c:pt>
                <c:pt idx="89">
                  <c:v>5.5</c:v>
                </c:pt>
                <c:pt idx="90">
                  <c:v>8.1999999999999993</c:v>
                </c:pt>
                <c:pt idx="91">
                  <c:v>6.4</c:v>
                </c:pt>
                <c:pt idx="92">
                  <c:v>8.1</c:v>
                </c:pt>
                <c:pt idx="93">
                  <c:v>8.6</c:v>
                </c:pt>
                <c:pt idx="94">
                  <c:v>8.8000000000000007</c:v>
                </c:pt>
                <c:pt idx="95">
                  <c:v>7.9</c:v>
                </c:pt>
                <c:pt idx="96">
                  <c:v>6.7</c:v>
                </c:pt>
                <c:pt idx="97">
                  <c:v>7.8</c:v>
                </c:pt>
                <c:pt idx="98">
                  <c:v>7.8</c:v>
                </c:pt>
                <c:pt idx="99">
                  <c:v>6.6</c:v>
                </c:pt>
                <c:pt idx="100">
                  <c:v>6.1</c:v>
                </c:pt>
                <c:pt idx="101">
                  <c:v>5.6</c:v>
                </c:pt>
                <c:pt idx="102">
                  <c:v>6.4</c:v>
                </c:pt>
                <c:pt idx="103">
                  <c:v>6.1</c:v>
                </c:pt>
                <c:pt idx="104">
                  <c:v>7.3</c:v>
                </c:pt>
                <c:pt idx="105">
                  <c:v>6.6</c:v>
                </c:pt>
                <c:pt idx="106">
                  <c:v>6.3</c:v>
                </c:pt>
                <c:pt idx="107">
                  <c:v>6.1</c:v>
                </c:pt>
                <c:pt idx="108">
                  <c:v>7.1</c:v>
                </c:pt>
                <c:pt idx="109">
                  <c:v>5.5</c:v>
                </c:pt>
                <c:pt idx="110">
                  <c:v>7.5</c:v>
                </c:pt>
                <c:pt idx="111">
                  <c:v>7.6</c:v>
                </c:pt>
                <c:pt idx="112">
                  <c:v>6.4</c:v>
                </c:pt>
                <c:pt idx="113">
                  <c:v>7.2</c:v>
                </c:pt>
                <c:pt idx="114">
                  <c:v>6.7</c:v>
                </c:pt>
                <c:pt idx="115">
                  <c:v>8</c:v>
                </c:pt>
                <c:pt idx="116">
                  <c:v>8.3000000000000007</c:v>
                </c:pt>
                <c:pt idx="117">
                  <c:v>6.7</c:v>
                </c:pt>
                <c:pt idx="118">
                  <c:v>5.9</c:v>
                </c:pt>
                <c:pt idx="119">
                  <c:v>6.7</c:v>
                </c:pt>
                <c:pt idx="120">
                  <c:v>6.7</c:v>
                </c:pt>
                <c:pt idx="121">
                  <c:v>7.6</c:v>
                </c:pt>
                <c:pt idx="122">
                  <c:v>7.2</c:v>
                </c:pt>
                <c:pt idx="123">
                  <c:v>7.1</c:v>
                </c:pt>
                <c:pt idx="124">
                  <c:v>8.1</c:v>
                </c:pt>
                <c:pt idx="125">
                  <c:v>6.7</c:v>
                </c:pt>
                <c:pt idx="126">
                  <c:v>7</c:v>
                </c:pt>
                <c:pt idx="127">
                  <c:v>6.9</c:v>
                </c:pt>
                <c:pt idx="128">
                  <c:v>5.0999999999999996</c:v>
                </c:pt>
                <c:pt idx="129">
                  <c:v>5.8</c:v>
                </c:pt>
                <c:pt idx="130">
                  <c:v>6.2</c:v>
                </c:pt>
                <c:pt idx="131">
                  <c:v>7.4</c:v>
                </c:pt>
                <c:pt idx="132">
                  <c:v>5.8</c:v>
                </c:pt>
                <c:pt idx="133">
                  <c:v>6.6</c:v>
                </c:pt>
                <c:pt idx="134">
                  <c:v>6.2</c:v>
                </c:pt>
                <c:pt idx="135">
                  <c:v>7.3</c:v>
                </c:pt>
                <c:pt idx="136">
                  <c:v>4.2</c:v>
                </c:pt>
                <c:pt idx="137">
                  <c:v>6.9</c:v>
                </c:pt>
                <c:pt idx="138">
                  <c:v>6.4</c:v>
                </c:pt>
                <c:pt idx="139">
                  <c:v>5.4</c:v>
                </c:pt>
                <c:pt idx="140">
                  <c:v>6.7</c:v>
                </c:pt>
                <c:pt idx="141">
                  <c:v>5.8</c:v>
                </c:pt>
                <c:pt idx="142">
                  <c:v>6.9</c:v>
                </c:pt>
                <c:pt idx="143">
                  <c:v>7.2</c:v>
                </c:pt>
                <c:pt idx="144">
                  <c:v>6.9</c:v>
                </c:pt>
                <c:pt idx="145">
                  <c:v>6.1</c:v>
                </c:pt>
                <c:pt idx="146">
                  <c:v>5.5</c:v>
                </c:pt>
                <c:pt idx="147">
                  <c:v>6.6</c:v>
                </c:pt>
                <c:pt idx="148">
                  <c:v>6.1</c:v>
                </c:pt>
                <c:pt idx="149">
                  <c:v>6.3</c:v>
                </c:pt>
                <c:pt idx="150">
                  <c:v>7.2</c:v>
                </c:pt>
                <c:pt idx="151">
                  <c:v>7.4</c:v>
                </c:pt>
                <c:pt idx="152">
                  <c:v>7.3</c:v>
                </c:pt>
                <c:pt idx="153">
                  <c:v>6.1</c:v>
                </c:pt>
                <c:pt idx="154">
                  <c:v>7.7</c:v>
                </c:pt>
                <c:pt idx="155">
                  <c:v>6.1</c:v>
                </c:pt>
                <c:pt idx="156">
                  <c:v>8</c:v>
                </c:pt>
                <c:pt idx="157">
                  <c:v>7.3</c:v>
                </c:pt>
                <c:pt idx="158">
                  <c:v>7.9</c:v>
                </c:pt>
                <c:pt idx="159">
                  <c:v>5.5</c:v>
                </c:pt>
                <c:pt idx="160">
                  <c:v>5</c:v>
                </c:pt>
                <c:pt idx="161">
                  <c:v>7.7</c:v>
                </c:pt>
                <c:pt idx="162">
                  <c:v>6.6</c:v>
                </c:pt>
                <c:pt idx="163">
                  <c:v>5.7</c:v>
                </c:pt>
                <c:pt idx="164">
                  <c:v>5.8</c:v>
                </c:pt>
                <c:pt idx="165">
                  <c:v>6</c:v>
                </c:pt>
                <c:pt idx="166">
                  <c:v>6.4</c:v>
                </c:pt>
                <c:pt idx="167">
                  <c:v>6.9</c:v>
                </c:pt>
                <c:pt idx="168">
                  <c:v>6.4</c:v>
                </c:pt>
                <c:pt idx="169">
                  <c:v>7.4</c:v>
                </c:pt>
                <c:pt idx="170">
                  <c:v>5.5</c:v>
                </c:pt>
                <c:pt idx="171">
                  <c:v>5.9</c:v>
                </c:pt>
                <c:pt idx="172">
                  <c:v>6.8</c:v>
                </c:pt>
                <c:pt idx="173">
                  <c:v>6.8</c:v>
                </c:pt>
                <c:pt idx="174">
                  <c:v>8.1</c:v>
                </c:pt>
                <c:pt idx="175">
                  <c:v>6.5</c:v>
                </c:pt>
                <c:pt idx="176">
                  <c:v>7.2</c:v>
                </c:pt>
                <c:pt idx="177">
                  <c:v>6.7</c:v>
                </c:pt>
                <c:pt idx="178">
                  <c:v>8.1</c:v>
                </c:pt>
                <c:pt idx="179">
                  <c:v>7.6</c:v>
                </c:pt>
                <c:pt idx="180">
                  <c:v>7.4</c:v>
                </c:pt>
                <c:pt idx="181">
                  <c:v>7.6</c:v>
                </c:pt>
                <c:pt idx="182">
                  <c:v>5.5</c:v>
                </c:pt>
                <c:pt idx="183">
                  <c:v>6.7</c:v>
                </c:pt>
                <c:pt idx="184">
                  <c:v>6.5</c:v>
                </c:pt>
                <c:pt idx="185">
                  <c:v>6.6</c:v>
                </c:pt>
                <c:pt idx="186">
                  <c:v>6.7</c:v>
                </c:pt>
                <c:pt idx="187">
                  <c:v>6.4</c:v>
                </c:pt>
                <c:pt idx="188">
                  <c:v>5.8</c:v>
                </c:pt>
                <c:pt idx="189">
                  <c:v>7.4</c:v>
                </c:pt>
                <c:pt idx="190">
                  <c:v>7.8</c:v>
                </c:pt>
                <c:pt idx="191">
                  <c:v>6.6</c:v>
                </c:pt>
                <c:pt idx="192">
                  <c:v>4.9000000000000004</c:v>
                </c:pt>
                <c:pt idx="193">
                  <c:v>6.5</c:v>
                </c:pt>
                <c:pt idx="194">
                  <c:v>6.2</c:v>
                </c:pt>
                <c:pt idx="195">
                  <c:v>7.3</c:v>
                </c:pt>
                <c:pt idx="196">
                  <c:v>7.5</c:v>
                </c:pt>
                <c:pt idx="197">
                  <c:v>5.6</c:v>
                </c:pt>
                <c:pt idx="198">
                  <c:v>8.1</c:v>
                </c:pt>
                <c:pt idx="199">
                  <c:v>6.7</c:v>
                </c:pt>
                <c:pt idx="200">
                  <c:v>6.6</c:v>
                </c:pt>
                <c:pt idx="201">
                  <c:v>6.4</c:v>
                </c:pt>
                <c:pt idx="202">
                  <c:v>7.5</c:v>
                </c:pt>
                <c:pt idx="203">
                  <c:v>7.3</c:v>
                </c:pt>
                <c:pt idx="204">
                  <c:v>7.5</c:v>
                </c:pt>
                <c:pt idx="205">
                  <c:v>5.8</c:v>
                </c:pt>
                <c:pt idx="206">
                  <c:v>7.5</c:v>
                </c:pt>
                <c:pt idx="207">
                  <c:v>6.6</c:v>
                </c:pt>
                <c:pt idx="208">
                  <c:v>6.7</c:v>
                </c:pt>
                <c:pt idx="209">
                  <c:v>3.7</c:v>
                </c:pt>
                <c:pt idx="210">
                  <c:v>6</c:v>
                </c:pt>
                <c:pt idx="211">
                  <c:v>6.4</c:v>
                </c:pt>
                <c:pt idx="212">
                  <c:v>6.1</c:v>
                </c:pt>
                <c:pt idx="213">
                  <c:v>6.4</c:v>
                </c:pt>
                <c:pt idx="214">
                  <c:v>5.6</c:v>
                </c:pt>
                <c:pt idx="215">
                  <c:v>8</c:v>
                </c:pt>
                <c:pt idx="216">
                  <c:v>5.2</c:v>
                </c:pt>
                <c:pt idx="217">
                  <c:v>7.1</c:v>
                </c:pt>
                <c:pt idx="218">
                  <c:v>4.8</c:v>
                </c:pt>
                <c:pt idx="219">
                  <c:v>7</c:v>
                </c:pt>
                <c:pt idx="220">
                  <c:v>5.4</c:v>
                </c:pt>
                <c:pt idx="221">
                  <c:v>6.6</c:v>
                </c:pt>
                <c:pt idx="222">
                  <c:v>6.7</c:v>
                </c:pt>
                <c:pt idx="223">
                  <c:v>6.2</c:v>
                </c:pt>
                <c:pt idx="224">
                  <c:v>6.1</c:v>
                </c:pt>
                <c:pt idx="225">
                  <c:v>5.3</c:v>
                </c:pt>
                <c:pt idx="226">
                  <c:v>6.3</c:v>
                </c:pt>
                <c:pt idx="227">
                  <c:v>7</c:v>
                </c:pt>
                <c:pt idx="228">
                  <c:v>7.6</c:v>
                </c:pt>
                <c:pt idx="229">
                  <c:v>6.7</c:v>
                </c:pt>
                <c:pt idx="230">
                  <c:v>8.1</c:v>
                </c:pt>
                <c:pt idx="231">
                  <c:v>6.7</c:v>
                </c:pt>
                <c:pt idx="232">
                  <c:v>6.5</c:v>
                </c:pt>
                <c:pt idx="233">
                  <c:v>7.3</c:v>
                </c:pt>
                <c:pt idx="234">
                  <c:v>6</c:v>
                </c:pt>
                <c:pt idx="235">
                  <c:v>6.1</c:v>
                </c:pt>
                <c:pt idx="236">
                  <c:v>5.9</c:v>
                </c:pt>
                <c:pt idx="237">
                  <c:v>7.8</c:v>
                </c:pt>
                <c:pt idx="238">
                  <c:v>5.8</c:v>
                </c:pt>
                <c:pt idx="239">
                  <c:v>6.3</c:v>
                </c:pt>
                <c:pt idx="240">
                  <c:v>4.3</c:v>
                </c:pt>
                <c:pt idx="241">
                  <c:v>6.4</c:v>
                </c:pt>
                <c:pt idx="242">
                  <c:v>6.1</c:v>
                </c:pt>
                <c:pt idx="243">
                  <c:v>6.5</c:v>
                </c:pt>
                <c:pt idx="244">
                  <c:v>7.1</c:v>
                </c:pt>
                <c:pt idx="245">
                  <c:v>6.4</c:v>
                </c:pt>
                <c:pt idx="246">
                  <c:v>6.5</c:v>
                </c:pt>
                <c:pt idx="247">
                  <c:v>6.3</c:v>
                </c:pt>
                <c:pt idx="248">
                  <c:v>7.5</c:v>
                </c:pt>
                <c:pt idx="249">
                  <c:v>4.9000000000000004</c:v>
                </c:pt>
                <c:pt idx="250">
                  <c:v>5.8</c:v>
                </c:pt>
                <c:pt idx="251">
                  <c:v>6.2</c:v>
                </c:pt>
                <c:pt idx="252">
                  <c:v>5.5</c:v>
                </c:pt>
                <c:pt idx="253">
                  <c:v>5.4</c:v>
                </c:pt>
                <c:pt idx="254">
                  <c:v>5.8</c:v>
                </c:pt>
                <c:pt idx="255">
                  <c:v>7.1</c:v>
                </c:pt>
                <c:pt idx="256">
                  <c:v>5.4</c:v>
                </c:pt>
                <c:pt idx="257">
                  <c:v>3.7</c:v>
                </c:pt>
                <c:pt idx="258">
                  <c:v>6.7</c:v>
                </c:pt>
                <c:pt idx="259">
                  <c:v>7.2</c:v>
                </c:pt>
                <c:pt idx="260">
                  <c:v>8.8000000000000007</c:v>
                </c:pt>
                <c:pt idx="261">
                  <c:v>5.8</c:v>
                </c:pt>
                <c:pt idx="262">
                  <c:v>6.8</c:v>
                </c:pt>
                <c:pt idx="263">
                  <c:v>3.8</c:v>
                </c:pt>
                <c:pt idx="264">
                  <c:v>7.1</c:v>
                </c:pt>
                <c:pt idx="265">
                  <c:v>7.2</c:v>
                </c:pt>
                <c:pt idx="266">
                  <c:v>5.9</c:v>
                </c:pt>
                <c:pt idx="267">
                  <c:v>7.1</c:v>
                </c:pt>
                <c:pt idx="268">
                  <c:v>8.1</c:v>
                </c:pt>
                <c:pt idx="269">
                  <c:v>6.9</c:v>
                </c:pt>
                <c:pt idx="270">
                  <c:v>4.4000000000000004</c:v>
                </c:pt>
                <c:pt idx="271">
                  <c:v>6.5</c:v>
                </c:pt>
                <c:pt idx="272">
                  <c:v>8.5</c:v>
                </c:pt>
                <c:pt idx="273">
                  <c:v>7.7</c:v>
                </c:pt>
                <c:pt idx="274">
                  <c:v>7.4</c:v>
                </c:pt>
                <c:pt idx="275">
                  <c:v>8</c:v>
                </c:pt>
                <c:pt idx="276">
                  <c:v>5.7</c:v>
                </c:pt>
                <c:pt idx="277">
                  <c:v>8.5</c:v>
                </c:pt>
                <c:pt idx="278">
                  <c:v>7</c:v>
                </c:pt>
                <c:pt idx="279">
                  <c:v>7.8</c:v>
                </c:pt>
                <c:pt idx="280">
                  <c:v>7.2</c:v>
                </c:pt>
                <c:pt idx="281">
                  <c:v>6.4</c:v>
                </c:pt>
                <c:pt idx="282">
                  <c:v>5.5</c:v>
                </c:pt>
                <c:pt idx="283">
                  <c:v>6.7</c:v>
                </c:pt>
                <c:pt idx="284">
                  <c:v>6.1</c:v>
                </c:pt>
                <c:pt idx="285">
                  <c:v>8.5</c:v>
                </c:pt>
                <c:pt idx="286">
                  <c:v>6.9</c:v>
                </c:pt>
                <c:pt idx="287">
                  <c:v>7.3</c:v>
                </c:pt>
                <c:pt idx="288">
                  <c:v>6.7</c:v>
                </c:pt>
                <c:pt idx="289">
                  <c:v>6.9</c:v>
                </c:pt>
                <c:pt idx="290">
                  <c:v>5.0999999999999996</c:v>
                </c:pt>
                <c:pt idx="291">
                  <c:v>6.8</c:v>
                </c:pt>
                <c:pt idx="292">
                  <c:v>5.8</c:v>
                </c:pt>
                <c:pt idx="293">
                  <c:v>6.7</c:v>
                </c:pt>
                <c:pt idx="294">
                  <c:v>6</c:v>
                </c:pt>
                <c:pt idx="295">
                  <c:v>5.7</c:v>
                </c:pt>
                <c:pt idx="296">
                  <c:v>8</c:v>
                </c:pt>
                <c:pt idx="297">
                  <c:v>8.1999999999999993</c:v>
                </c:pt>
                <c:pt idx="298">
                  <c:v>5.4</c:v>
                </c:pt>
                <c:pt idx="299">
                  <c:v>7.2</c:v>
                </c:pt>
                <c:pt idx="300">
                  <c:v>7.5</c:v>
                </c:pt>
                <c:pt idx="301">
                  <c:v>7</c:v>
                </c:pt>
                <c:pt idx="302">
                  <c:v>3.3</c:v>
                </c:pt>
                <c:pt idx="303">
                  <c:v>6</c:v>
                </c:pt>
                <c:pt idx="304">
                  <c:v>7.1</c:v>
                </c:pt>
                <c:pt idx="305">
                  <c:v>5.4</c:v>
                </c:pt>
                <c:pt idx="306">
                  <c:v>6.1</c:v>
                </c:pt>
                <c:pt idx="307">
                  <c:v>5.3</c:v>
                </c:pt>
                <c:pt idx="308">
                  <c:v>2.2000000000000002</c:v>
                </c:pt>
                <c:pt idx="309">
                  <c:v>7</c:v>
                </c:pt>
                <c:pt idx="310">
                  <c:v>3.8</c:v>
                </c:pt>
                <c:pt idx="311">
                  <c:v>6.9</c:v>
                </c:pt>
                <c:pt idx="312">
                  <c:v>7.2</c:v>
                </c:pt>
                <c:pt idx="313">
                  <c:v>7.3</c:v>
                </c:pt>
                <c:pt idx="314">
                  <c:v>6.3</c:v>
                </c:pt>
                <c:pt idx="315">
                  <c:v>7.5</c:v>
                </c:pt>
                <c:pt idx="316">
                  <c:v>7.6</c:v>
                </c:pt>
                <c:pt idx="317">
                  <c:v>6.8</c:v>
                </c:pt>
                <c:pt idx="318">
                  <c:v>5.2</c:v>
                </c:pt>
                <c:pt idx="319">
                  <c:v>7.7</c:v>
                </c:pt>
                <c:pt idx="320">
                  <c:v>6.2</c:v>
                </c:pt>
                <c:pt idx="321">
                  <c:v>7.7</c:v>
                </c:pt>
                <c:pt idx="322">
                  <c:v>4.3</c:v>
                </c:pt>
                <c:pt idx="323">
                  <c:v>6.9</c:v>
                </c:pt>
                <c:pt idx="324">
                  <c:v>6.6</c:v>
                </c:pt>
                <c:pt idx="325">
                  <c:v>7</c:v>
                </c:pt>
                <c:pt idx="326">
                  <c:v>6.7</c:v>
                </c:pt>
                <c:pt idx="327">
                  <c:v>8.1999999999999993</c:v>
                </c:pt>
                <c:pt idx="328">
                  <c:v>8.9</c:v>
                </c:pt>
                <c:pt idx="329">
                  <c:v>8.6999999999999993</c:v>
                </c:pt>
                <c:pt idx="330">
                  <c:v>5.5</c:v>
                </c:pt>
                <c:pt idx="331">
                  <c:v>5.7</c:v>
                </c:pt>
                <c:pt idx="332">
                  <c:v>6.3</c:v>
                </c:pt>
                <c:pt idx="333">
                  <c:v>5.9</c:v>
                </c:pt>
                <c:pt idx="334">
                  <c:v>7.6</c:v>
                </c:pt>
                <c:pt idx="335">
                  <c:v>6.6</c:v>
                </c:pt>
                <c:pt idx="336">
                  <c:v>5.3</c:v>
                </c:pt>
                <c:pt idx="337">
                  <c:v>6</c:v>
                </c:pt>
                <c:pt idx="338">
                  <c:v>8</c:v>
                </c:pt>
                <c:pt idx="339">
                  <c:v>5.6</c:v>
                </c:pt>
                <c:pt idx="340">
                  <c:v>5.9</c:v>
                </c:pt>
                <c:pt idx="341">
                  <c:v>7.3</c:v>
                </c:pt>
                <c:pt idx="342">
                  <c:v>7.9</c:v>
                </c:pt>
                <c:pt idx="343">
                  <c:v>6.8</c:v>
                </c:pt>
                <c:pt idx="344">
                  <c:v>6.6</c:v>
                </c:pt>
                <c:pt idx="345">
                  <c:v>6.6</c:v>
                </c:pt>
                <c:pt idx="346">
                  <c:v>7</c:v>
                </c:pt>
                <c:pt idx="347">
                  <c:v>7</c:v>
                </c:pt>
                <c:pt idx="348">
                  <c:v>7.3</c:v>
                </c:pt>
                <c:pt idx="349">
                  <c:v>5.5</c:v>
                </c:pt>
                <c:pt idx="350">
                  <c:v>8.5</c:v>
                </c:pt>
                <c:pt idx="351">
                  <c:v>7.5</c:v>
                </c:pt>
                <c:pt idx="352">
                  <c:v>7</c:v>
                </c:pt>
                <c:pt idx="353">
                  <c:v>7.8</c:v>
                </c:pt>
                <c:pt idx="354">
                  <c:v>7.6</c:v>
                </c:pt>
                <c:pt idx="355">
                  <c:v>7.6</c:v>
                </c:pt>
                <c:pt idx="356">
                  <c:v>6.8</c:v>
                </c:pt>
                <c:pt idx="357">
                  <c:v>5</c:v>
                </c:pt>
                <c:pt idx="358">
                  <c:v>7.1</c:v>
                </c:pt>
                <c:pt idx="359">
                  <c:v>5.5</c:v>
                </c:pt>
                <c:pt idx="360">
                  <c:v>5.6</c:v>
                </c:pt>
                <c:pt idx="361">
                  <c:v>7.1</c:v>
                </c:pt>
                <c:pt idx="362">
                  <c:v>4.9000000000000004</c:v>
                </c:pt>
                <c:pt idx="363">
                  <c:v>7.4</c:v>
                </c:pt>
                <c:pt idx="364">
                  <c:v>5.7</c:v>
                </c:pt>
                <c:pt idx="365">
                  <c:v>6.4</c:v>
                </c:pt>
                <c:pt idx="366">
                  <c:v>5.9</c:v>
                </c:pt>
                <c:pt idx="367">
                  <c:v>5.5</c:v>
                </c:pt>
                <c:pt idx="368">
                  <c:v>6.9</c:v>
                </c:pt>
                <c:pt idx="369">
                  <c:v>6.2</c:v>
                </c:pt>
                <c:pt idx="370">
                  <c:v>7</c:v>
                </c:pt>
                <c:pt idx="371">
                  <c:v>5.6</c:v>
                </c:pt>
                <c:pt idx="372">
                  <c:v>7</c:v>
                </c:pt>
                <c:pt idx="373">
                  <c:v>6.8</c:v>
                </c:pt>
                <c:pt idx="374">
                  <c:v>5.4</c:v>
                </c:pt>
                <c:pt idx="375">
                  <c:v>6.1</c:v>
                </c:pt>
                <c:pt idx="376">
                  <c:v>6.7</c:v>
                </c:pt>
                <c:pt idx="377">
                  <c:v>4.3</c:v>
                </c:pt>
                <c:pt idx="378">
                  <c:v>6.9</c:v>
                </c:pt>
                <c:pt idx="379">
                  <c:v>8</c:v>
                </c:pt>
                <c:pt idx="380">
                  <c:v>4.4000000000000004</c:v>
                </c:pt>
                <c:pt idx="381">
                  <c:v>7.3</c:v>
                </c:pt>
                <c:pt idx="382">
                  <c:v>6.3</c:v>
                </c:pt>
                <c:pt idx="383">
                  <c:v>6.7</c:v>
                </c:pt>
                <c:pt idx="384">
                  <c:v>7.7</c:v>
                </c:pt>
                <c:pt idx="385">
                  <c:v>6.5</c:v>
                </c:pt>
                <c:pt idx="386">
                  <c:v>7.8</c:v>
                </c:pt>
                <c:pt idx="387">
                  <c:v>6.4</c:v>
                </c:pt>
                <c:pt idx="388">
                  <c:v>7.8</c:v>
                </c:pt>
                <c:pt idx="389">
                  <c:v>5.8</c:v>
                </c:pt>
                <c:pt idx="390">
                  <c:v>7.1</c:v>
                </c:pt>
                <c:pt idx="391">
                  <c:v>7.1</c:v>
                </c:pt>
                <c:pt idx="392">
                  <c:v>6.8</c:v>
                </c:pt>
                <c:pt idx="393">
                  <c:v>4.8</c:v>
                </c:pt>
                <c:pt idx="394">
                  <c:v>6.2</c:v>
                </c:pt>
                <c:pt idx="395">
                  <c:v>6.9</c:v>
                </c:pt>
                <c:pt idx="396">
                  <c:v>7.3</c:v>
                </c:pt>
                <c:pt idx="397">
                  <c:v>6.6</c:v>
                </c:pt>
                <c:pt idx="398">
                  <c:v>6.9</c:v>
                </c:pt>
                <c:pt idx="399">
                  <c:v>6.2</c:v>
                </c:pt>
                <c:pt idx="400">
                  <c:v>6.7</c:v>
                </c:pt>
                <c:pt idx="401">
                  <c:v>7.6</c:v>
                </c:pt>
                <c:pt idx="402">
                  <c:v>6.7</c:v>
                </c:pt>
                <c:pt idx="403">
                  <c:v>6.2</c:v>
                </c:pt>
                <c:pt idx="404">
                  <c:v>7.3</c:v>
                </c:pt>
                <c:pt idx="405">
                  <c:v>6</c:v>
                </c:pt>
                <c:pt idx="406">
                  <c:v>7.1</c:v>
                </c:pt>
                <c:pt idx="407">
                  <c:v>7.1</c:v>
                </c:pt>
                <c:pt idx="408">
                  <c:v>5.5</c:v>
                </c:pt>
                <c:pt idx="409">
                  <c:v>5.6</c:v>
                </c:pt>
                <c:pt idx="410">
                  <c:v>7.5</c:v>
                </c:pt>
                <c:pt idx="411">
                  <c:v>5.4</c:v>
                </c:pt>
                <c:pt idx="412">
                  <c:v>4.3</c:v>
                </c:pt>
                <c:pt idx="413">
                  <c:v>4.9000000000000004</c:v>
                </c:pt>
                <c:pt idx="414">
                  <c:v>7.1</c:v>
                </c:pt>
                <c:pt idx="415">
                  <c:v>6.4</c:v>
                </c:pt>
                <c:pt idx="416">
                  <c:v>4.3</c:v>
                </c:pt>
                <c:pt idx="417">
                  <c:v>6.1</c:v>
                </c:pt>
                <c:pt idx="418">
                  <c:v>7</c:v>
                </c:pt>
                <c:pt idx="419">
                  <c:v>7.7</c:v>
                </c:pt>
                <c:pt idx="420">
                  <c:v>5.9</c:v>
                </c:pt>
                <c:pt idx="421">
                  <c:v>6.7</c:v>
                </c:pt>
                <c:pt idx="422">
                  <c:v>6.5</c:v>
                </c:pt>
                <c:pt idx="423">
                  <c:v>7.1</c:v>
                </c:pt>
                <c:pt idx="424">
                  <c:v>7.3</c:v>
                </c:pt>
                <c:pt idx="425">
                  <c:v>6.5</c:v>
                </c:pt>
                <c:pt idx="426">
                  <c:v>7</c:v>
                </c:pt>
                <c:pt idx="427">
                  <c:v>6.8</c:v>
                </c:pt>
                <c:pt idx="428">
                  <c:v>7.2</c:v>
                </c:pt>
                <c:pt idx="429">
                  <c:v>6.1</c:v>
                </c:pt>
                <c:pt idx="430">
                  <c:v>6.7</c:v>
                </c:pt>
                <c:pt idx="431">
                  <c:v>6.4</c:v>
                </c:pt>
                <c:pt idx="432">
                  <c:v>4.4000000000000004</c:v>
                </c:pt>
                <c:pt idx="433">
                  <c:v>5.4</c:v>
                </c:pt>
                <c:pt idx="434">
                  <c:v>6.5</c:v>
                </c:pt>
                <c:pt idx="435">
                  <c:v>6.7</c:v>
                </c:pt>
                <c:pt idx="436">
                  <c:v>8.1</c:v>
                </c:pt>
                <c:pt idx="437">
                  <c:v>5.6</c:v>
                </c:pt>
                <c:pt idx="438">
                  <c:v>6.3</c:v>
                </c:pt>
                <c:pt idx="439">
                  <c:v>7.3</c:v>
                </c:pt>
                <c:pt idx="440">
                  <c:v>6.1</c:v>
                </c:pt>
                <c:pt idx="441">
                  <c:v>7.7</c:v>
                </c:pt>
                <c:pt idx="442">
                  <c:v>6.4</c:v>
                </c:pt>
                <c:pt idx="443">
                  <c:v>6.8</c:v>
                </c:pt>
                <c:pt idx="444">
                  <c:v>6.6</c:v>
                </c:pt>
                <c:pt idx="445">
                  <c:v>7.2</c:v>
                </c:pt>
                <c:pt idx="446">
                  <c:v>6.9</c:v>
                </c:pt>
                <c:pt idx="447">
                  <c:v>5.2</c:v>
                </c:pt>
                <c:pt idx="448">
                  <c:v>4.9000000000000004</c:v>
                </c:pt>
                <c:pt idx="449">
                  <c:v>6.3</c:v>
                </c:pt>
                <c:pt idx="450">
                  <c:v>5.6</c:v>
                </c:pt>
                <c:pt idx="451">
                  <c:v>5.5</c:v>
                </c:pt>
                <c:pt idx="452">
                  <c:v>6.7</c:v>
                </c:pt>
                <c:pt idx="453">
                  <c:v>7.6</c:v>
                </c:pt>
                <c:pt idx="454">
                  <c:v>5.7</c:v>
                </c:pt>
                <c:pt idx="455">
                  <c:v>4.5999999999999996</c:v>
                </c:pt>
                <c:pt idx="456">
                  <c:v>7</c:v>
                </c:pt>
                <c:pt idx="457">
                  <c:v>5.2</c:v>
                </c:pt>
                <c:pt idx="458">
                  <c:v>5.0999999999999996</c:v>
                </c:pt>
                <c:pt idx="459">
                  <c:v>6.6</c:v>
                </c:pt>
                <c:pt idx="460">
                  <c:v>6.7</c:v>
                </c:pt>
                <c:pt idx="461">
                  <c:v>7.3</c:v>
                </c:pt>
                <c:pt idx="462">
                  <c:v>5.9</c:v>
                </c:pt>
                <c:pt idx="463">
                  <c:v>5.6</c:v>
                </c:pt>
                <c:pt idx="464">
                  <c:v>6.5</c:v>
                </c:pt>
                <c:pt idx="465">
                  <c:v>5.9</c:v>
                </c:pt>
                <c:pt idx="466">
                  <c:v>7</c:v>
                </c:pt>
                <c:pt idx="467">
                  <c:v>5.3</c:v>
                </c:pt>
                <c:pt idx="468">
                  <c:v>5.9</c:v>
                </c:pt>
                <c:pt idx="469">
                  <c:v>6.3</c:v>
                </c:pt>
                <c:pt idx="470">
                  <c:v>6.3</c:v>
                </c:pt>
                <c:pt idx="471">
                  <c:v>7.3</c:v>
                </c:pt>
                <c:pt idx="472">
                  <c:v>5.8</c:v>
                </c:pt>
                <c:pt idx="473">
                  <c:v>5.2</c:v>
                </c:pt>
                <c:pt idx="474">
                  <c:v>2.4</c:v>
                </c:pt>
                <c:pt idx="475">
                  <c:v>5.7</c:v>
                </c:pt>
                <c:pt idx="476">
                  <c:v>5.8</c:v>
                </c:pt>
                <c:pt idx="477">
                  <c:v>5.6</c:v>
                </c:pt>
                <c:pt idx="478">
                  <c:v>6</c:v>
                </c:pt>
                <c:pt idx="479">
                  <c:v>5.8</c:v>
                </c:pt>
                <c:pt idx="480">
                  <c:v>6</c:v>
                </c:pt>
                <c:pt idx="481">
                  <c:v>5.7</c:v>
                </c:pt>
                <c:pt idx="482">
                  <c:v>6</c:v>
                </c:pt>
                <c:pt idx="483">
                  <c:v>7.8</c:v>
                </c:pt>
                <c:pt idx="484">
                  <c:v>4.2</c:v>
                </c:pt>
                <c:pt idx="485">
                  <c:v>5.6</c:v>
                </c:pt>
                <c:pt idx="486">
                  <c:v>8.1999999999999993</c:v>
                </c:pt>
                <c:pt idx="487">
                  <c:v>8.5</c:v>
                </c:pt>
                <c:pt idx="488">
                  <c:v>5.8</c:v>
                </c:pt>
                <c:pt idx="489">
                  <c:v>6.5</c:v>
                </c:pt>
                <c:pt idx="490">
                  <c:v>7.2</c:v>
                </c:pt>
                <c:pt idx="491">
                  <c:v>6.7</c:v>
                </c:pt>
                <c:pt idx="492">
                  <c:v>3.4</c:v>
                </c:pt>
                <c:pt idx="493">
                  <c:v>5.9</c:v>
                </c:pt>
                <c:pt idx="494">
                  <c:v>7.8</c:v>
                </c:pt>
                <c:pt idx="495">
                  <c:v>5.9</c:v>
                </c:pt>
                <c:pt idx="496">
                  <c:v>4.0999999999999996</c:v>
                </c:pt>
                <c:pt idx="497">
                  <c:v>6.8</c:v>
                </c:pt>
                <c:pt idx="498">
                  <c:v>5.8</c:v>
                </c:pt>
                <c:pt idx="499">
                  <c:v>7.5</c:v>
                </c:pt>
                <c:pt idx="500">
                  <c:v>6.9</c:v>
                </c:pt>
                <c:pt idx="501">
                  <c:v>6.5</c:v>
                </c:pt>
                <c:pt idx="502">
                  <c:v>6.9</c:v>
                </c:pt>
                <c:pt idx="503">
                  <c:v>7.9</c:v>
                </c:pt>
                <c:pt idx="504">
                  <c:v>7.4</c:v>
                </c:pt>
                <c:pt idx="505">
                  <c:v>6.7</c:v>
                </c:pt>
                <c:pt idx="506">
                  <c:v>7.4</c:v>
                </c:pt>
                <c:pt idx="507">
                  <c:v>6.9</c:v>
                </c:pt>
                <c:pt idx="508">
                  <c:v>6.8</c:v>
                </c:pt>
                <c:pt idx="509">
                  <c:v>6.7</c:v>
                </c:pt>
                <c:pt idx="510">
                  <c:v>5.0999999999999996</c:v>
                </c:pt>
                <c:pt idx="511">
                  <c:v>4.0999999999999996</c:v>
                </c:pt>
                <c:pt idx="512">
                  <c:v>7.3</c:v>
                </c:pt>
                <c:pt idx="513">
                  <c:v>6</c:v>
                </c:pt>
                <c:pt idx="514">
                  <c:v>7.3</c:v>
                </c:pt>
                <c:pt idx="515">
                  <c:v>5.4</c:v>
                </c:pt>
                <c:pt idx="516">
                  <c:v>5.9</c:v>
                </c:pt>
                <c:pt idx="517">
                  <c:v>7.1</c:v>
                </c:pt>
                <c:pt idx="518">
                  <c:v>6</c:v>
                </c:pt>
                <c:pt idx="519">
                  <c:v>6.5</c:v>
                </c:pt>
                <c:pt idx="520">
                  <c:v>5.7</c:v>
                </c:pt>
                <c:pt idx="521">
                  <c:v>7.6</c:v>
                </c:pt>
                <c:pt idx="522">
                  <c:v>6.6</c:v>
                </c:pt>
                <c:pt idx="523">
                  <c:v>5.4</c:v>
                </c:pt>
                <c:pt idx="524">
                  <c:v>7.3</c:v>
                </c:pt>
                <c:pt idx="525">
                  <c:v>6.5</c:v>
                </c:pt>
                <c:pt idx="526">
                  <c:v>6.6</c:v>
                </c:pt>
                <c:pt idx="527">
                  <c:v>6.6</c:v>
                </c:pt>
                <c:pt idx="528">
                  <c:v>5.9</c:v>
                </c:pt>
                <c:pt idx="529">
                  <c:v>6.7</c:v>
                </c:pt>
                <c:pt idx="530">
                  <c:v>6.1</c:v>
                </c:pt>
                <c:pt idx="531">
                  <c:v>6.6</c:v>
                </c:pt>
                <c:pt idx="532">
                  <c:v>6.6</c:v>
                </c:pt>
                <c:pt idx="533">
                  <c:v>5.3</c:v>
                </c:pt>
                <c:pt idx="534">
                  <c:v>6</c:v>
                </c:pt>
                <c:pt idx="535">
                  <c:v>4.7</c:v>
                </c:pt>
                <c:pt idx="536">
                  <c:v>6.1</c:v>
                </c:pt>
                <c:pt idx="537">
                  <c:v>7.2</c:v>
                </c:pt>
                <c:pt idx="538">
                  <c:v>6.4</c:v>
                </c:pt>
                <c:pt idx="539">
                  <c:v>6.1</c:v>
                </c:pt>
                <c:pt idx="540">
                  <c:v>5.9</c:v>
                </c:pt>
                <c:pt idx="541">
                  <c:v>6</c:v>
                </c:pt>
                <c:pt idx="542">
                  <c:v>6.3</c:v>
                </c:pt>
                <c:pt idx="543">
                  <c:v>5.6</c:v>
                </c:pt>
                <c:pt idx="544">
                  <c:v>6.4</c:v>
                </c:pt>
                <c:pt idx="545">
                  <c:v>7.1</c:v>
                </c:pt>
                <c:pt idx="546">
                  <c:v>6.6</c:v>
                </c:pt>
                <c:pt idx="547">
                  <c:v>4.5999999999999996</c:v>
                </c:pt>
                <c:pt idx="548">
                  <c:v>8.4</c:v>
                </c:pt>
                <c:pt idx="549">
                  <c:v>7.1</c:v>
                </c:pt>
                <c:pt idx="550">
                  <c:v>7.4</c:v>
                </c:pt>
                <c:pt idx="551">
                  <c:v>6.9</c:v>
                </c:pt>
                <c:pt idx="552">
                  <c:v>4.5</c:v>
                </c:pt>
                <c:pt idx="553">
                  <c:v>7.1</c:v>
                </c:pt>
                <c:pt idx="554">
                  <c:v>6.5</c:v>
                </c:pt>
                <c:pt idx="555">
                  <c:v>5.3</c:v>
                </c:pt>
                <c:pt idx="556">
                  <c:v>6.7</c:v>
                </c:pt>
                <c:pt idx="557">
                  <c:v>7.2</c:v>
                </c:pt>
                <c:pt idx="558">
                  <c:v>7.2</c:v>
                </c:pt>
                <c:pt idx="559">
                  <c:v>5.5</c:v>
                </c:pt>
                <c:pt idx="560">
                  <c:v>5.8</c:v>
                </c:pt>
                <c:pt idx="561">
                  <c:v>6</c:v>
                </c:pt>
                <c:pt idx="562">
                  <c:v>6.6</c:v>
                </c:pt>
                <c:pt idx="563">
                  <c:v>8.3000000000000007</c:v>
                </c:pt>
                <c:pt idx="564">
                  <c:v>6.7</c:v>
                </c:pt>
                <c:pt idx="565">
                  <c:v>6</c:v>
                </c:pt>
                <c:pt idx="566">
                  <c:v>7.1</c:v>
                </c:pt>
                <c:pt idx="567">
                  <c:v>6</c:v>
                </c:pt>
                <c:pt idx="568">
                  <c:v>6.9</c:v>
                </c:pt>
                <c:pt idx="569">
                  <c:v>5.6</c:v>
                </c:pt>
                <c:pt idx="570">
                  <c:v>5.6</c:v>
                </c:pt>
                <c:pt idx="571">
                  <c:v>4.5</c:v>
                </c:pt>
                <c:pt idx="572">
                  <c:v>7.1</c:v>
                </c:pt>
                <c:pt idx="573">
                  <c:v>6.5</c:v>
                </c:pt>
                <c:pt idx="574">
                  <c:v>6.4</c:v>
                </c:pt>
                <c:pt idx="575">
                  <c:v>5.8</c:v>
                </c:pt>
                <c:pt idx="576">
                  <c:v>8</c:v>
                </c:pt>
                <c:pt idx="577">
                  <c:v>6.2</c:v>
                </c:pt>
                <c:pt idx="578">
                  <c:v>7.2</c:v>
                </c:pt>
                <c:pt idx="579">
                  <c:v>6.1</c:v>
                </c:pt>
                <c:pt idx="580">
                  <c:v>7.6</c:v>
                </c:pt>
                <c:pt idx="581">
                  <c:v>6.3</c:v>
                </c:pt>
                <c:pt idx="582">
                  <c:v>6.3</c:v>
                </c:pt>
                <c:pt idx="583">
                  <c:v>6.3</c:v>
                </c:pt>
                <c:pt idx="584">
                  <c:v>7.7</c:v>
                </c:pt>
                <c:pt idx="585">
                  <c:v>7</c:v>
                </c:pt>
                <c:pt idx="586">
                  <c:v>5.3</c:v>
                </c:pt>
                <c:pt idx="587">
                  <c:v>5.6</c:v>
                </c:pt>
                <c:pt idx="588">
                  <c:v>5.2</c:v>
                </c:pt>
                <c:pt idx="589">
                  <c:v>5.4</c:v>
                </c:pt>
                <c:pt idx="590">
                  <c:v>6.4</c:v>
                </c:pt>
                <c:pt idx="591">
                  <c:v>5.9</c:v>
                </c:pt>
                <c:pt idx="592">
                  <c:v>6.3</c:v>
                </c:pt>
                <c:pt idx="593">
                  <c:v>6.5</c:v>
                </c:pt>
                <c:pt idx="594">
                  <c:v>3</c:v>
                </c:pt>
                <c:pt idx="595">
                  <c:v>3.6</c:v>
                </c:pt>
                <c:pt idx="596">
                  <c:v>5.8</c:v>
                </c:pt>
                <c:pt idx="597">
                  <c:v>6.2</c:v>
                </c:pt>
                <c:pt idx="598">
                  <c:v>5.6</c:v>
                </c:pt>
                <c:pt idx="599">
                  <c:v>5.4</c:v>
                </c:pt>
                <c:pt idx="600">
                  <c:v>6.1</c:v>
                </c:pt>
                <c:pt idx="601">
                  <c:v>4.2</c:v>
                </c:pt>
                <c:pt idx="602">
                  <c:v>6.7</c:v>
                </c:pt>
                <c:pt idx="603">
                  <c:v>4.2</c:v>
                </c:pt>
                <c:pt idx="604">
                  <c:v>6.4</c:v>
                </c:pt>
                <c:pt idx="605">
                  <c:v>4.9000000000000004</c:v>
                </c:pt>
                <c:pt idx="606">
                  <c:v>6.8</c:v>
                </c:pt>
                <c:pt idx="607">
                  <c:v>7.7</c:v>
                </c:pt>
                <c:pt idx="608">
                  <c:v>5.6</c:v>
                </c:pt>
                <c:pt idx="609">
                  <c:v>6.4</c:v>
                </c:pt>
                <c:pt idx="610">
                  <c:v>7.2</c:v>
                </c:pt>
                <c:pt idx="611">
                  <c:v>6</c:v>
                </c:pt>
                <c:pt idx="612">
                  <c:v>5.9</c:v>
                </c:pt>
                <c:pt idx="613">
                  <c:v>7.9</c:v>
                </c:pt>
                <c:pt idx="614">
                  <c:v>7.1</c:v>
                </c:pt>
                <c:pt idx="615">
                  <c:v>5.9</c:v>
                </c:pt>
                <c:pt idx="616">
                  <c:v>6.2</c:v>
                </c:pt>
                <c:pt idx="617">
                  <c:v>7</c:v>
                </c:pt>
                <c:pt idx="618">
                  <c:v>5.4</c:v>
                </c:pt>
                <c:pt idx="619">
                  <c:v>8.6</c:v>
                </c:pt>
                <c:pt idx="620">
                  <c:v>6.5</c:v>
                </c:pt>
                <c:pt idx="621">
                  <c:v>6.4</c:v>
                </c:pt>
                <c:pt idx="622">
                  <c:v>7.6</c:v>
                </c:pt>
                <c:pt idx="623">
                  <c:v>5.5</c:v>
                </c:pt>
                <c:pt idx="624">
                  <c:v>7.4</c:v>
                </c:pt>
                <c:pt idx="625">
                  <c:v>8.6999999999999993</c:v>
                </c:pt>
                <c:pt idx="626">
                  <c:v>7.6</c:v>
                </c:pt>
                <c:pt idx="627">
                  <c:v>7.5</c:v>
                </c:pt>
                <c:pt idx="628">
                  <c:v>5.5</c:v>
                </c:pt>
                <c:pt idx="629">
                  <c:v>7.6</c:v>
                </c:pt>
                <c:pt idx="630">
                  <c:v>6.5</c:v>
                </c:pt>
                <c:pt idx="631">
                  <c:v>6.9</c:v>
                </c:pt>
                <c:pt idx="632">
                  <c:v>6.7</c:v>
                </c:pt>
                <c:pt idx="633">
                  <c:v>6.6</c:v>
                </c:pt>
                <c:pt idx="634">
                  <c:v>7.2</c:v>
                </c:pt>
                <c:pt idx="635">
                  <c:v>6.4</c:v>
                </c:pt>
                <c:pt idx="636">
                  <c:v>6.4</c:v>
                </c:pt>
                <c:pt idx="637">
                  <c:v>6</c:v>
                </c:pt>
                <c:pt idx="638">
                  <c:v>6.1</c:v>
                </c:pt>
                <c:pt idx="639">
                  <c:v>6</c:v>
                </c:pt>
                <c:pt idx="640">
                  <c:v>6.4</c:v>
                </c:pt>
                <c:pt idx="641">
                  <c:v>6.4</c:v>
                </c:pt>
                <c:pt idx="642">
                  <c:v>7.3</c:v>
                </c:pt>
                <c:pt idx="643">
                  <c:v>5.2</c:v>
                </c:pt>
                <c:pt idx="644">
                  <c:v>6.6</c:v>
                </c:pt>
                <c:pt idx="645">
                  <c:v>6.3</c:v>
                </c:pt>
                <c:pt idx="646">
                  <c:v>5.9</c:v>
                </c:pt>
                <c:pt idx="647">
                  <c:v>6.7</c:v>
                </c:pt>
                <c:pt idx="648">
                  <c:v>5.4</c:v>
                </c:pt>
                <c:pt idx="649">
                  <c:v>6.4</c:v>
                </c:pt>
                <c:pt idx="650">
                  <c:v>6.7</c:v>
                </c:pt>
                <c:pt idx="651">
                  <c:v>6.2</c:v>
                </c:pt>
                <c:pt idx="652">
                  <c:v>6.1</c:v>
                </c:pt>
                <c:pt idx="653">
                  <c:v>8.8000000000000007</c:v>
                </c:pt>
                <c:pt idx="654">
                  <c:v>7.1</c:v>
                </c:pt>
                <c:pt idx="655">
                  <c:v>5.7</c:v>
                </c:pt>
                <c:pt idx="656">
                  <c:v>5</c:v>
                </c:pt>
                <c:pt idx="657">
                  <c:v>5.0999999999999996</c:v>
                </c:pt>
                <c:pt idx="658">
                  <c:v>6.9</c:v>
                </c:pt>
                <c:pt idx="659">
                  <c:v>4.8</c:v>
                </c:pt>
                <c:pt idx="660">
                  <c:v>6.5</c:v>
                </c:pt>
                <c:pt idx="661">
                  <c:v>5.0999999999999996</c:v>
                </c:pt>
                <c:pt idx="662">
                  <c:v>7.1</c:v>
                </c:pt>
                <c:pt idx="663">
                  <c:v>7.5</c:v>
                </c:pt>
                <c:pt idx="664">
                  <c:v>6.2</c:v>
                </c:pt>
                <c:pt idx="665">
                  <c:v>6.3</c:v>
                </c:pt>
                <c:pt idx="666">
                  <c:v>8.1</c:v>
                </c:pt>
                <c:pt idx="667">
                  <c:v>6.6</c:v>
                </c:pt>
                <c:pt idx="668">
                  <c:v>6.9</c:v>
                </c:pt>
                <c:pt idx="669">
                  <c:v>6.1</c:v>
                </c:pt>
                <c:pt idx="670">
                  <c:v>4.3</c:v>
                </c:pt>
                <c:pt idx="671">
                  <c:v>6.6</c:v>
                </c:pt>
                <c:pt idx="672">
                  <c:v>6.8</c:v>
                </c:pt>
                <c:pt idx="673">
                  <c:v>3.8</c:v>
                </c:pt>
                <c:pt idx="674">
                  <c:v>5.9</c:v>
                </c:pt>
                <c:pt idx="675">
                  <c:v>7.9</c:v>
                </c:pt>
                <c:pt idx="676">
                  <c:v>6.3</c:v>
                </c:pt>
                <c:pt idx="677">
                  <c:v>5.5</c:v>
                </c:pt>
                <c:pt idx="678">
                  <c:v>7.7</c:v>
                </c:pt>
                <c:pt idx="679">
                  <c:v>6.3</c:v>
                </c:pt>
                <c:pt idx="680">
                  <c:v>7.1</c:v>
                </c:pt>
                <c:pt idx="681">
                  <c:v>8.5</c:v>
                </c:pt>
                <c:pt idx="682">
                  <c:v>5.8</c:v>
                </c:pt>
                <c:pt idx="683">
                  <c:v>8.1</c:v>
                </c:pt>
                <c:pt idx="684">
                  <c:v>7.9</c:v>
                </c:pt>
                <c:pt idx="685">
                  <c:v>7.2</c:v>
                </c:pt>
                <c:pt idx="686">
                  <c:v>6.3</c:v>
                </c:pt>
                <c:pt idx="687">
                  <c:v>8.1</c:v>
                </c:pt>
                <c:pt idx="688">
                  <c:v>7</c:v>
                </c:pt>
                <c:pt idx="689">
                  <c:v>5.5</c:v>
                </c:pt>
                <c:pt idx="690">
                  <c:v>6.7</c:v>
                </c:pt>
                <c:pt idx="691">
                  <c:v>5.2</c:v>
                </c:pt>
                <c:pt idx="692">
                  <c:v>7</c:v>
                </c:pt>
                <c:pt idx="693">
                  <c:v>6.1</c:v>
                </c:pt>
                <c:pt idx="694">
                  <c:v>6.6</c:v>
                </c:pt>
                <c:pt idx="695">
                  <c:v>5.5</c:v>
                </c:pt>
                <c:pt idx="696">
                  <c:v>5.9</c:v>
                </c:pt>
                <c:pt idx="697">
                  <c:v>5.4</c:v>
                </c:pt>
                <c:pt idx="698">
                  <c:v>6.4</c:v>
                </c:pt>
                <c:pt idx="699">
                  <c:v>5.7</c:v>
                </c:pt>
                <c:pt idx="700">
                  <c:v>6.7</c:v>
                </c:pt>
                <c:pt idx="701">
                  <c:v>7.1</c:v>
                </c:pt>
                <c:pt idx="702">
                  <c:v>6.8</c:v>
                </c:pt>
                <c:pt idx="703">
                  <c:v>6.5</c:v>
                </c:pt>
                <c:pt idx="704">
                  <c:v>7.6</c:v>
                </c:pt>
                <c:pt idx="705">
                  <c:v>5.5</c:v>
                </c:pt>
                <c:pt idx="706">
                  <c:v>6.5</c:v>
                </c:pt>
                <c:pt idx="707">
                  <c:v>7</c:v>
                </c:pt>
                <c:pt idx="708">
                  <c:v>5.8</c:v>
                </c:pt>
                <c:pt idx="709">
                  <c:v>7.3</c:v>
                </c:pt>
                <c:pt idx="710">
                  <c:v>6.6</c:v>
                </c:pt>
                <c:pt idx="711">
                  <c:v>4.4000000000000004</c:v>
                </c:pt>
                <c:pt idx="712">
                  <c:v>7.7</c:v>
                </c:pt>
                <c:pt idx="713">
                  <c:v>5</c:v>
                </c:pt>
                <c:pt idx="714">
                  <c:v>7.7</c:v>
                </c:pt>
                <c:pt idx="715">
                  <c:v>4.4000000000000004</c:v>
                </c:pt>
                <c:pt idx="716">
                  <c:v>6.1</c:v>
                </c:pt>
                <c:pt idx="717">
                  <c:v>5.4</c:v>
                </c:pt>
                <c:pt idx="718">
                  <c:v>6.8</c:v>
                </c:pt>
                <c:pt idx="719">
                  <c:v>6.5</c:v>
                </c:pt>
                <c:pt idx="720">
                  <c:v>7</c:v>
                </c:pt>
                <c:pt idx="721">
                  <c:v>6.3</c:v>
                </c:pt>
                <c:pt idx="722">
                  <c:v>6.3</c:v>
                </c:pt>
                <c:pt idx="723">
                  <c:v>6.1</c:v>
                </c:pt>
                <c:pt idx="724">
                  <c:v>6.1</c:v>
                </c:pt>
                <c:pt idx="725">
                  <c:v>5.3</c:v>
                </c:pt>
                <c:pt idx="726">
                  <c:v>5.4</c:v>
                </c:pt>
                <c:pt idx="727">
                  <c:v>6.2</c:v>
                </c:pt>
                <c:pt idx="728">
                  <c:v>6.6</c:v>
                </c:pt>
                <c:pt idx="729">
                  <c:v>5.9</c:v>
                </c:pt>
                <c:pt idx="730">
                  <c:v>6.3</c:v>
                </c:pt>
                <c:pt idx="731">
                  <c:v>7.2</c:v>
                </c:pt>
                <c:pt idx="732">
                  <c:v>6.8</c:v>
                </c:pt>
                <c:pt idx="733">
                  <c:v>6.1</c:v>
                </c:pt>
                <c:pt idx="734">
                  <c:v>7.8</c:v>
                </c:pt>
                <c:pt idx="735">
                  <c:v>5</c:v>
                </c:pt>
                <c:pt idx="736">
                  <c:v>6.2</c:v>
                </c:pt>
                <c:pt idx="737">
                  <c:v>6.7</c:v>
                </c:pt>
                <c:pt idx="738">
                  <c:v>4.9000000000000004</c:v>
                </c:pt>
                <c:pt idx="739">
                  <c:v>7.4</c:v>
                </c:pt>
                <c:pt idx="740">
                  <c:v>6.2</c:v>
                </c:pt>
                <c:pt idx="741">
                  <c:v>4.9000000000000004</c:v>
                </c:pt>
                <c:pt idx="742">
                  <c:v>6.1</c:v>
                </c:pt>
                <c:pt idx="743">
                  <c:v>6.1</c:v>
                </c:pt>
                <c:pt idx="744">
                  <c:v>6.4</c:v>
                </c:pt>
                <c:pt idx="745">
                  <c:v>6.3</c:v>
                </c:pt>
                <c:pt idx="746">
                  <c:v>6.6</c:v>
                </c:pt>
                <c:pt idx="747">
                  <c:v>5.7</c:v>
                </c:pt>
                <c:pt idx="748">
                  <c:v>5.9</c:v>
                </c:pt>
                <c:pt idx="749">
                  <c:v>6</c:v>
                </c:pt>
                <c:pt idx="750">
                  <c:v>6.1</c:v>
                </c:pt>
                <c:pt idx="751">
                  <c:v>6.7</c:v>
                </c:pt>
                <c:pt idx="752">
                  <c:v>6.7</c:v>
                </c:pt>
                <c:pt idx="753">
                  <c:v>7.9</c:v>
                </c:pt>
                <c:pt idx="754">
                  <c:v>4.3</c:v>
                </c:pt>
                <c:pt idx="755">
                  <c:v>5.7</c:v>
                </c:pt>
                <c:pt idx="756">
                  <c:v>6.7</c:v>
                </c:pt>
                <c:pt idx="757">
                  <c:v>6.7</c:v>
                </c:pt>
                <c:pt idx="758">
                  <c:v>8.1</c:v>
                </c:pt>
                <c:pt idx="759">
                  <c:v>6.1</c:v>
                </c:pt>
                <c:pt idx="760">
                  <c:v>5.6</c:v>
                </c:pt>
                <c:pt idx="761">
                  <c:v>6.6</c:v>
                </c:pt>
                <c:pt idx="762">
                  <c:v>6.9</c:v>
                </c:pt>
                <c:pt idx="763">
                  <c:v>4.8</c:v>
                </c:pt>
                <c:pt idx="764">
                  <c:v>6.2</c:v>
                </c:pt>
                <c:pt idx="765">
                  <c:v>6</c:v>
                </c:pt>
                <c:pt idx="766">
                  <c:v>4.9000000000000004</c:v>
                </c:pt>
                <c:pt idx="767">
                  <c:v>5.6</c:v>
                </c:pt>
                <c:pt idx="768">
                  <c:v>6.1</c:v>
                </c:pt>
                <c:pt idx="769">
                  <c:v>6.1</c:v>
                </c:pt>
                <c:pt idx="770">
                  <c:v>4.8</c:v>
                </c:pt>
                <c:pt idx="771">
                  <c:v>5.5</c:v>
                </c:pt>
                <c:pt idx="772">
                  <c:v>3.8</c:v>
                </c:pt>
                <c:pt idx="773">
                  <c:v>6.5</c:v>
                </c:pt>
                <c:pt idx="774">
                  <c:v>6.7</c:v>
                </c:pt>
                <c:pt idx="775">
                  <c:v>8.1</c:v>
                </c:pt>
                <c:pt idx="776">
                  <c:v>4.9000000000000004</c:v>
                </c:pt>
                <c:pt idx="777">
                  <c:v>7.3</c:v>
                </c:pt>
                <c:pt idx="778">
                  <c:v>6.4</c:v>
                </c:pt>
                <c:pt idx="779">
                  <c:v>6.7</c:v>
                </c:pt>
                <c:pt idx="780">
                  <c:v>3.6</c:v>
                </c:pt>
                <c:pt idx="781">
                  <c:v>5.7</c:v>
                </c:pt>
                <c:pt idx="782">
                  <c:v>6</c:v>
                </c:pt>
                <c:pt idx="783">
                  <c:v>4.7</c:v>
                </c:pt>
                <c:pt idx="784">
                  <c:v>6.3</c:v>
                </c:pt>
                <c:pt idx="785">
                  <c:v>5.9</c:v>
                </c:pt>
                <c:pt idx="786">
                  <c:v>5.9</c:v>
                </c:pt>
                <c:pt idx="787">
                  <c:v>7.5</c:v>
                </c:pt>
                <c:pt idx="788">
                  <c:v>5.6</c:v>
                </c:pt>
                <c:pt idx="789">
                  <c:v>6.4</c:v>
                </c:pt>
                <c:pt idx="790">
                  <c:v>6.3</c:v>
                </c:pt>
                <c:pt idx="791">
                  <c:v>4.3</c:v>
                </c:pt>
                <c:pt idx="792">
                  <c:v>5.9</c:v>
                </c:pt>
                <c:pt idx="793">
                  <c:v>5.5</c:v>
                </c:pt>
                <c:pt idx="794">
                  <c:v>6.2</c:v>
                </c:pt>
                <c:pt idx="795">
                  <c:v>8.8000000000000007</c:v>
                </c:pt>
                <c:pt idx="796">
                  <c:v>5.2</c:v>
                </c:pt>
                <c:pt idx="797">
                  <c:v>7</c:v>
                </c:pt>
                <c:pt idx="798">
                  <c:v>6.6</c:v>
                </c:pt>
                <c:pt idx="799">
                  <c:v>7.3</c:v>
                </c:pt>
                <c:pt idx="800">
                  <c:v>5.6</c:v>
                </c:pt>
                <c:pt idx="801">
                  <c:v>6.6</c:v>
                </c:pt>
                <c:pt idx="802">
                  <c:v>5.4</c:v>
                </c:pt>
                <c:pt idx="803">
                  <c:v>6.3</c:v>
                </c:pt>
                <c:pt idx="804">
                  <c:v>7.9</c:v>
                </c:pt>
                <c:pt idx="805">
                  <c:v>6.3</c:v>
                </c:pt>
                <c:pt idx="806">
                  <c:v>6</c:v>
                </c:pt>
                <c:pt idx="807">
                  <c:v>7.2</c:v>
                </c:pt>
                <c:pt idx="808">
                  <c:v>5.0999999999999996</c:v>
                </c:pt>
                <c:pt idx="809">
                  <c:v>7.3</c:v>
                </c:pt>
                <c:pt idx="810">
                  <c:v>8</c:v>
                </c:pt>
                <c:pt idx="811">
                  <c:v>6.2</c:v>
                </c:pt>
                <c:pt idx="812">
                  <c:v>6</c:v>
                </c:pt>
                <c:pt idx="813">
                  <c:v>6.7</c:v>
                </c:pt>
                <c:pt idx="814">
                  <c:v>8.1</c:v>
                </c:pt>
                <c:pt idx="815">
                  <c:v>6.4</c:v>
                </c:pt>
                <c:pt idx="816">
                  <c:v>8</c:v>
                </c:pt>
                <c:pt idx="817">
                  <c:v>6.3</c:v>
                </c:pt>
                <c:pt idx="818">
                  <c:v>6.4</c:v>
                </c:pt>
                <c:pt idx="819">
                  <c:v>6.6</c:v>
                </c:pt>
                <c:pt idx="820">
                  <c:v>6.4</c:v>
                </c:pt>
                <c:pt idx="821">
                  <c:v>6</c:v>
                </c:pt>
                <c:pt idx="822">
                  <c:v>6.6</c:v>
                </c:pt>
                <c:pt idx="823">
                  <c:v>5.9</c:v>
                </c:pt>
                <c:pt idx="824">
                  <c:v>6.4</c:v>
                </c:pt>
                <c:pt idx="825">
                  <c:v>6.3</c:v>
                </c:pt>
                <c:pt idx="826">
                  <c:v>7.3</c:v>
                </c:pt>
                <c:pt idx="827">
                  <c:v>6.8</c:v>
                </c:pt>
                <c:pt idx="828">
                  <c:v>7.2</c:v>
                </c:pt>
                <c:pt idx="829">
                  <c:v>5.7</c:v>
                </c:pt>
                <c:pt idx="830">
                  <c:v>6</c:v>
                </c:pt>
                <c:pt idx="831">
                  <c:v>6.5</c:v>
                </c:pt>
                <c:pt idx="832">
                  <c:v>5.8</c:v>
                </c:pt>
                <c:pt idx="833">
                  <c:v>5.8</c:v>
                </c:pt>
                <c:pt idx="834">
                  <c:v>6.7</c:v>
                </c:pt>
                <c:pt idx="835">
                  <c:v>7.8</c:v>
                </c:pt>
                <c:pt idx="836">
                  <c:v>5.6</c:v>
                </c:pt>
                <c:pt idx="837">
                  <c:v>5.8</c:v>
                </c:pt>
                <c:pt idx="838">
                  <c:v>7.4</c:v>
                </c:pt>
                <c:pt idx="839">
                  <c:v>6.9</c:v>
                </c:pt>
                <c:pt idx="840">
                  <c:v>5.5</c:v>
                </c:pt>
                <c:pt idx="841">
                  <c:v>6.3</c:v>
                </c:pt>
                <c:pt idx="842">
                  <c:v>4.7</c:v>
                </c:pt>
                <c:pt idx="843">
                  <c:v>5.6</c:v>
                </c:pt>
                <c:pt idx="844">
                  <c:v>6.4</c:v>
                </c:pt>
                <c:pt idx="845">
                  <c:v>4.2</c:v>
                </c:pt>
                <c:pt idx="846">
                  <c:v>6.4</c:v>
                </c:pt>
                <c:pt idx="847">
                  <c:v>7.7</c:v>
                </c:pt>
                <c:pt idx="848">
                  <c:v>6.7</c:v>
                </c:pt>
                <c:pt idx="849">
                  <c:v>7.7</c:v>
                </c:pt>
                <c:pt idx="850">
                  <c:v>5.7</c:v>
                </c:pt>
                <c:pt idx="851">
                  <c:v>7.6</c:v>
                </c:pt>
                <c:pt idx="852">
                  <c:v>6.4</c:v>
                </c:pt>
                <c:pt idx="853">
                  <c:v>5.6</c:v>
                </c:pt>
                <c:pt idx="854">
                  <c:v>6.8</c:v>
                </c:pt>
                <c:pt idx="855">
                  <c:v>2.4</c:v>
                </c:pt>
                <c:pt idx="856">
                  <c:v>6.2</c:v>
                </c:pt>
                <c:pt idx="857">
                  <c:v>5.9</c:v>
                </c:pt>
                <c:pt idx="858">
                  <c:v>7.1</c:v>
                </c:pt>
                <c:pt idx="859">
                  <c:v>7.6</c:v>
                </c:pt>
                <c:pt idx="860">
                  <c:v>5.5</c:v>
                </c:pt>
                <c:pt idx="861">
                  <c:v>7</c:v>
                </c:pt>
                <c:pt idx="862">
                  <c:v>7.1</c:v>
                </c:pt>
                <c:pt idx="863">
                  <c:v>7.4</c:v>
                </c:pt>
                <c:pt idx="864">
                  <c:v>7.6</c:v>
                </c:pt>
                <c:pt idx="865">
                  <c:v>5.9</c:v>
                </c:pt>
                <c:pt idx="866">
                  <c:v>5.9</c:v>
                </c:pt>
                <c:pt idx="867">
                  <c:v>8</c:v>
                </c:pt>
                <c:pt idx="868">
                  <c:v>7.4</c:v>
                </c:pt>
                <c:pt idx="869">
                  <c:v>5.8</c:v>
                </c:pt>
                <c:pt idx="870">
                  <c:v>6.3</c:v>
                </c:pt>
                <c:pt idx="871">
                  <c:v>5.7</c:v>
                </c:pt>
                <c:pt idx="872">
                  <c:v>5.0999999999999996</c:v>
                </c:pt>
                <c:pt idx="873">
                  <c:v>7.6</c:v>
                </c:pt>
                <c:pt idx="874">
                  <c:v>6.4</c:v>
                </c:pt>
                <c:pt idx="875">
                  <c:v>7.4</c:v>
                </c:pt>
                <c:pt idx="876">
                  <c:v>8.1999999999999993</c:v>
                </c:pt>
                <c:pt idx="877">
                  <c:v>6.5</c:v>
                </c:pt>
                <c:pt idx="878">
                  <c:v>5.5</c:v>
                </c:pt>
                <c:pt idx="879">
                  <c:v>6.5</c:v>
                </c:pt>
                <c:pt idx="880">
                  <c:v>5.6</c:v>
                </c:pt>
                <c:pt idx="881">
                  <c:v>4.5999999999999996</c:v>
                </c:pt>
                <c:pt idx="882">
                  <c:v>7.9</c:v>
                </c:pt>
                <c:pt idx="883">
                  <c:v>7.1</c:v>
                </c:pt>
                <c:pt idx="884">
                  <c:v>6.9</c:v>
                </c:pt>
                <c:pt idx="885">
                  <c:v>7.3</c:v>
                </c:pt>
                <c:pt idx="886">
                  <c:v>7</c:v>
                </c:pt>
                <c:pt idx="887">
                  <c:v>7.7</c:v>
                </c:pt>
                <c:pt idx="888">
                  <c:v>6.7</c:v>
                </c:pt>
                <c:pt idx="889">
                  <c:v>6.3</c:v>
                </c:pt>
                <c:pt idx="890">
                  <c:v>5.8</c:v>
                </c:pt>
                <c:pt idx="891">
                  <c:v>7.1</c:v>
                </c:pt>
                <c:pt idx="892">
                  <c:v>7.3</c:v>
                </c:pt>
                <c:pt idx="893">
                  <c:v>6.4</c:v>
                </c:pt>
                <c:pt idx="894">
                  <c:v>7.1</c:v>
                </c:pt>
                <c:pt idx="895">
                  <c:v>7.6</c:v>
                </c:pt>
                <c:pt idx="896">
                  <c:v>6.8</c:v>
                </c:pt>
                <c:pt idx="897">
                  <c:v>6.6</c:v>
                </c:pt>
                <c:pt idx="898">
                  <c:v>6.7</c:v>
                </c:pt>
                <c:pt idx="899">
                  <c:v>6.1</c:v>
                </c:pt>
                <c:pt idx="900">
                  <c:v>6</c:v>
                </c:pt>
                <c:pt idx="901">
                  <c:v>7.6</c:v>
                </c:pt>
                <c:pt idx="902">
                  <c:v>7.1</c:v>
                </c:pt>
                <c:pt idx="903">
                  <c:v>5</c:v>
                </c:pt>
                <c:pt idx="904">
                  <c:v>6.2</c:v>
                </c:pt>
                <c:pt idx="905">
                  <c:v>5.6</c:v>
                </c:pt>
                <c:pt idx="906">
                  <c:v>7.4</c:v>
                </c:pt>
                <c:pt idx="907">
                  <c:v>5</c:v>
                </c:pt>
                <c:pt idx="908">
                  <c:v>5.2</c:v>
                </c:pt>
                <c:pt idx="909">
                  <c:v>7.6</c:v>
                </c:pt>
                <c:pt idx="910">
                  <c:v>6.6</c:v>
                </c:pt>
                <c:pt idx="911">
                  <c:v>7</c:v>
                </c:pt>
                <c:pt idx="912">
                  <c:v>5.7</c:v>
                </c:pt>
                <c:pt idx="913">
                  <c:v>8.1999999999999993</c:v>
                </c:pt>
                <c:pt idx="914">
                  <c:v>6.2</c:v>
                </c:pt>
                <c:pt idx="915">
                  <c:v>6.6</c:v>
                </c:pt>
                <c:pt idx="916">
                  <c:v>4.7</c:v>
                </c:pt>
                <c:pt idx="917">
                  <c:v>6.3</c:v>
                </c:pt>
                <c:pt idx="918">
                  <c:v>6.1</c:v>
                </c:pt>
                <c:pt idx="919">
                  <c:v>6.7</c:v>
                </c:pt>
                <c:pt idx="920">
                  <c:v>6.1</c:v>
                </c:pt>
                <c:pt idx="921">
                  <c:v>7</c:v>
                </c:pt>
                <c:pt idx="922">
                  <c:v>7.4</c:v>
                </c:pt>
                <c:pt idx="923">
                  <c:v>7.3</c:v>
                </c:pt>
                <c:pt idx="924">
                  <c:v>5.8</c:v>
                </c:pt>
                <c:pt idx="925">
                  <c:v>6.7</c:v>
                </c:pt>
                <c:pt idx="926">
                  <c:v>5.8</c:v>
                </c:pt>
                <c:pt idx="927">
                  <c:v>7.8</c:v>
                </c:pt>
                <c:pt idx="928">
                  <c:v>6.6</c:v>
                </c:pt>
                <c:pt idx="929">
                  <c:v>6.5</c:v>
                </c:pt>
                <c:pt idx="930">
                  <c:v>6.7</c:v>
                </c:pt>
                <c:pt idx="931">
                  <c:v>7.3</c:v>
                </c:pt>
                <c:pt idx="932">
                  <c:v>5.8</c:v>
                </c:pt>
                <c:pt idx="933">
                  <c:v>5.5</c:v>
                </c:pt>
                <c:pt idx="934">
                  <c:v>6.3</c:v>
                </c:pt>
                <c:pt idx="935">
                  <c:v>7.4</c:v>
                </c:pt>
                <c:pt idx="936">
                  <c:v>5.9</c:v>
                </c:pt>
                <c:pt idx="937">
                  <c:v>6.2</c:v>
                </c:pt>
                <c:pt idx="938">
                  <c:v>5.9</c:v>
                </c:pt>
                <c:pt idx="939">
                  <c:v>6.5</c:v>
                </c:pt>
                <c:pt idx="940">
                  <c:v>4.4000000000000004</c:v>
                </c:pt>
                <c:pt idx="941">
                  <c:v>3.5</c:v>
                </c:pt>
                <c:pt idx="942">
                  <c:v>6.6</c:v>
                </c:pt>
                <c:pt idx="943">
                  <c:v>6</c:v>
                </c:pt>
                <c:pt idx="944">
                  <c:v>6.4</c:v>
                </c:pt>
                <c:pt idx="945">
                  <c:v>6.5</c:v>
                </c:pt>
                <c:pt idx="946">
                  <c:v>4.3</c:v>
                </c:pt>
                <c:pt idx="947">
                  <c:v>4.2</c:v>
                </c:pt>
                <c:pt idx="948">
                  <c:v>6.5</c:v>
                </c:pt>
                <c:pt idx="949">
                  <c:v>6.1</c:v>
                </c:pt>
                <c:pt idx="950">
                  <c:v>6.3</c:v>
                </c:pt>
                <c:pt idx="951">
                  <c:v>6.2</c:v>
                </c:pt>
                <c:pt idx="952">
                  <c:v>5.9</c:v>
                </c:pt>
                <c:pt idx="953">
                  <c:v>5.9</c:v>
                </c:pt>
                <c:pt idx="954">
                  <c:v>6.5</c:v>
                </c:pt>
                <c:pt idx="955">
                  <c:v>6.4</c:v>
                </c:pt>
                <c:pt idx="956">
                  <c:v>6.5</c:v>
                </c:pt>
                <c:pt idx="957">
                  <c:v>5.7</c:v>
                </c:pt>
                <c:pt idx="958">
                  <c:v>8</c:v>
                </c:pt>
                <c:pt idx="959">
                  <c:v>7.3</c:v>
                </c:pt>
                <c:pt idx="960">
                  <c:v>6.7</c:v>
                </c:pt>
                <c:pt idx="961">
                  <c:v>7.5</c:v>
                </c:pt>
                <c:pt idx="962">
                  <c:v>5.4</c:v>
                </c:pt>
                <c:pt idx="963">
                  <c:v>6.6</c:v>
                </c:pt>
                <c:pt idx="964">
                  <c:v>7.7</c:v>
                </c:pt>
                <c:pt idx="965">
                  <c:v>5.8</c:v>
                </c:pt>
                <c:pt idx="966">
                  <c:v>6.4</c:v>
                </c:pt>
                <c:pt idx="967">
                  <c:v>5.6</c:v>
                </c:pt>
                <c:pt idx="968">
                  <c:v>6</c:v>
                </c:pt>
                <c:pt idx="969">
                  <c:v>6.2</c:v>
                </c:pt>
                <c:pt idx="970">
                  <c:v>5.9</c:v>
                </c:pt>
                <c:pt idx="971">
                  <c:v>5.0999999999999996</c:v>
                </c:pt>
                <c:pt idx="972">
                  <c:v>6.8</c:v>
                </c:pt>
                <c:pt idx="973">
                  <c:v>6</c:v>
                </c:pt>
                <c:pt idx="974">
                  <c:v>5.0999999999999996</c:v>
                </c:pt>
                <c:pt idx="975">
                  <c:v>5.8</c:v>
                </c:pt>
                <c:pt idx="976">
                  <c:v>6.2</c:v>
                </c:pt>
                <c:pt idx="977">
                  <c:v>6.4</c:v>
                </c:pt>
                <c:pt idx="978">
                  <c:v>4.8</c:v>
                </c:pt>
                <c:pt idx="979">
                  <c:v>4.9000000000000004</c:v>
                </c:pt>
                <c:pt idx="980">
                  <c:v>5.6</c:v>
                </c:pt>
                <c:pt idx="981">
                  <c:v>5.5</c:v>
                </c:pt>
                <c:pt idx="982">
                  <c:v>3.7</c:v>
                </c:pt>
                <c:pt idx="983">
                  <c:v>5.9</c:v>
                </c:pt>
                <c:pt idx="984">
                  <c:v>6.3</c:v>
                </c:pt>
                <c:pt idx="985">
                  <c:v>7.6</c:v>
                </c:pt>
                <c:pt idx="986">
                  <c:v>8.3000000000000007</c:v>
                </c:pt>
                <c:pt idx="987">
                  <c:v>6.9</c:v>
                </c:pt>
                <c:pt idx="988">
                  <c:v>6.7</c:v>
                </c:pt>
                <c:pt idx="989">
                  <c:v>6.8</c:v>
                </c:pt>
                <c:pt idx="990">
                  <c:v>7.1</c:v>
                </c:pt>
                <c:pt idx="991">
                  <c:v>6.4</c:v>
                </c:pt>
                <c:pt idx="992">
                  <c:v>6.4</c:v>
                </c:pt>
                <c:pt idx="993">
                  <c:v>7.4</c:v>
                </c:pt>
                <c:pt idx="994">
                  <c:v>6.4</c:v>
                </c:pt>
                <c:pt idx="995">
                  <c:v>6</c:v>
                </c:pt>
                <c:pt idx="996">
                  <c:v>6.5</c:v>
                </c:pt>
                <c:pt idx="997">
                  <c:v>7.8</c:v>
                </c:pt>
                <c:pt idx="998">
                  <c:v>6</c:v>
                </c:pt>
                <c:pt idx="999">
                  <c:v>7</c:v>
                </c:pt>
                <c:pt idx="1000">
                  <c:v>6</c:v>
                </c:pt>
                <c:pt idx="1001">
                  <c:v>6.1</c:v>
                </c:pt>
                <c:pt idx="1002">
                  <c:v>6.8</c:v>
                </c:pt>
                <c:pt idx="1003">
                  <c:v>6.4</c:v>
                </c:pt>
                <c:pt idx="1004">
                  <c:v>4.5</c:v>
                </c:pt>
                <c:pt idx="1005">
                  <c:v>5.8</c:v>
                </c:pt>
                <c:pt idx="1006">
                  <c:v>6.3</c:v>
                </c:pt>
                <c:pt idx="1007">
                  <c:v>5.7</c:v>
                </c:pt>
                <c:pt idx="1008">
                  <c:v>7.2</c:v>
                </c:pt>
                <c:pt idx="1009">
                  <c:v>7.6</c:v>
                </c:pt>
                <c:pt idx="1010">
                  <c:v>4.7</c:v>
                </c:pt>
                <c:pt idx="1011">
                  <c:v>6.6</c:v>
                </c:pt>
                <c:pt idx="1012">
                  <c:v>6.8</c:v>
                </c:pt>
                <c:pt idx="1013">
                  <c:v>7.3</c:v>
                </c:pt>
                <c:pt idx="1014">
                  <c:v>4.8</c:v>
                </c:pt>
                <c:pt idx="1015">
                  <c:v>6.3</c:v>
                </c:pt>
                <c:pt idx="1016">
                  <c:v>5.5</c:v>
                </c:pt>
                <c:pt idx="1017">
                  <c:v>6.2</c:v>
                </c:pt>
                <c:pt idx="1018">
                  <c:v>5.8</c:v>
                </c:pt>
                <c:pt idx="1019">
                  <c:v>5.7</c:v>
                </c:pt>
                <c:pt idx="1020">
                  <c:v>6.5</c:v>
                </c:pt>
                <c:pt idx="1021">
                  <c:v>6.7</c:v>
                </c:pt>
                <c:pt idx="1022">
                  <c:v>7.4</c:v>
                </c:pt>
                <c:pt idx="1023">
                  <c:v>6.9</c:v>
                </c:pt>
                <c:pt idx="1024">
                  <c:v>5.5</c:v>
                </c:pt>
                <c:pt idx="1025">
                  <c:v>8.1</c:v>
                </c:pt>
                <c:pt idx="1026">
                  <c:v>7.7</c:v>
                </c:pt>
                <c:pt idx="1027">
                  <c:v>7.3</c:v>
                </c:pt>
                <c:pt idx="1028">
                  <c:v>5.2</c:v>
                </c:pt>
                <c:pt idx="1029">
                  <c:v>7.1</c:v>
                </c:pt>
                <c:pt idx="1030">
                  <c:v>7.1</c:v>
                </c:pt>
                <c:pt idx="1031">
                  <c:v>7.2</c:v>
                </c:pt>
                <c:pt idx="1032">
                  <c:v>6.5</c:v>
                </c:pt>
                <c:pt idx="1033">
                  <c:v>4.5999999999999996</c:v>
                </c:pt>
                <c:pt idx="1034">
                  <c:v>5.6</c:v>
                </c:pt>
                <c:pt idx="1035">
                  <c:v>7.7</c:v>
                </c:pt>
                <c:pt idx="1036">
                  <c:v>7.2</c:v>
                </c:pt>
                <c:pt idx="1037">
                  <c:v>6.8</c:v>
                </c:pt>
                <c:pt idx="1038">
                  <c:v>5.4</c:v>
                </c:pt>
                <c:pt idx="1039">
                  <c:v>6.3</c:v>
                </c:pt>
                <c:pt idx="1040">
                  <c:v>5.6</c:v>
                </c:pt>
                <c:pt idx="1041">
                  <c:v>6.8</c:v>
                </c:pt>
                <c:pt idx="1042">
                  <c:v>4.3</c:v>
                </c:pt>
                <c:pt idx="1043">
                  <c:v>6.3</c:v>
                </c:pt>
                <c:pt idx="1044">
                  <c:v>6.5</c:v>
                </c:pt>
                <c:pt idx="1045">
                  <c:v>6.4</c:v>
                </c:pt>
                <c:pt idx="1046">
                  <c:v>6.3</c:v>
                </c:pt>
                <c:pt idx="1047">
                  <c:v>5.9</c:v>
                </c:pt>
                <c:pt idx="1048">
                  <c:v>6.5</c:v>
                </c:pt>
                <c:pt idx="1049">
                  <c:v>6.5</c:v>
                </c:pt>
                <c:pt idx="1050">
                  <c:v>6.1</c:v>
                </c:pt>
                <c:pt idx="1051">
                  <c:v>5.9</c:v>
                </c:pt>
                <c:pt idx="1052">
                  <c:v>6.6</c:v>
                </c:pt>
                <c:pt idx="1053">
                  <c:v>7.4</c:v>
                </c:pt>
                <c:pt idx="1054">
                  <c:v>7.3</c:v>
                </c:pt>
                <c:pt idx="1055">
                  <c:v>6.6</c:v>
                </c:pt>
                <c:pt idx="1056">
                  <c:v>5.6</c:v>
                </c:pt>
                <c:pt idx="1057">
                  <c:v>5.3</c:v>
                </c:pt>
                <c:pt idx="1058">
                  <c:v>6</c:v>
                </c:pt>
                <c:pt idx="1059">
                  <c:v>5.4</c:v>
                </c:pt>
                <c:pt idx="1060">
                  <c:v>6.8</c:v>
                </c:pt>
                <c:pt idx="1061">
                  <c:v>6.4</c:v>
                </c:pt>
                <c:pt idx="1062">
                  <c:v>7.1</c:v>
                </c:pt>
                <c:pt idx="1063">
                  <c:v>4.9000000000000004</c:v>
                </c:pt>
                <c:pt idx="1064">
                  <c:v>5.8</c:v>
                </c:pt>
                <c:pt idx="1065">
                  <c:v>7.1</c:v>
                </c:pt>
                <c:pt idx="1066">
                  <c:v>7.2</c:v>
                </c:pt>
                <c:pt idx="1067">
                  <c:v>6</c:v>
                </c:pt>
                <c:pt idx="1068">
                  <c:v>6</c:v>
                </c:pt>
                <c:pt idx="1069">
                  <c:v>7</c:v>
                </c:pt>
                <c:pt idx="1070">
                  <c:v>5.4</c:v>
                </c:pt>
                <c:pt idx="1071">
                  <c:v>6.5</c:v>
                </c:pt>
                <c:pt idx="1072">
                  <c:v>6.4</c:v>
                </c:pt>
                <c:pt idx="1073">
                  <c:v>4.9000000000000004</c:v>
                </c:pt>
                <c:pt idx="1074">
                  <c:v>6.3</c:v>
                </c:pt>
                <c:pt idx="1075">
                  <c:v>7.7</c:v>
                </c:pt>
                <c:pt idx="1076">
                  <c:v>7.8</c:v>
                </c:pt>
                <c:pt idx="1077">
                  <c:v>5.5</c:v>
                </c:pt>
                <c:pt idx="1078">
                  <c:v>7.5</c:v>
                </c:pt>
                <c:pt idx="1079">
                  <c:v>6.4</c:v>
                </c:pt>
                <c:pt idx="1080">
                  <c:v>5.6</c:v>
                </c:pt>
                <c:pt idx="1081">
                  <c:v>7.5</c:v>
                </c:pt>
                <c:pt idx="1082">
                  <c:v>6.8</c:v>
                </c:pt>
                <c:pt idx="1083">
                  <c:v>6.8</c:v>
                </c:pt>
                <c:pt idx="1084">
                  <c:v>6</c:v>
                </c:pt>
                <c:pt idx="1085">
                  <c:v>7.3</c:v>
                </c:pt>
                <c:pt idx="1086">
                  <c:v>6</c:v>
                </c:pt>
                <c:pt idx="1087">
                  <c:v>7</c:v>
                </c:pt>
                <c:pt idx="1088">
                  <c:v>5.0999999999999996</c:v>
                </c:pt>
                <c:pt idx="1089">
                  <c:v>6.8</c:v>
                </c:pt>
                <c:pt idx="1090">
                  <c:v>6.5</c:v>
                </c:pt>
                <c:pt idx="1091">
                  <c:v>6.6</c:v>
                </c:pt>
                <c:pt idx="1092">
                  <c:v>7.2</c:v>
                </c:pt>
                <c:pt idx="1093">
                  <c:v>7</c:v>
                </c:pt>
                <c:pt idx="1094">
                  <c:v>7</c:v>
                </c:pt>
                <c:pt idx="1095">
                  <c:v>5.9</c:v>
                </c:pt>
                <c:pt idx="1096">
                  <c:v>5.4</c:v>
                </c:pt>
                <c:pt idx="1097">
                  <c:v>6.6</c:v>
                </c:pt>
                <c:pt idx="1098">
                  <c:v>7</c:v>
                </c:pt>
                <c:pt idx="1099">
                  <c:v>6.5</c:v>
                </c:pt>
                <c:pt idx="1100">
                  <c:v>6.3</c:v>
                </c:pt>
                <c:pt idx="1101">
                  <c:v>6.5</c:v>
                </c:pt>
                <c:pt idx="1102">
                  <c:v>6.5</c:v>
                </c:pt>
                <c:pt idx="1103">
                  <c:v>5.8</c:v>
                </c:pt>
                <c:pt idx="1104">
                  <c:v>6.6</c:v>
                </c:pt>
                <c:pt idx="1105">
                  <c:v>5.4</c:v>
                </c:pt>
                <c:pt idx="1106">
                  <c:v>6.1</c:v>
                </c:pt>
                <c:pt idx="1107">
                  <c:v>4</c:v>
                </c:pt>
                <c:pt idx="1108">
                  <c:v>7.6</c:v>
                </c:pt>
                <c:pt idx="1109">
                  <c:v>7.9</c:v>
                </c:pt>
                <c:pt idx="1110">
                  <c:v>5.3</c:v>
                </c:pt>
                <c:pt idx="1111">
                  <c:v>6.6</c:v>
                </c:pt>
                <c:pt idx="1112">
                  <c:v>6.3</c:v>
                </c:pt>
                <c:pt idx="1113">
                  <c:v>7.2</c:v>
                </c:pt>
                <c:pt idx="1114">
                  <c:v>7</c:v>
                </c:pt>
                <c:pt idx="1115">
                  <c:v>6.9</c:v>
                </c:pt>
                <c:pt idx="1116">
                  <c:v>5.2</c:v>
                </c:pt>
                <c:pt idx="1117">
                  <c:v>8.1</c:v>
                </c:pt>
                <c:pt idx="1118">
                  <c:v>6.6</c:v>
                </c:pt>
                <c:pt idx="1119">
                  <c:v>6.2</c:v>
                </c:pt>
                <c:pt idx="1120">
                  <c:v>7.2</c:v>
                </c:pt>
                <c:pt idx="1121">
                  <c:v>7.3</c:v>
                </c:pt>
                <c:pt idx="1122">
                  <c:v>6.7</c:v>
                </c:pt>
                <c:pt idx="1123">
                  <c:v>6.4</c:v>
                </c:pt>
                <c:pt idx="1124">
                  <c:v>7.8</c:v>
                </c:pt>
                <c:pt idx="1125">
                  <c:v>6.4</c:v>
                </c:pt>
                <c:pt idx="1126">
                  <c:v>4.0999999999999996</c:v>
                </c:pt>
                <c:pt idx="1127">
                  <c:v>4.0999999999999996</c:v>
                </c:pt>
                <c:pt idx="1128">
                  <c:v>7.4</c:v>
                </c:pt>
                <c:pt idx="1129">
                  <c:v>5.8</c:v>
                </c:pt>
                <c:pt idx="1130">
                  <c:v>7.6</c:v>
                </c:pt>
                <c:pt idx="1131">
                  <c:v>7.2</c:v>
                </c:pt>
                <c:pt idx="1132">
                  <c:v>7.8</c:v>
                </c:pt>
                <c:pt idx="1133">
                  <c:v>7.7</c:v>
                </c:pt>
                <c:pt idx="1134">
                  <c:v>6.4</c:v>
                </c:pt>
                <c:pt idx="1135">
                  <c:v>5.0999999999999996</c:v>
                </c:pt>
                <c:pt idx="1136">
                  <c:v>5.5</c:v>
                </c:pt>
                <c:pt idx="1137">
                  <c:v>7.4</c:v>
                </c:pt>
                <c:pt idx="1138">
                  <c:v>6</c:v>
                </c:pt>
                <c:pt idx="1139">
                  <c:v>7.5</c:v>
                </c:pt>
                <c:pt idx="1140">
                  <c:v>7</c:v>
                </c:pt>
                <c:pt idx="1141">
                  <c:v>7.5</c:v>
                </c:pt>
                <c:pt idx="1142">
                  <c:v>7.3</c:v>
                </c:pt>
                <c:pt idx="1143">
                  <c:v>5.7</c:v>
                </c:pt>
                <c:pt idx="1144">
                  <c:v>7.3</c:v>
                </c:pt>
                <c:pt idx="1145">
                  <c:v>7.2</c:v>
                </c:pt>
                <c:pt idx="1146">
                  <c:v>5.9</c:v>
                </c:pt>
                <c:pt idx="1147">
                  <c:v>7.8</c:v>
                </c:pt>
                <c:pt idx="1148">
                  <c:v>7.7</c:v>
                </c:pt>
                <c:pt idx="1149">
                  <c:v>8.1</c:v>
                </c:pt>
                <c:pt idx="1150">
                  <c:v>6.6</c:v>
                </c:pt>
                <c:pt idx="1151">
                  <c:v>7.1</c:v>
                </c:pt>
                <c:pt idx="1152">
                  <c:v>5.9</c:v>
                </c:pt>
                <c:pt idx="1153">
                  <c:v>8</c:v>
                </c:pt>
                <c:pt idx="1154">
                  <c:v>4.5999999999999996</c:v>
                </c:pt>
                <c:pt idx="1155">
                  <c:v>6.1</c:v>
                </c:pt>
                <c:pt idx="1156">
                  <c:v>7.2</c:v>
                </c:pt>
                <c:pt idx="1157">
                  <c:v>6.4</c:v>
                </c:pt>
                <c:pt idx="1158">
                  <c:v>6</c:v>
                </c:pt>
                <c:pt idx="1159">
                  <c:v>5.2</c:v>
                </c:pt>
                <c:pt idx="1160">
                  <c:v>7.6</c:v>
                </c:pt>
                <c:pt idx="1161">
                  <c:v>6.4</c:v>
                </c:pt>
                <c:pt idx="1162">
                  <c:v>6.1</c:v>
                </c:pt>
                <c:pt idx="1163">
                  <c:v>6.1</c:v>
                </c:pt>
                <c:pt idx="1164">
                  <c:v>5.2</c:v>
                </c:pt>
                <c:pt idx="1165">
                  <c:v>7.7</c:v>
                </c:pt>
                <c:pt idx="1166">
                  <c:v>7.3</c:v>
                </c:pt>
                <c:pt idx="1167">
                  <c:v>6.9</c:v>
                </c:pt>
                <c:pt idx="1168">
                  <c:v>8.5</c:v>
                </c:pt>
                <c:pt idx="1169">
                  <c:v>6.3</c:v>
                </c:pt>
                <c:pt idx="1170">
                  <c:v>5.9</c:v>
                </c:pt>
                <c:pt idx="1171">
                  <c:v>7.8</c:v>
                </c:pt>
                <c:pt idx="1172">
                  <c:v>6.7</c:v>
                </c:pt>
                <c:pt idx="1173">
                  <c:v>6.4</c:v>
                </c:pt>
                <c:pt idx="1174">
                  <c:v>5.9</c:v>
                </c:pt>
                <c:pt idx="1175">
                  <c:v>6.6</c:v>
                </c:pt>
                <c:pt idx="1176">
                  <c:v>6.8</c:v>
                </c:pt>
                <c:pt idx="1177">
                  <c:v>6.5</c:v>
                </c:pt>
                <c:pt idx="1178">
                  <c:v>6.6</c:v>
                </c:pt>
                <c:pt idx="1179">
                  <c:v>5.8</c:v>
                </c:pt>
                <c:pt idx="1180">
                  <c:v>6.9</c:v>
                </c:pt>
                <c:pt idx="1181">
                  <c:v>7.1</c:v>
                </c:pt>
                <c:pt idx="1182">
                  <c:v>5.8</c:v>
                </c:pt>
                <c:pt idx="1183">
                  <c:v>7.2</c:v>
                </c:pt>
                <c:pt idx="1184">
                  <c:v>6</c:v>
                </c:pt>
                <c:pt idx="1185">
                  <c:v>4.7</c:v>
                </c:pt>
                <c:pt idx="1186">
                  <c:v>5.2</c:v>
                </c:pt>
                <c:pt idx="1187">
                  <c:v>5.5</c:v>
                </c:pt>
                <c:pt idx="1188">
                  <c:v>7</c:v>
                </c:pt>
                <c:pt idx="1189">
                  <c:v>5.8</c:v>
                </c:pt>
                <c:pt idx="1190">
                  <c:v>6.2</c:v>
                </c:pt>
                <c:pt idx="1191">
                  <c:v>6.5</c:v>
                </c:pt>
                <c:pt idx="1192">
                  <c:v>7.2</c:v>
                </c:pt>
                <c:pt idx="1193">
                  <c:v>5.0999999999999996</c:v>
                </c:pt>
                <c:pt idx="1194">
                  <c:v>4.7</c:v>
                </c:pt>
                <c:pt idx="1195">
                  <c:v>5.9</c:v>
                </c:pt>
                <c:pt idx="1196">
                  <c:v>5.8</c:v>
                </c:pt>
                <c:pt idx="1197">
                  <c:v>7.2</c:v>
                </c:pt>
                <c:pt idx="1198">
                  <c:v>6.2</c:v>
                </c:pt>
                <c:pt idx="1199">
                  <c:v>5.7</c:v>
                </c:pt>
                <c:pt idx="1200">
                  <c:v>6.1</c:v>
                </c:pt>
                <c:pt idx="1201">
                  <c:v>6</c:v>
                </c:pt>
                <c:pt idx="1202">
                  <c:v>6.9</c:v>
                </c:pt>
                <c:pt idx="1203">
                  <c:v>6.5</c:v>
                </c:pt>
                <c:pt idx="1204">
                  <c:v>5</c:v>
                </c:pt>
                <c:pt idx="1205">
                  <c:v>5.7</c:v>
                </c:pt>
                <c:pt idx="1206">
                  <c:v>7</c:v>
                </c:pt>
                <c:pt idx="1207">
                  <c:v>5.0999999999999996</c:v>
                </c:pt>
                <c:pt idx="1208">
                  <c:v>5.3</c:v>
                </c:pt>
                <c:pt idx="1209">
                  <c:v>4.4000000000000004</c:v>
                </c:pt>
                <c:pt idx="1210">
                  <c:v>4.7</c:v>
                </c:pt>
                <c:pt idx="1211">
                  <c:v>6.7</c:v>
                </c:pt>
                <c:pt idx="1212">
                  <c:v>6.7</c:v>
                </c:pt>
                <c:pt idx="1213">
                  <c:v>5.7</c:v>
                </c:pt>
                <c:pt idx="1214">
                  <c:v>7.4</c:v>
                </c:pt>
                <c:pt idx="1215">
                  <c:v>6.1</c:v>
                </c:pt>
                <c:pt idx="1216">
                  <c:v>6.4</c:v>
                </c:pt>
                <c:pt idx="1217">
                  <c:v>6.2</c:v>
                </c:pt>
                <c:pt idx="1218">
                  <c:v>6.2</c:v>
                </c:pt>
                <c:pt idx="1219">
                  <c:v>5.9</c:v>
                </c:pt>
                <c:pt idx="1220">
                  <c:v>4</c:v>
                </c:pt>
                <c:pt idx="1221">
                  <c:v>6.2</c:v>
                </c:pt>
                <c:pt idx="1222">
                  <c:v>4.5999999999999996</c:v>
                </c:pt>
                <c:pt idx="1223">
                  <c:v>6.4</c:v>
                </c:pt>
                <c:pt idx="1224">
                  <c:v>5.9</c:v>
                </c:pt>
                <c:pt idx="1225">
                  <c:v>5.0999999999999996</c:v>
                </c:pt>
                <c:pt idx="1226">
                  <c:v>7.6</c:v>
                </c:pt>
                <c:pt idx="1227">
                  <c:v>4.2</c:v>
                </c:pt>
                <c:pt idx="1228">
                  <c:v>7.8</c:v>
                </c:pt>
                <c:pt idx="1229">
                  <c:v>5.8</c:v>
                </c:pt>
                <c:pt idx="1230">
                  <c:v>5.9</c:v>
                </c:pt>
                <c:pt idx="1231">
                  <c:v>8.4</c:v>
                </c:pt>
                <c:pt idx="1232">
                  <c:v>4.8</c:v>
                </c:pt>
                <c:pt idx="1233">
                  <c:v>6.2</c:v>
                </c:pt>
                <c:pt idx="1234">
                  <c:v>6.5</c:v>
                </c:pt>
                <c:pt idx="1235">
                  <c:v>6.3</c:v>
                </c:pt>
                <c:pt idx="1236">
                  <c:v>3.3</c:v>
                </c:pt>
                <c:pt idx="1237">
                  <c:v>5.9</c:v>
                </c:pt>
                <c:pt idx="1238">
                  <c:v>6</c:v>
                </c:pt>
                <c:pt idx="1239">
                  <c:v>5.8</c:v>
                </c:pt>
                <c:pt idx="1240">
                  <c:v>4.7</c:v>
                </c:pt>
                <c:pt idx="1241">
                  <c:v>4.0999999999999996</c:v>
                </c:pt>
                <c:pt idx="1242">
                  <c:v>6.8</c:v>
                </c:pt>
                <c:pt idx="1243">
                  <c:v>6.2</c:v>
                </c:pt>
                <c:pt idx="1244">
                  <c:v>4.5</c:v>
                </c:pt>
                <c:pt idx="1245">
                  <c:v>5.8</c:v>
                </c:pt>
                <c:pt idx="1246">
                  <c:v>7.3</c:v>
                </c:pt>
                <c:pt idx="1247">
                  <c:v>5.9</c:v>
                </c:pt>
                <c:pt idx="1248">
                  <c:v>4.4000000000000004</c:v>
                </c:pt>
                <c:pt idx="1249">
                  <c:v>5.8</c:v>
                </c:pt>
                <c:pt idx="1250">
                  <c:v>5.0999999999999996</c:v>
                </c:pt>
                <c:pt idx="1251">
                  <c:v>6.9</c:v>
                </c:pt>
                <c:pt idx="1252">
                  <c:v>6.2</c:v>
                </c:pt>
                <c:pt idx="1253">
                  <c:v>6.9</c:v>
                </c:pt>
                <c:pt idx="1254">
                  <c:v>7.3</c:v>
                </c:pt>
                <c:pt idx="1255">
                  <c:v>7.1</c:v>
                </c:pt>
                <c:pt idx="1256">
                  <c:v>6</c:v>
                </c:pt>
                <c:pt idx="1257">
                  <c:v>7</c:v>
                </c:pt>
                <c:pt idx="1258">
                  <c:v>7.6</c:v>
                </c:pt>
                <c:pt idx="1259">
                  <c:v>8.4</c:v>
                </c:pt>
                <c:pt idx="1260">
                  <c:v>7.1</c:v>
                </c:pt>
                <c:pt idx="1261">
                  <c:v>6.7</c:v>
                </c:pt>
                <c:pt idx="1262">
                  <c:v>7</c:v>
                </c:pt>
                <c:pt idx="1263">
                  <c:v>8</c:v>
                </c:pt>
                <c:pt idx="1264">
                  <c:v>5.3</c:v>
                </c:pt>
                <c:pt idx="1265">
                  <c:v>4.9000000000000004</c:v>
                </c:pt>
                <c:pt idx="1266">
                  <c:v>6.4</c:v>
                </c:pt>
                <c:pt idx="1267">
                  <c:v>7.4</c:v>
                </c:pt>
                <c:pt idx="1268">
                  <c:v>6.1</c:v>
                </c:pt>
                <c:pt idx="1269">
                  <c:v>6.5</c:v>
                </c:pt>
                <c:pt idx="1270">
                  <c:v>5.7</c:v>
                </c:pt>
                <c:pt idx="1271">
                  <c:v>5.0999999999999996</c:v>
                </c:pt>
                <c:pt idx="1272">
                  <c:v>6.6</c:v>
                </c:pt>
                <c:pt idx="1273">
                  <c:v>6.5</c:v>
                </c:pt>
                <c:pt idx="1274">
                  <c:v>6.9</c:v>
                </c:pt>
                <c:pt idx="1275">
                  <c:v>7.6</c:v>
                </c:pt>
                <c:pt idx="1276">
                  <c:v>5.6</c:v>
                </c:pt>
                <c:pt idx="1277">
                  <c:v>6.2</c:v>
                </c:pt>
                <c:pt idx="1278">
                  <c:v>4.4000000000000004</c:v>
                </c:pt>
                <c:pt idx="1279">
                  <c:v>5.6</c:v>
                </c:pt>
                <c:pt idx="1280">
                  <c:v>5.5</c:v>
                </c:pt>
                <c:pt idx="1281">
                  <c:v>6.7</c:v>
                </c:pt>
                <c:pt idx="1282">
                  <c:v>6.1</c:v>
                </c:pt>
                <c:pt idx="1283">
                  <c:v>6.2</c:v>
                </c:pt>
                <c:pt idx="1284">
                  <c:v>7.3</c:v>
                </c:pt>
                <c:pt idx="1285">
                  <c:v>6.6</c:v>
                </c:pt>
                <c:pt idx="1286">
                  <c:v>8.1999999999999993</c:v>
                </c:pt>
                <c:pt idx="1287">
                  <c:v>6.4</c:v>
                </c:pt>
                <c:pt idx="1288">
                  <c:v>6.4</c:v>
                </c:pt>
                <c:pt idx="1289">
                  <c:v>5.2</c:v>
                </c:pt>
                <c:pt idx="1290">
                  <c:v>6.5</c:v>
                </c:pt>
                <c:pt idx="1291">
                  <c:v>7.1</c:v>
                </c:pt>
                <c:pt idx="1292">
                  <c:v>7.3</c:v>
                </c:pt>
                <c:pt idx="1293">
                  <c:v>5.2</c:v>
                </c:pt>
                <c:pt idx="1294">
                  <c:v>7.7</c:v>
                </c:pt>
                <c:pt idx="1295">
                  <c:v>7.6</c:v>
                </c:pt>
                <c:pt idx="1296">
                  <c:v>5.7</c:v>
                </c:pt>
                <c:pt idx="1297">
                  <c:v>7</c:v>
                </c:pt>
                <c:pt idx="1298">
                  <c:v>6</c:v>
                </c:pt>
                <c:pt idx="1299">
                  <c:v>8.1</c:v>
                </c:pt>
                <c:pt idx="1300">
                  <c:v>8</c:v>
                </c:pt>
                <c:pt idx="1301">
                  <c:v>5.6</c:v>
                </c:pt>
                <c:pt idx="1302">
                  <c:v>6.1</c:v>
                </c:pt>
                <c:pt idx="1303">
                  <c:v>6.9</c:v>
                </c:pt>
                <c:pt idx="1304">
                  <c:v>5.2</c:v>
                </c:pt>
                <c:pt idx="1305">
                  <c:v>7</c:v>
                </c:pt>
                <c:pt idx="1306">
                  <c:v>6.3</c:v>
                </c:pt>
                <c:pt idx="1307">
                  <c:v>7</c:v>
                </c:pt>
                <c:pt idx="1308">
                  <c:v>6.9</c:v>
                </c:pt>
                <c:pt idx="1309">
                  <c:v>6.2</c:v>
                </c:pt>
                <c:pt idx="1310">
                  <c:v>6.4</c:v>
                </c:pt>
                <c:pt idx="1311">
                  <c:v>6.4</c:v>
                </c:pt>
                <c:pt idx="1312">
                  <c:v>5.7</c:v>
                </c:pt>
                <c:pt idx="1313">
                  <c:v>6.1</c:v>
                </c:pt>
                <c:pt idx="1314">
                  <c:v>5.4</c:v>
                </c:pt>
                <c:pt idx="1315">
                  <c:v>6.7</c:v>
                </c:pt>
                <c:pt idx="1316">
                  <c:v>6.8</c:v>
                </c:pt>
                <c:pt idx="1317">
                  <c:v>6</c:v>
                </c:pt>
                <c:pt idx="1318">
                  <c:v>7.8</c:v>
                </c:pt>
                <c:pt idx="1319">
                  <c:v>5.3</c:v>
                </c:pt>
                <c:pt idx="1320">
                  <c:v>4.5</c:v>
                </c:pt>
                <c:pt idx="1321">
                  <c:v>5.4</c:v>
                </c:pt>
                <c:pt idx="1322">
                  <c:v>7.8</c:v>
                </c:pt>
                <c:pt idx="1323">
                  <c:v>7.2</c:v>
                </c:pt>
                <c:pt idx="1324">
                  <c:v>6.6</c:v>
                </c:pt>
                <c:pt idx="1325">
                  <c:v>7.6</c:v>
                </c:pt>
                <c:pt idx="1326">
                  <c:v>5.9</c:v>
                </c:pt>
                <c:pt idx="1327">
                  <c:v>6.7</c:v>
                </c:pt>
                <c:pt idx="1328">
                  <c:v>7.7</c:v>
                </c:pt>
                <c:pt idx="1329">
                  <c:v>5.4</c:v>
                </c:pt>
                <c:pt idx="1330">
                  <c:v>6.9</c:v>
                </c:pt>
                <c:pt idx="1331">
                  <c:v>7.7</c:v>
                </c:pt>
                <c:pt idx="1332">
                  <c:v>6.8</c:v>
                </c:pt>
                <c:pt idx="1333">
                  <c:v>6.4</c:v>
                </c:pt>
                <c:pt idx="1334">
                  <c:v>5.7</c:v>
                </c:pt>
                <c:pt idx="1335">
                  <c:v>7.3</c:v>
                </c:pt>
                <c:pt idx="1336">
                  <c:v>6.8</c:v>
                </c:pt>
                <c:pt idx="1337">
                  <c:v>6.3</c:v>
                </c:pt>
                <c:pt idx="1338">
                  <c:v>5.9</c:v>
                </c:pt>
                <c:pt idx="1339">
                  <c:v>7.4</c:v>
                </c:pt>
                <c:pt idx="1340">
                  <c:v>8.3000000000000007</c:v>
                </c:pt>
                <c:pt idx="1341">
                  <c:v>6.2</c:v>
                </c:pt>
                <c:pt idx="1342">
                  <c:v>6.3</c:v>
                </c:pt>
                <c:pt idx="1343">
                  <c:v>5.8</c:v>
                </c:pt>
                <c:pt idx="1344">
                  <c:v>7.5</c:v>
                </c:pt>
                <c:pt idx="1345">
                  <c:v>6.3</c:v>
                </c:pt>
                <c:pt idx="1346">
                  <c:v>6.4</c:v>
                </c:pt>
                <c:pt idx="1347">
                  <c:v>7.2</c:v>
                </c:pt>
                <c:pt idx="1348">
                  <c:v>6.3</c:v>
                </c:pt>
                <c:pt idx="1349">
                  <c:v>6.9</c:v>
                </c:pt>
                <c:pt idx="1350">
                  <c:v>6.6</c:v>
                </c:pt>
                <c:pt idx="1351">
                  <c:v>6</c:v>
                </c:pt>
                <c:pt idx="1352">
                  <c:v>7.5</c:v>
                </c:pt>
                <c:pt idx="1353">
                  <c:v>7.7</c:v>
                </c:pt>
                <c:pt idx="1354">
                  <c:v>6.2</c:v>
                </c:pt>
                <c:pt idx="1355">
                  <c:v>5.4</c:v>
                </c:pt>
                <c:pt idx="1356">
                  <c:v>6.6</c:v>
                </c:pt>
                <c:pt idx="1357">
                  <c:v>5.3</c:v>
                </c:pt>
                <c:pt idx="1358">
                  <c:v>5.6</c:v>
                </c:pt>
                <c:pt idx="1359">
                  <c:v>5.9</c:v>
                </c:pt>
                <c:pt idx="1360">
                  <c:v>7.8</c:v>
                </c:pt>
                <c:pt idx="1361">
                  <c:v>6.7</c:v>
                </c:pt>
                <c:pt idx="1362">
                  <c:v>7.4</c:v>
                </c:pt>
                <c:pt idx="1363">
                  <c:v>6.2</c:v>
                </c:pt>
                <c:pt idx="1364">
                  <c:v>5.4</c:v>
                </c:pt>
                <c:pt idx="1365">
                  <c:v>6.7</c:v>
                </c:pt>
                <c:pt idx="1366">
                  <c:v>5.3</c:v>
                </c:pt>
                <c:pt idx="1367">
                  <c:v>5.9</c:v>
                </c:pt>
                <c:pt idx="1368">
                  <c:v>4.8</c:v>
                </c:pt>
                <c:pt idx="1369">
                  <c:v>3.8</c:v>
                </c:pt>
                <c:pt idx="1370">
                  <c:v>8.5</c:v>
                </c:pt>
                <c:pt idx="1371">
                  <c:v>6.8</c:v>
                </c:pt>
                <c:pt idx="1372">
                  <c:v>6.8</c:v>
                </c:pt>
                <c:pt idx="1373">
                  <c:v>5.3</c:v>
                </c:pt>
                <c:pt idx="1374">
                  <c:v>7.3</c:v>
                </c:pt>
                <c:pt idx="1375">
                  <c:v>6.6</c:v>
                </c:pt>
                <c:pt idx="1376">
                  <c:v>6.2</c:v>
                </c:pt>
                <c:pt idx="1377">
                  <c:v>5.2</c:v>
                </c:pt>
                <c:pt idx="1378">
                  <c:v>6.2</c:v>
                </c:pt>
                <c:pt idx="1379">
                  <c:v>6.2</c:v>
                </c:pt>
                <c:pt idx="1380">
                  <c:v>6.6</c:v>
                </c:pt>
                <c:pt idx="1381">
                  <c:v>6.2</c:v>
                </c:pt>
                <c:pt idx="1382">
                  <c:v>5.0999999999999996</c:v>
                </c:pt>
                <c:pt idx="1383">
                  <c:v>6.6</c:v>
                </c:pt>
                <c:pt idx="1384">
                  <c:v>6.1</c:v>
                </c:pt>
                <c:pt idx="1385">
                  <c:v>6.6</c:v>
                </c:pt>
                <c:pt idx="1386">
                  <c:v>5.9</c:v>
                </c:pt>
                <c:pt idx="1387">
                  <c:v>6.3</c:v>
                </c:pt>
                <c:pt idx="1388">
                  <c:v>7.1</c:v>
                </c:pt>
                <c:pt idx="1389">
                  <c:v>5</c:v>
                </c:pt>
                <c:pt idx="1390">
                  <c:v>5.6</c:v>
                </c:pt>
                <c:pt idx="1391">
                  <c:v>7.4</c:v>
                </c:pt>
                <c:pt idx="1392">
                  <c:v>4.5</c:v>
                </c:pt>
                <c:pt idx="1393">
                  <c:v>6.2</c:v>
                </c:pt>
                <c:pt idx="1394">
                  <c:v>5</c:v>
                </c:pt>
                <c:pt idx="1395">
                  <c:v>6.5</c:v>
                </c:pt>
                <c:pt idx="1396">
                  <c:v>5.0999999999999996</c:v>
                </c:pt>
                <c:pt idx="1397">
                  <c:v>6.5</c:v>
                </c:pt>
                <c:pt idx="1398">
                  <c:v>6.2</c:v>
                </c:pt>
                <c:pt idx="1399">
                  <c:v>6.3</c:v>
                </c:pt>
                <c:pt idx="1400">
                  <c:v>3.8</c:v>
                </c:pt>
                <c:pt idx="1401">
                  <c:v>6.2</c:v>
                </c:pt>
                <c:pt idx="1402">
                  <c:v>5.7</c:v>
                </c:pt>
                <c:pt idx="1403">
                  <c:v>6.7</c:v>
                </c:pt>
                <c:pt idx="1404">
                  <c:v>6.8</c:v>
                </c:pt>
                <c:pt idx="1405">
                  <c:v>6</c:v>
                </c:pt>
                <c:pt idx="1406">
                  <c:v>7.3</c:v>
                </c:pt>
                <c:pt idx="1407">
                  <c:v>5.5</c:v>
                </c:pt>
                <c:pt idx="1408">
                  <c:v>6.7</c:v>
                </c:pt>
                <c:pt idx="1409">
                  <c:v>4.8</c:v>
                </c:pt>
                <c:pt idx="1410">
                  <c:v>5.7</c:v>
                </c:pt>
                <c:pt idx="1411">
                  <c:v>5.0999999999999996</c:v>
                </c:pt>
                <c:pt idx="1412">
                  <c:v>6</c:v>
                </c:pt>
                <c:pt idx="1413">
                  <c:v>4.2</c:v>
                </c:pt>
                <c:pt idx="1414">
                  <c:v>7.4</c:v>
                </c:pt>
                <c:pt idx="1415">
                  <c:v>4.5999999999999996</c:v>
                </c:pt>
                <c:pt idx="1416">
                  <c:v>6.9</c:v>
                </c:pt>
                <c:pt idx="1417">
                  <c:v>6.9</c:v>
                </c:pt>
                <c:pt idx="1418">
                  <c:v>8</c:v>
                </c:pt>
                <c:pt idx="1419">
                  <c:v>6.4</c:v>
                </c:pt>
                <c:pt idx="1420">
                  <c:v>6.3</c:v>
                </c:pt>
                <c:pt idx="1421">
                  <c:v>6.8</c:v>
                </c:pt>
                <c:pt idx="1422">
                  <c:v>6.8</c:v>
                </c:pt>
                <c:pt idx="1423">
                  <c:v>5.4</c:v>
                </c:pt>
                <c:pt idx="1424">
                  <c:v>7.2</c:v>
                </c:pt>
                <c:pt idx="1425">
                  <c:v>7.3</c:v>
                </c:pt>
                <c:pt idx="1426">
                  <c:v>5.2</c:v>
                </c:pt>
                <c:pt idx="1427">
                  <c:v>5.5</c:v>
                </c:pt>
                <c:pt idx="1428">
                  <c:v>7.7</c:v>
                </c:pt>
                <c:pt idx="1429">
                  <c:v>7.1</c:v>
                </c:pt>
                <c:pt idx="1430">
                  <c:v>5.3</c:v>
                </c:pt>
                <c:pt idx="1431">
                  <c:v>5.6</c:v>
                </c:pt>
                <c:pt idx="1432">
                  <c:v>5.7</c:v>
                </c:pt>
                <c:pt idx="1433">
                  <c:v>7.1</c:v>
                </c:pt>
                <c:pt idx="1434">
                  <c:v>7.6</c:v>
                </c:pt>
                <c:pt idx="1435">
                  <c:v>5.5</c:v>
                </c:pt>
                <c:pt idx="1436">
                  <c:v>5.0999999999999996</c:v>
                </c:pt>
                <c:pt idx="1437">
                  <c:v>6.3</c:v>
                </c:pt>
                <c:pt idx="1438">
                  <c:v>4.9000000000000004</c:v>
                </c:pt>
                <c:pt idx="1439">
                  <c:v>6.5</c:v>
                </c:pt>
                <c:pt idx="1440">
                  <c:v>5.6</c:v>
                </c:pt>
                <c:pt idx="1441">
                  <c:v>5.3</c:v>
                </c:pt>
                <c:pt idx="1442">
                  <c:v>6.5</c:v>
                </c:pt>
                <c:pt idx="1443">
                  <c:v>6.8</c:v>
                </c:pt>
                <c:pt idx="1444">
                  <c:v>6.5</c:v>
                </c:pt>
                <c:pt idx="1445">
                  <c:v>6</c:v>
                </c:pt>
                <c:pt idx="1446">
                  <c:v>8.4</c:v>
                </c:pt>
                <c:pt idx="1447">
                  <c:v>6</c:v>
                </c:pt>
                <c:pt idx="1448">
                  <c:v>7.6</c:v>
                </c:pt>
                <c:pt idx="1449">
                  <c:v>6.9</c:v>
                </c:pt>
                <c:pt idx="1450">
                  <c:v>6.4</c:v>
                </c:pt>
                <c:pt idx="1451">
                  <c:v>5.0999999999999996</c:v>
                </c:pt>
                <c:pt idx="1452">
                  <c:v>7</c:v>
                </c:pt>
                <c:pt idx="1453">
                  <c:v>5.7</c:v>
                </c:pt>
                <c:pt idx="1454">
                  <c:v>6.8</c:v>
                </c:pt>
                <c:pt idx="1455">
                  <c:v>6.7</c:v>
                </c:pt>
                <c:pt idx="1456">
                  <c:v>6.2</c:v>
                </c:pt>
                <c:pt idx="1457">
                  <c:v>7.2</c:v>
                </c:pt>
                <c:pt idx="1458">
                  <c:v>6.2</c:v>
                </c:pt>
                <c:pt idx="1459">
                  <c:v>5.6</c:v>
                </c:pt>
                <c:pt idx="1460">
                  <c:v>4.4000000000000004</c:v>
                </c:pt>
                <c:pt idx="1461">
                  <c:v>7.5</c:v>
                </c:pt>
                <c:pt idx="1462">
                  <c:v>7.1</c:v>
                </c:pt>
                <c:pt idx="1463">
                  <c:v>6.4</c:v>
                </c:pt>
                <c:pt idx="1464">
                  <c:v>7.1</c:v>
                </c:pt>
                <c:pt idx="1465">
                  <c:v>6.9</c:v>
                </c:pt>
                <c:pt idx="1466">
                  <c:v>7.5</c:v>
                </c:pt>
                <c:pt idx="1467">
                  <c:v>6.3</c:v>
                </c:pt>
                <c:pt idx="1468">
                  <c:v>6.4</c:v>
                </c:pt>
                <c:pt idx="1469">
                  <c:v>5.9</c:v>
                </c:pt>
                <c:pt idx="1470">
                  <c:v>6.8</c:v>
                </c:pt>
                <c:pt idx="1471">
                  <c:v>6.3</c:v>
                </c:pt>
                <c:pt idx="1472">
                  <c:v>3.6</c:v>
                </c:pt>
                <c:pt idx="1473">
                  <c:v>5.3</c:v>
                </c:pt>
                <c:pt idx="1474">
                  <c:v>5.9</c:v>
                </c:pt>
                <c:pt idx="1475">
                  <c:v>6.9</c:v>
                </c:pt>
                <c:pt idx="1476">
                  <c:v>6.9</c:v>
                </c:pt>
                <c:pt idx="1477">
                  <c:v>6.1</c:v>
                </c:pt>
                <c:pt idx="1478">
                  <c:v>8.5</c:v>
                </c:pt>
                <c:pt idx="1479">
                  <c:v>6.3</c:v>
                </c:pt>
                <c:pt idx="1480">
                  <c:v>7.3</c:v>
                </c:pt>
                <c:pt idx="1481">
                  <c:v>6.3</c:v>
                </c:pt>
                <c:pt idx="1482">
                  <c:v>7.2</c:v>
                </c:pt>
                <c:pt idx="1483">
                  <c:v>7.3</c:v>
                </c:pt>
                <c:pt idx="1484">
                  <c:v>6.3</c:v>
                </c:pt>
                <c:pt idx="1485">
                  <c:v>8.1</c:v>
                </c:pt>
                <c:pt idx="1486">
                  <c:v>6.9</c:v>
                </c:pt>
                <c:pt idx="1487">
                  <c:v>6.3</c:v>
                </c:pt>
                <c:pt idx="1488">
                  <c:v>7.3</c:v>
                </c:pt>
                <c:pt idx="1489">
                  <c:v>5.5</c:v>
                </c:pt>
                <c:pt idx="1490">
                  <c:v>6.1</c:v>
                </c:pt>
                <c:pt idx="1491">
                  <c:v>6.9</c:v>
                </c:pt>
                <c:pt idx="1492">
                  <c:v>7.2</c:v>
                </c:pt>
                <c:pt idx="1493">
                  <c:v>6.4</c:v>
                </c:pt>
                <c:pt idx="1494">
                  <c:v>6.4</c:v>
                </c:pt>
                <c:pt idx="1495">
                  <c:v>8.3000000000000007</c:v>
                </c:pt>
                <c:pt idx="1496">
                  <c:v>7.2</c:v>
                </c:pt>
                <c:pt idx="1497">
                  <c:v>6.8</c:v>
                </c:pt>
                <c:pt idx="1498">
                  <c:v>6.5</c:v>
                </c:pt>
                <c:pt idx="1499">
                  <c:v>7.8</c:v>
                </c:pt>
                <c:pt idx="1500">
                  <c:v>7.6</c:v>
                </c:pt>
                <c:pt idx="1501">
                  <c:v>7.2</c:v>
                </c:pt>
                <c:pt idx="1502">
                  <c:v>6.7</c:v>
                </c:pt>
                <c:pt idx="1503">
                  <c:v>6.8</c:v>
                </c:pt>
                <c:pt idx="1504">
                  <c:v>6.3</c:v>
                </c:pt>
                <c:pt idx="1505">
                  <c:v>6.2</c:v>
                </c:pt>
                <c:pt idx="1506">
                  <c:v>6.2</c:v>
                </c:pt>
                <c:pt idx="1507">
                  <c:v>8.6</c:v>
                </c:pt>
                <c:pt idx="1508">
                  <c:v>8</c:v>
                </c:pt>
                <c:pt idx="1509">
                  <c:v>7</c:v>
                </c:pt>
                <c:pt idx="1510">
                  <c:v>8</c:v>
                </c:pt>
                <c:pt idx="1511">
                  <c:v>8.1</c:v>
                </c:pt>
                <c:pt idx="1512">
                  <c:v>6.7</c:v>
                </c:pt>
                <c:pt idx="1513">
                  <c:v>7.9</c:v>
                </c:pt>
                <c:pt idx="1514">
                  <c:v>6.1</c:v>
                </c:pt>
                <c:pt idx="1515">
                  <c:v>4.2</c:v>
                </c:pt>
                <c:pt idx="1516">
                  <c:v>6.1</c:v>
                </c:pt>
                <c:pt idx="1517">
                  <c:v>6.6</c:v>
                </c:pt>
                <c:pt idx="1518">
                  <c:v>7.5</c:v>
                </c:pt>
                <c:pt idx="1519">
                  <c:v>7.4</c:v>
                </c:pt>
                <c:pt idx="1520">
                  <c:v>7.2</c:v>
                </c:pt>
                <c:pt idx="1521">
                  <c:v>6.9</c:v>
                </c:pt>
                <c:pt idx="1522">
                  <c:v>7.4</c:v>
                </c:pt>
                <c:pt idx="1523">
                  <c:v>5.4</c:v>
                </c:pt>
                <c:pt idx="1524">
                  <c:v>6.8</c:v>
                </c:pt>
                <c:pt idx="1525">
                  <c:v>6.3</c:v>
                </c:pt>
                <c:pt idx="1526">
                  <c:v>7.2</c:v>
                </c:pt>
                <c:pt idx="1527">
                  <c:v>6.9</c:v>
                </c:pt>
                <c:pt idx="1528">
                  <c:v>6</c:v>
                </c:pt>
                <c:pt idx="1529">
                  <c:v>5.9</c:v>
                </c:pt>
                <c:pt idx="1530">
                  <c:v>5.4</c:v>
                </c:pt>
                <c:pt idx="1531">
                  <c:v>5.9</c:v>
                </c:pt>
                <c:pt idx="1532">
                  <c:v>6.1</c:v>
                </c:pt>
                <c:pt idx="1533">
                  <c:v>7.7</c:v>
                </c:pt>
                <c:pt idx="1534">
                  <c:v>5.8</c:v>
                </c:pt>
                <c:pt idx="1535">
                  <c:v>7.6</c:v>
                </c:pt>
                <c:pt idx="1536">
                  <c:v>6.1</c:v>
                </c:pt>
                <c:pt idx="1537">
                  <c:v>5.4</c:v>
                </c:pt>
                <c:pt idx="1538">
                  <c:v>5.0999999999999996</c:v>
                </c:pt>
                <c:pt idx="1539">
                  <c:v>6.4</c:v>
                </c:pt>
                <c:pt idx="1540">
                  <c:v>6.3</c:v>
                </c:pt>
                <c:pt idx="1541">
                  <c:v>7.5</c:v>
                </c:pt>
                <c:pt idx="1542">
                  <c:v>7.1</c:v>
                </c:pt>
                <c:pt idx="1543">
                  <c:v>7.8</c:v>
                </c:pt>
                <c:pt idx="1544">
                  <c:v>6.5</c:v>
                </c:pt>
                <c:pt idx="1545">
                  <c:v>6.6</c:v>
                </c:pt>
                <c:pt idx="1546">
                  <c:v>7.4</c:v>
                </c:pt>
                <c:pt idx="1547">
                  <c:v>7.6</c:v>
                </c:pt>
                <c:pt idx="1548">
                  <c:v>7.5</c:v>
                </c:pt>
                <c:pt idx="1549">
                  <c:v>6.6</c:v>
                </c:pt>
                <c:pt idx="1550">
                  <c:v>7.2</c:v>
                </c:pt>
                <c:pt idx="1551">
                  <c:v>7.6</c:v>
                </c:pt>
                <c:pt idx="1552">
                  <c:v>6.2</c:v>
                </c:pt>
                <c:pt idx="1553">
                  <c:v>5.6</c:v>
                </c:pt>
                <c:pt idx="1554">
                  <c:v>7.6</c:v>
                </c:pt>
                <c:pt idx="1555">
                  <c:v>6.6</c:v>
                </c:pt>
                <c:pt idx="1556">
                  <c:v>7</c:v>
                </c:pt>
                <c:pt idx="1557">
                  <c:v>2.7</c:v>
                </c:pt>
                <c:pt idx="1558">
                  <c:v>7.6</c:v>
                </c:pt>
                <c:pt idx="1559">
                  <c:v>6.6</c:v>
                </c:pt>
                <c:pt idx="1560">
                  <c:v>6.9</c:v>
                </c:pt>
                <c:pt idx="1561">
                  <c:v>6.8</c:v>
                </c:pt>
                <c:pt idx="1562">
                  <c:v>3.7</c:v>
                </c:pt>
                <c:pt idx="1563">
                  <c:v>6.1</c:v>
                </c:pt>
                <c:pt idx="1564">
                  <c:v>5.9</c:v>
                </c:pt>
                <c:pt idx="1565">
                  <c:v>6.7</c:v>
                </c:pt>
                <c:pt idx="1566">
                  <c:v>6.9</c:v>
                </c:pt>
                <c:pt idx="1567">
                  <c:v>5.5</c:v>
                </c:pt>
                <c:pt idx="1568">
                  <c:v>7.1</c:v>
                </c:pt>
                <c:pt idx="1569">
                  <c:v>7.1</c:v>
                </c:pt>
                <c:pt idx="1570">
                  <c:v>7.3</c:v>
                </c:pt>
                <c:pt idx="1571">
                  <c:v>3.4</c:v>
                </c:pt>
                <c:pt idx="1572">
                  <c:v>6.8</c:v>
                </c:pt>
                <c:pt idx="1573">
                  <c:v>6.9</c:v>
                </c:pt>
                <c:pt idx="1574">
                  <c:v>7</c:v>
                </c:pt>
                <c:pt idx="1575">
                  <c:v>5.5</c:v>
                </c:pt>
                <c:pt idx="1576">
                  <c:v>5.0999999999999996</c:v>
                </c:pt>
                <c:pt idx="1577">
                  <c:v>6.2</c:v>
                </c:pt>
                <c:pt idx="1578">
                  <c:v>5.9</c:v>
                </c:pt>
                <c:pt idx="1579">
                  <c:v>5.2</c:v>
                </c:pt>
                <c:pt idx="1580">
                  <c:v>6.2</c:v>
                </c:pt>
                <c:pt idx="1581">
                  <c:v>5.5</c:v>
                </c:pt>
                <c:pt idx="1582">
                  <c:v>7.4</c:v>
                </c:pt>
                <c:pt idx="1583">
                  <c:v>4.4000000000000004</c:v>
                </c:pt>
                <c:pt idx="1584">
                  <c:v>6.3</c:v>
                </c:pt>
                <c:pt idx="1585">
                  <c:v>6.1</c:v>
                </c:pt>
                <c:pt idx="1586">
                  <c:v>5.3</c:v>
                </c:pt>
                <c:pt idx="1587">
                  <c:v>5.4</c:v>
                </c:pt>
                <c:pt idx="1588">
                  <c:v>6.7</c:v>
                </c:pt>
                <c:pt idx="1589">
                  <c:v>5.9</c:v>
                </c:pt>
                <c:pt idx="1590">
                  <c:v>7.3</c:v>
                </c:pt>
                <c:pt idx="1591">
                  <c:v>5.5</c:v>
                </c:pt>
                <c:pt idx="1592">
                  <c:v>5.8</c:v>
                </c:pt>
                <c:pt idx="1593">
                  <c:v>4.5999999999999996</c:v>
                </c:pt>
                <c:pt idx="1594">
                  <c:v>6.7</c:v>
                </c:pt>
                <c:pt idx="1595">
                  <c:v>5.0999999999999996</c:v>
                </c:pt>
                <c:pt idx="1596">
                  <c:v>5.6</c:v>
                </c:pt>
                <c:pt idx="1597">
                  <c:v>7</c:v>
                </c:pt>
                <c:pt idx="1598">
                  <c:v>6.4</c:v>
                </c:pt>
                <c:pt idx="1599">
                  <c:v>6.7</c:v>
                </c:pt>
                <c:pt idx="1600">
                  <c:v>4.0999999999999996</c:v>
                </c:pt>
                <c:pt idx="1601">
                  <c:v>5.5</c:v>
                </c:pt>
                <c:pt idx="1602">
                  <c:v>2.7</c:v>
                </c:pt>
                <c:pt idx="1603">
                  <c:v>6.4</c:v>
                </c:pt>
                <c:pt idx="1604">
                  <c:v>4.8</c:v>
                </c:pt>
                <c:pt idx="1605">
                  <c:v>6.1</c:v>
                </c:pt>
                <c:pt idx="1606">
                  <c:v>4.8</c:v>
                </c:pt>
                <c:pt idx="1607">
                  <c:v>7</c:v>
                </c:pt>
                <c:pt idx="1608">
                  <c:v>6.8</c:v>
                </c:pt>
                <c:pt idx="1609">
                  <c:v>5.6</c:v>
                </c:pt>
                <c:pt idx="1610">
                  <c:v>6.1</c:v>
                </c:pt>
                <c:pt idx="1611">
                  <c:v>7.9</c:v>
                </c:pt>
                <c:pt idx="1612">
                  <c:v>8.4</c:v>
                </c:pt>
                <c:pt idx="1613">
                  <c:v>6.5</c:v>
                </c:pt>
                <c:pt idx="1614">
                  <c:v>7.1</c:v>
                </c:pt>
                <c:pt idx="1615">
                  <c:v>6.6</c:v>
                </c:pt>
                <c:pt idx="1616">
                  <c:v>7</c:v>
                </c:pt>
                <c:pt idx="1617">
                  <c:v>5.6</c:v>
                </c:pt>
                <c:pt idx="1618">
                  <c:v>4.8</c:v>
                </c:pt>
                <c:pt idx="1619">
                  <c:v>7.5</c:v>
                </c:pt>
                <c:pt idx="1620">
                  <c:v>6</c:v>
                </c:pt>
                <c:pt idx="1621">
                  <c:v>6.8</c:v>
                </c:pt>
                <c:pt idx="1622">
                  <c:v>6.5</c:v>
                </c:pt>
                <c:pt idx="1623">
                  <c:v>7.9</c:v>
                </c:pt>
                <c:pt idx="1624">
                  <c:v>6.4</c:v>
                </c:pt>
                <c:pt idx="1625">
                  <c:v>5.8</c:v>
                </c:pt>
                <c:pt idx="1626">
                  <c:v>7.7</c:v>
                </c:pt>
                <c:pt idx="1627">
                  <c:v>5.3</c:v>
                </c:pt>
                <c:pt idx="1628">
                  <c:v>5.3</c:v>
                </c:pt>
                <c:pt idx="1629">
                  <c:v>7.5</c:v>
                </c:pt>
                <c:pt idx="1630">
                  <c:v>6.9</c:v>
                </c:pt>
                <c:pt idx="1631">
                  <c:v>4.9000000000000004</c:v>
                </c:pt>
                <c:pt idx="1632">
                  <c:v>7.1</c:v>
                </c:pt>
                <c:pt idx="1633">
                  <c:v>8</c:v>
                </c:pt>
                <c:pt idx="1634">
                  <c:v>7.9</c:v>
                </c:pt>
                <c:pt idx="1635">
                  <c:v>7.6</c:v>
                </c:pt>
                <c:pt idx="1636">
                  <c:v>5.9</c:v>
                </c:pt>
                <c:pt idx="1637">
                  <c:v>6.3</c:v>
                </c:pt>
                <c:pt idx="1638">
                  <c:v>6.4</c:v>
                </c:pt>
                <c:pt idx="1639">
                  <c:v>8.1999999999999993</c:v>
                </c:pt>
                <c:pt idx="1640">
                  <c:v>6.9</c:v>
                </c:pt>
                <c:pt idx="1641">
                  <c:v>7.8</c:v>
                </c:pt>
                <c:pt idx="1642">
                  <c:v>6.7</c:v>
                </c:pt>
                <c:pt idx="1643">
                  <c:v>7.5</c:v>
                </c:pt>
                <c:pt idx="1644">
                  <c:v>7.4</c:v>
                </c:pt>
                <c:pt idx="1645">
                  <c:v>5.2</c:v>
                </c:pt>
                <c:pt idx="1646">
                  <c:v>7.6</c:v>
                </c:pt>
                <c:pt idx="1647">
                  <c:v>7.3</c:v>
                </c:pt>
                <c:pt idx="1648">
                  <c:v>6.6</c:v>
                </c:pt>
                <c:pt idx="1649">
                  <c:v>6.8</c:v>
                </c:pt>
                <c:pt idx="1650">
                  <c:v>6.9</c:v>
                </c:pt>
                <c:pt idx="1651">
                  <c:v>5.8</c:v>
                </c:pt>
                <c:pt idx="1652">
                  <c:v>6.6</c:v>
                </c:pt>
                <c:pt idx="1653">
                  <c:v>6.7</c:v>
                </c:pt>
                <c:pt idx="1654">
                  <c:v>6.7</c:v>
                </c:pt>
                <c:pt idx="1655">
                  <c:v>6.3</c:v>
                </c:pt>
                <c:pt idx="1656">
                  <c:v>7.7</c:v>
                </c:pt>
                <c:pt idx="1657">
                  <c:v>6.1</c:v>
                </c:pt>
                <c:pt idx="1658">
                  <c:v>4.9000000000000004</c:v>
                </c:pt>
                <c:pt idx="1659">
                  <c:v>6.2</c:v>
                </c:pt>
                <c:pt idx="1660">
                  <c:v>7.8</c:v>
                </c:pt>
                <c:pt idx="1661">
                  <c:v>8.1999999999999993</c:v>
                </c:pt>
                <c:pt idx="1662">
                  <c:v>6.9</c:v>
                </c:pt>
                <c:pt idx="1663">
                  <c:v>6.2</c:v>
                </c:pt>
                <c:pt idx="1664">
                  <c:v>6.9</c:v>
                </c:pt>
                <c:pt idx="1665">
                  <c:v>4.8</c:v>
                </c:pt>
                <c:pt idx="1666">
                  <c:v>5.3</c:v>
                </c:pt>
                <c:pt idx="1667">
                  <c:v>6.7</c:v>
                </c:pt>
                <c:pt idx="1668">
                  <c:v>5.4</c:v>
                </c:pt>
                <c:pt idx="1669">
                  <c:v>5.4</c:v>
                </c:pt>
                <c:pt idx="1670">
                  <c:v>4.9000000000000004</c:v>
                </c:pt>
                <c:pt idx="1671">
                  <c:v>6.1</c:v>
                </c:pt>
                <c:pt idx="1672">
                  <c:v>5.8</c:v>
                </c:pt>
                <c:pt idx="1673">
                  <c:v>7</c:v>
                </c:pt>
                <c:pt idx="1674">
                  <c:v>6.5</c:v>
                </c:pt>
                <c:pt idx="1675">
                  <c:v>6.6</c:v>
                </c:pt>
                <c:pt idx="1676">
                  <c:v>5.7</c:v>
                </c:pt>
                <c:pt idx="1677">
                  <c:v>6.6</c:v>
                </c:pt>
                <c:pt idx="1678">
                  <c:v>7</c:v>
                </c:pt>
                <c:pt idx="1679">
                  <c:v>7.4</c:v>
                </c:pt>
                <c:pt idx="1680">
                  <c:v>5.3</c:v>
                </c:pt>
                <c:pt idx="1681">
                  <c:v>7.4</c:v>
                </c:pt>
                <c:pt idx="1682">
                  <c:v>7.4</c:v>
                </c:pt>
                <c:pt idx="1683">
                  <c:v>6.8</c:v>
                </c:pt>
                <c:pt idx="1684">
                  <c:v>7.2</c:v>
                </c:pt>
                <c:pt idx="1685">
                  <c:v>6</c:v>
                </c:pt>
                <c:pt idx="1686">
                  <c:v>7.8</c:v>
                </c:pt>
                <c:pt idx="1687">
                  <c:v>6.6</c:v>
                </c:pt>
                <c:pt idx="1688">
                  <c:v>7.9</c:v>
                </c:pt>
                <c:pt idx="1689">
                  <c:v>5.7</c:v>
                </c:pt>
                <c:pt idx="1690">
                  <c:v>7.1</c:v>
                </c:pt>
                <c:pt idx="1691">
                  <c:v>5.6</c:v>
                </c:pt>
                <c:pt idx="1692">
                  <c:v>7.8</c:v>
                </c:pt>
                <c:pt idx="1693">
                  <c:v>7.9</c:v>
                </c:pt>
                <c:pt idx="1694">
                  <c:v>6.9</c:v>
                </c:pt>
                <c:pt idx="1695">
                  <c:v>7.7</c:v>
                </c:pt>
                <c:pt idx="1696">
                  <c:v>6.9</c:v>
                </c:pt>
                <c:pt idx="1697">
                  <c:v>6</c:v>
                </c:pt>
                <c:pt idx="1698">
                  <c:v>6.2</c:v>
                </c:pt>
                <c:pt idx="1699">
                  <c:v>5.9</c:v>
                </c:pt>
                <c:pt idx="1700">
                  <c:v>6.8</c:v>
                </c:pt>
                <c:pt idx="1701">
                  <c:v>3.6</c:v>
                </c:pt>
                <c:pt idx="1702">
                  <c:v>6.7</c:v>
                </c:pt>
                <c:pt idx="1703">
                  <c:v>6.3</c:v>
                </c:pt>
                <c:pt idx="1704">
                  <c:v>6.4</c:v>
                </c:pt>
                <c:pt idx="1705">
                  <c:v>6.4</c:v>
                </c:pt>
                <c:pt idx="1706">
                  <c:v>5.7</c:v>
                </c:pt>
                <c:pt idx="1707">
                  <c:v>6.2</c:v>
                </c:pt>
                <c:pt idx="1708">
                  <c:v>5.2</c:v>
                </c:pt>
                <c:pt idx="1709">
                  <c:v>6.1</c:v>
                </c:pt>
                <c:pt idx="1710">
                  <c:v>7.1</c:v>
                </c:pt>
                <c:pt idx="1711">
                  <c:v>7.2</c:v>
                </c:pt>
                <c:pt idx="1712">
                  <c:v>6.5</c:v>
                </c:pt>
                <c:pt idx="1713">
                  <c:v>6</c:v>
                </c:pt>
                <c:pt idx="1714">
                  <c:v>7</c:v>
                </c:pt>
                <c:pt idx="1715">
                  <c:v>7</c:v>
                </c:pt>
                <c:pt idx="1716">
                  <c:v>7.5</c:v>
                </c:pt>
                <c:pt idx="1717">
                  <c:v>6.6</c:v>
                </c:pt>
                <c:pt idx="1718">
                  <c:v>7.4</c:v>
                </c:pt>
                <c:pt idx="1719">
                  <c:v>6.5</c:v>
                </c:pt>
                <c:pt idx="1720">
                  <c:v>6.2</c:v>
                </c:pt>
                <c:pt idx="1721">
                  <c:v>7.8</c:v>
                </c:pt>
                <c:pt idx="1722">
                  <c:v>5.2</c:v>
                </c:pt>
                <c:pt idx="1723">
                  <c:v>6.5</c:v>
                </c:pt>
                <c:pt idx="1724">
                  <c:v>6.5</c:v>
                </c:pt>
                <c:pt idx="1725">
                  <c:v>5.2</c:v>
                </c:pt>
                <c:pt idx="1726">
                  <c:v>7.2</c:v>
                </c:pt>
                <c:pt idx="1727">
                  <c:v>7.1</c:v>
                </c:pt>
                <c:pt idx="1728">
                  <c:v>4.5</c:v>
                </c:pt>
                <c:pt idx="1729">
                  <c:v>5.7</c:v>
                </c:pt>
                <c:pt idx="1730">
                  <c:v>6</c:v>
                </c:pt>
                <c:pt idx="1731">
                  <c:v>6.4</c:v>
                </c:pt>
                <c:pt idx="1732">
                  <c:v>5.2</c:v>
                </c:pt>
                <c:pt idx="1733">
                  <c:v>4.3</c:v>
                </c:pt>
                <c:pt idx="1734">
                  <c:v>6.1</c:v>
                </c:pt>
                <c:pt idx="1735">
                  <c:v>6.8</c:v>
                </c:pt>
                <c:pt idx="1736">
                  <c:v>5.2</c:v>
                </c:pt>
                <c:pt idx="1737">
                  <c:v>6.5</c:v>
                </c:pt>
                <c:pt idx="1738">
                  <c:v>7.5</c:v>
                </c:pt>
                <c:pt idx="1739">
                  <c:v>7.1</c:v>
                </c:pt>
                <c:pt idx="1740">
                  <c:v>6.9</c:v>
                </c:pt>
                <c:pt idx="1741">
                  <c:v>8</c:v>
                </c:pt>
                <c:pt idx="1742">
                  <c:v>8.1999999999999993</c:v>
                </c:pt>
                <c:pt idx="1743">
                  <c:v>6.4</c:v>
                </c:pt>
                <c:pt idx="1744">
                  <c:v>7.9</c:v>
                </c:pt>
                <c:pt idx="1745">
                  <c:v>6.7</c:v>
                </c:pt>
                <c:pt idx="1746">
                  <c:v>6.1</c:v>
                </c:pt>
                <c:pt idx="1747">
                  <c:v>8.9</c:v>
                </c:pt>
                <c:pt idx="1748">
                  <c:v>8.1</c:v>
                </c:pt>
                <c:pt idx="1749">
                  <c:v>6.2</c:v>
                </c:pt>
                <c:pt idx="1750">
                  <c:v>4.9000000000000004</c:v>
                </c:pt>
                <c:pt idx="1751">
                  <c:v>5.8</c:v>
                </c:pt>
                <c:pt idx="1752">
                  <c:v>6</c:v>
                </c:pt>
                <c:pt idx="1753">
                  <c:v>7</c:v>
                </c:pt>
                <c:pt idx="1754">
                  <c:v>6</c:v>
                </c:pt>
                <c:pt idx="1755">
                  <c:v>7.9</c:v>
                </c:pt>
                <c:pt idx="1756">
                  <c:v>8.1</c:v>
                </c:pt>
                <c:pt idx="1757">
                  <c:v>6.2</c:v>
                </c:pt>
                <c:pt idx="1758">
                  <c:v>6.7</c:v>
                </c:pt>
                <c:pt idx="1759">
                  <c:v>7.3</c:v>
                </c:pt>
                <c:pt idx="1760">
                  <c:v>4.5999999999999996</c:v>
                </c:pt>
                <c:pt idx="1761">
                  <c:v>6.1</c:v>
                </c:pt>
                <c:pt idx="1762">
                  <c:v>6.2</c:v>
                </c:pt>
                <c:pt idx="1763">
                  <c:v>7.8</c:v>
                </c:pt>
                <c:pt idx="1764">
                  <c:v>6.1</c:v>
                </c:pt>
                <c:pt idx="1765">
                  <c:v>5.8</c:v>
                </c:pt>
                <c:pt idx="1766">
                  <c:v>6.5</c:v>
                </c:pt>
                <c:pt idx="1767">
                  <c:v>7.2</c:v>
                </c:pt>
                <c:pt idx="1768">
                  <c:v>7.8</c:v>
                </c:pt>
                <c:pt idx="1769">
                  <c:v>4.7</c:v>
                </c:pt>
                <c:pt idx="1770">
                  <c:v>6.8</c:v>
                </c:pt>
                <c:pt idx="1771">
                  <c:v>5.9</c:v>
                </c:pt>
                <c:pt idx="1772">
                  <c:v>7.2</c:v>
                </c:pt>
                <c:pt idx="1773">
                  <c:v>8.6999999999999993</c:v>
                </c:pt>
                <c:pt idx="1774">
                  <c:v>5</c:v>
                </c:pt>
                <c:pt idx="1775">
                  <c:v>6.6</c:v>
                </c:pt>
                <c:pt idx="1776">
                  <c:v>8.3000000000000007</c:v>
                </c:pt>
                <c:pt idx="1777">
                  <c:v>6.7</c:v>
                </c:pt>
                <c:pt idx="1778">
                  <c:v>7.8</c:v>
                </c:pt>
                <c:pt idx="1779">
                  <c:v>6.5</c:v>
                </c:pt>
                <c:pt idx="1780">
                  <c:v>6.1</c:v>
                </c:pt>
                <c:pt idx="1781">
                  <c:v>8.1</c:v>
                </c:pt>
                <c:pt idx="1782">
                  <c:v>5.2</c:v>
                </c:pt>
                <c:pt idx="1783">
                  <c:v>5.6</c:v>
                </c:pt>
                <c:pt idx="1784">
                  <c:v>5.8</c:v>
                </c:pt>
                <c:pt idx="1785">
                  <c:v>6.6</c:v>
                </c:pt>
                <c:pt idx="1786">
                  <c:v>6.6</c:v>
                </c:pt>
                <c:pt idx="1787">
                  <c:v>5.5</c:v>
                </c:pt>
                <c:pt idx="1788">
                  <c:v>7</c:v>
                </c:pt>
                <c:pt idx="1789">
                  <c:v>6.5</c:v>
                </c:pt>
                <c:pt idx="1790">
                  <c:v>5.8</c:v>
                </c:pt>
                <c:pt idx="1791">
                  <c:v>5.6</c:v>
                </c:pt>
                <c:pt idx="1792">
                  <c:v>5.6</c:v>
                </c:pt>
                <c:pt idx="1793">
                  <c:v>5.8</c:v>
                </c:pt>
                <c:pt idx="1794">
                  <c:v>7.6</c:v>
                </c:pt>
                <c:pt idx="1795">
                  <c:v>6.4</c:v>
                </c:pt>
                <c:pt idx="1796">
                  <c:v>6.3</c:v>
                </c:pt>
                <c:pt idx="1797">
                  <c:v>4.5999999999999996</c:v>
                </c:pt>
                <c:pt idx="1798">
                  <c:v>6.5</c:v>
                </c:pt>
                <c:pt idx="1799">
                  <c:v>7.5</c:v>
                </c:pt>
                <c:pt idx="1800">
                  <c:v>7.5</c:v>
                </c:pt>
                <c:pt idx="1801">
                  <c:v>5.3</c:v>
                </c:pt>
                <c:pt idx="1802">
                  <c:v>7.5</c:v>
                </c:pt>
                <c:pt idx="1803">
                  <c:v>3.3</c:v>
                </c:pt>
                <c:pt idx="1804">
                  <c:v>3.5</c:v>
                </c:pt>
                <c:pt idx="1805">
                  <c:v>9.3000000000000007</c:v>
                </c:pt>
                <c:pt idx="1806">
                  <c:v>4.8</c:v>
                </c:pt>
                <c:pt idx="1807">
                  <c:v>6.9</c:v>
                </c:pt>
                <c:pt idx="1808">
                  <c:v>6</c:v>
                </c:pt>
                <c:pt idx="1809">
                  <c:v>7.3</c:v>
                </c:pt>
                <c:pt idx="1810">
                  <c:v>6.6</c:v>
                </c:pt>
                <c:pt idx="1811">
                  <c:v>7.5</c:v>
                </c:pt>
                <c:pt idx="1812">
                  <c:v>6.9</c:v>
                </c:pt>
                <c:pt idx="1813">
                  <c:v>6.8</c:v>
                </c:pt>
                <c:pt idx="1814">
                  <c:v>6.3</c:v>
                </c:pt>
                <c:pt idx="1815">
                  <c:v>6.4</c:v>
                </c:pt>
                <c:pt idx="1816">
                  <c:v>5.6</c:v>
                </c:pt>
                <c:pt idx="1817">
                  <c:v>6.3</c:v>
                </c:pt>
                <c:pt idx="1818">
                  <c:v>7.3</c:v>
                </c:pt>
                <c:pt idx="1819">
                  <c:v>6.6</c:v>
                </c:pt>
                <c:pt idx="1820">
                  <c:v>4.5999999999999996</c:v>
                </c:pt>
                <c:pt idx="1821">
                  <c:v>5.0999999999999996</c:v>
                </c:pt>
                <c:pt idx="1822">
                  <c:v>5.6</c:v>
                </c:pt>
                <c:pt idx="1823">
                  <c:v>5.3</c:v>
                </c:pt>
                <c:pt idx="1824">
                  <c:v>5.6</c:v>
                </c:pt>
                <c:pt idx="1825">
                  <c:v>5.9</c:v>
                </c:pt>
                <c:pt idx="1826">
                  <c:v>4.7</c:v>
                </c:pt>
                <c:pt idx="1827">
                  <c:v>4.8</c:v>
                </c:pt>
                <c:pt idx="1828">
                  <c:v>6.8</c:v>
                </c:pt>
                <c:pt idx="1829">
                  <c:v>5.4</c:v>
                </c:pt>
                <c:pt idx="1830">
                  <c:v>5.0999999999999996</c:v>
                </c:pt>
                <c:pt idx="1831">
                  <c:v>7</c:v>
                </c:pt>
                <c:pt idx="1832">
                  <c:v>4</c:v>
                </c:pt>
                <c:pt idx="1833">
                  <c:v>7.3</c:v>
                </c:pt>
                <c:pt idx="1834">
                  <c:v>6.8</c:v>
                </c:pt>
                <c:pt idx="1835">
                  <c:v>7</c:v>
                </c:pt>
                <c:pt idx="1836">
                  <c:v>7.1</c:v>
                </c:pt>
                <c:pt idx="1837">
                  <c:v>6.9</c:v>
                </c:pt>
                <c:pt idx="1838">
                  <c:v>7.3</c:v>
                </c:pt>
                <c:pt idx="1839">
                  <c:v>8.1999999999999993</c:v>
                </c:pt>
                <c:pt idx="1840">
                  <c:v>7.1</c:v>
                </c:pt>
                <c:pt idx="1841">
                  <c:v>7.7</c:v>
                </c:pt>
                <c:pt idx="1842">
                  <c:v>6.5</c:v>
                </c:pt>
                <c:pt idx="1843">
                  <c:v>4.9000000000000004</c:v>
                </c:pt>
                <c:pt idx="1844">
                  <c:v>6.4</c:v>
                </c:pt>
                <c:pt idx="1845">
                  <c:v>5.9</c:v>
                </c:pt>
                <c:pt idx="1846">
                  <c:v>6.2</c:v>
                </c:pt>
                <c:pt idx="1847">
                  <c:v>5.8</c:v>
                </c:pt>
                <c:pt idx="1848">
                  <c:v>6.7</c:v>
                </c:pt>
                <c:pt idx="1849">
                  <c:v>5.9</c:v>
                </c:pt>
                <c:pt idx="1850">
                  <c:v>7.3</c:v>
                </c:pt>
                <c:pt idx="1851">
                  <c:v>4.0999999999999996</c:v>
                </c:pt>
                <c:pt idx="1852">
                  <c:v>4.9000000000000004</c:v>
                </c:pt>
                <c:pt idx="1853">
                  <c:v>7.9</c:v>
                </c:pt>
                <c:pt idx="1854">
                  <c:v>5.6</c:v>
                </c:pt>
                <c:pt idx="1855">
                  <c:v>5.2</c:v>
                </c:pt>
                <c:pt idx="1856">
                  <c:v>4.0999999999999996</c:v>
                </c:pt>
                <c:pt idx="1857">
                  <c:v>6.6</c:v>
                </c:pt>
                <c:pt idx="1858">
                  <c:v>2.9</c:v>
                </c:pt>
                <c:pt idx="1859">
                  <c:v>6.5</c:v>
                </c:pt>
                <c:pt idx="1860">
                  <c:v>7.2</c:v>
                </c:pt>
                <c:pt idx="1861">
                  <c:v>6.8</c:v>
                </c:pt>
                <c:pt idx="1862">
                  <c:v>7.8</c:v>
                </c:pt>
                <c:pt idx="1863">
                  <c:v>6.7</c:v>
                </c:pt>
                <c:pt idx="1864">
                  <c:v>7.1</c:v>
                </c:pt>
                <c:pt idx="1865">
                  <c:v>5.7</c:v>
                </c:pt>
                <c:pt idx="1866">
                  <c:v>5.3</c:v>
                </c:pt>
                <c:pt idx="1867">
                  <c:v>6.5</c:v>
                </c:pt>
                <c:pt idx="1868">
                  <c:v>7.7</c:v>
                </c:pt>
                <c:pt idx="1869">
                  <c:v>6.1</c:v>
                </c:pt>
                <c:pt idx="1870">
                  <c:v>7.3</c:v>
                </c:pt>
                <c:pt idx="1871">
                  <c:v>7.2</c:v>
                </c:pt>
                <c:pt idx="1872">
                  <c:v>5.3</c:v>
                </c:pt>
                <c:pt idx="1873">
                  <c:v>6.1</c:v>
                </c:pt>
                <c:pt idx="1874">
                  <c:v>5.8</c:v>
                </c:pt>
                <c:pt idx="1875">
                  <c:v>5.7</c:v>
                </c:pt>
                <c:pt idx="1876">
                  <c:v>6.7</c:v>
                </c:pt>
                <c:pt idx="1877">
                  <c:v>6.5</c:v>
                </c:pt>
                <c:pt idx="1878">
                  <c:v>7.2</c:v>
                </c:pt>
                <c:pt idx="1879">
                  <c:v>7.6</c:v>
                </c:pt>
                <c:pt idx="1880">
                  <c:v>4.5999999999999996</c:v>
                </c:pt>
                <c:pt idx="1881">
                  <c:v>6.9</c:v>
                </c:pt>
                <c:pt idx="1882">
                  <c:v>6.6</c:v>
                </c:pt>
                <c:pt idx="1883">
                  <c:v>6.3</c:v>
                </c:pt>
                <c:pt idx="1884">
                  <c:v>6.2</c:v>
                </c:pt>
                <c:pt idx="1885">
                  <c:v>5.3</c:v>
                </c:pt>
                <c:pt idx="1886">
                  <c:v>7.3</c:v>
                </c:pt>
                <c:pt idx="1887">
                  <c:v>5.6</c:v>
                </c:pt>
                <c:pt idx="1888">
                  <c:v>6.2</c:v>
                </c:pt>
                <c:pt idx="1889">
                  <c:v>5.2</c:v>
                </c:pt>
                <c:pt idx="1890">
                  <c:v>5.3</c:v>
                </c:pt>
                <c:pt idx="1891">
                  <c:v>5.4</c:v>
                </c:pt>
                <c:pt idx="1892">
                  <c:v>4.9000000000000004</c:v>
                </c:pt>
                <c:pt idx="1893">
                  <c:v>5.5</c:v>
                </c:pt>
                <c:pt idx="1894">
                  <c:v>6.7</c:v>
                </c:pt>
                <c:pt idx="1895">
                  <c:v>3.9</c:v>
                </c:pt>
                <c:pt idx="1896">
                  <c:v>7.2</c:v>
                </c:pt>
                <c:pt idx="1897">
                  <c:v>5.0999999999999996</c:v>
                </c:pt>
                <c:pt idx="1898">
                  <c:v>6.5</c:v>
                </c:pt>
                <c:pt idx="1899">
                  <c:v>8.1999999999999993</c:v>
                </c:pt>
                <c:pt idx="1900">
                  <c:v>7.7</c:v>
                </c:pt>
                <c:pt idx="1901">
                  <c:v>7.2</c:v>
                </c:pt>
                <c:pt idx="1902">
                  <c:v>6.1</c:v>
                </c:pt>
                <c:pt idx="1903">
                  <c:v>8.8000000000000007</c:v>
                </c:pt>
                <c:pt idx="1904">
                  <c:v>6.8</c:v>
                </c:pt>
                <c:pt idx="1905">
                  <c:v>6.8</c:v>
                </c:pt>
                <c:pt idx="1906">
                  <c:v>6.7</c:v>
                </c:pt>
                <c:pt idx="1907">
                  <c:v>7.1</c:v>
                </c:pt>
                <c:pt idx="1908">
                  <c:v>7.1</c:v>
                </c:pt>
                <c:pt idx="1909">
                  <c:v>6.1</c:v>
                </c:pt>
                <c:pt idx="1910">
                  <c:v>8</c:v>
                </c:pt>
                <c:pt idx="1911">
                  <c:v>7.5</c:v>
                </c:pt>
                <c:pt idx="1912">
                  <c:v>6.6</c:v>
                </c:pt>
                <c:pt idx="1913">
                  <c:v>5.4</c:v>
                </c:pt>
                <c:pt idx="1914">
                  <c:v>6.1</c:v>
                </c:pt>
                <c:pt idx="1915">
                  <c:v>6.1</c:v>
                </c:pt>
                <c:pt idx="1916">
                  <c:v>5.6</c:v>
                </c:pt>
                <c:pt idx="1917">
                  <c:v>5.8</c:v>
                </c:pt>
                <c:pt idx="1918">
                  <c:v>2.8</c:v>
                </c:pt>
                <c:pt idx="1919">
                  <c:v>6.7</c:v>
                </c:pt>
                <c:pt idx="1920">
                  <c:v>5.0999999999999996</c:v>
                </c:pt>
                <c:pt idx="1921">
                  <c:v>7.2</c:v>
                </c:pt>
                <c:pt idx="1922">
                  <c:v>6</c:v>
                </c:pt>
                <c:pt idx="1923">
                  <c:v>6.7</c:v>
                </c:pt>
                <c:pt idx="1924">
                  <c:v>6.2</c:v>
                </c:pt>
                <c:pt idx="1925">
                  <c:v>6.2</c:v>
                </c:pt>
                <c:pt idx="1926">
                  <c:v>6.8</c:v>
                </c:pt>
                <c:pt idx="1927">
                  <c:v>7.1</c:v>
                </c:pt>
                <c:pt idx="1928">
                  <c:v>7.1</c:v>
                </c:pt>
                <c:pt idx="1929">
                  <c:v>7</c:v>
                </c:pt>
                <c:pt idx="1930">
                  <c:v>7.1</c:v>
                </c:pt>
                <c:pt idx="1931">
                  <c:v>6.4</c:v>
                </c:pt>
                <c:pt idx="1932">
                  <c:v>7</c:v>
                </c:pt>
                <c:pt idx="1933">
                  <c:v>6.2</c:v>
                </c:pt>
                <c:pt idx="1934">
                  <c:v>7.5</c:v>
                </c:pt>
                <c:pt idx="1935">
                  <c:v>4.8</c:v>
                </c:pt>
                <c:pt idx="1936">
                  <c:v>7.3</c:v>
                </c:pt>
                <c:pt idx="1937">
                  <c:v>5.8</c:v>
                </c:pt>
                <c:pt idx="1938">
                  <c:v>7.6</c:v>
                </c:pt>
                <c:pt idx="1939">
                  <c:v>5.6</c:v>
                </c:pt>
                <c:pt idx="1940">
                  <c:v>7</c:v>
                </c:pt>
                <c:pt idx="1941">
                  <c:v>6.6</c:v>
                </c:pt>
                <c:pt idx="1942">
                  <c:v>6.5</c:v>
                </c:pt>
                <c:pt idx="1943">
                  <c:v>7.4</c:v>
                </c:pt>
                <c:pt idx="1944">
                  <c:v>4.5999999999999996</c:v>
                </c:pt>
                <c:pt idx="1945">
                  <c:v>6.4</c:v>
                </c:pt>
                <c:pt idx="1946">
                  <c:v>6</c:v>
                </c:pt>
                <c:pt idx="1947">
                  <c:v>5.9</c:v>
                </c:pt>
                <c:pt idx="1948">
                  <c:v>6.4</c:v>
                </c:pt>
                <c:pt idx="1949">
                  <c:v>6.6</c:v>
                </c:pt>
                <c:pt idx="1950">
                  <c:v>6.9</c:v>
                </c:pt>
                <c:pt idx="1951">
                  <c:v>6.9</c:v>
                </c:pt>
                <c:pt idx="1952">
                  <c:v>5.8</c:v>
                </c:pt>
                <c:pt idx="1953">
                  <c:v>6.4</c:v>
                </c:pt>
                <c:pt idx="1954">
                  <c:v>5.3</c:v>
                </c:pt>
                <c:pt idx="1955">
                  <c:v>6.5</c:v>
                </c:pt>
                <c:pt idx="1956">
                  <c:v>5.7</c:v>
                </c:pt>
                <c:pt idx="1957">
                  <c:v>6.7</c:v>
                </c:pt>
                <c:pt idx="1958">
                  <c:v>3.9</c:v>
                </c:pt>
                <c:pt idx="1959">
                  <c:v>4.0999999999999996</c:v>
                </c:pt>
                <c:pt idx="1960">
                  <c:v>6.2</c:v>
                </c:pt>
                <c:pt idx="1961">
                  <c:v>3.8</c:v>
                </c:pt>
                <c:pt idx="1962">
                  <c:v>5.0999999999999996</c:v>
                </c:pt>
                <c:pt idx="1963">
                  <c:v>7.8</c:v>
                </c:pt>
                <c:pt idx="1964">
                  <c:v>7.8</c:v>
                </c:pt>
                <c:pt idx="1965">
                  <c:v>6.1</c:v>
                </c:pt>
                <c:pt idx="1966">
                  <c:v>5.8</c:v>
                </c:pt>
                <c:pt idx="1967">
                  <c:v>6.3</c:v>
                </c:pt>
                <c:pt idx="1968">
                  <c:v>5.4</c:v>
                </c:pt>
                <c:pt idx="1969">
                  <c:v>7.3</c:v>
                </c:pt>
                <c:pt idx="1970">
                  <c:v>6.8</c:v>
                </c:pt>
                <c:pt idx="1971">
                  <c:v>7.3</c:v>
                </c:pt>
                <c:pt idx="1972">
                  <c:v>6.5</c:v>
                </c:pt>
                <c:pt idx="1973">
                  <c:v>7.2</c:v>
                </c:pt>
                <c:pt idx="1974">
                  <c:v>6.3</c:v>
                </c:pt>
                <c:pt idx="1975">
                  <c:v>5.9</c:v>
                </c:pt>
                <c:pt idx="1976">
                  <c:v>7.8</c:v>
                </c:pt>
                <c:pt idx="1977">
                  <c:v>7.4</c:v>
                </c:pt>
                <c:pt idx="1978">
                  <c:v>4.8</c:v>
                </c:pt>
                <c:pt idx="1979">
                  <c:v>6.3</c:v>
                </c:pt>
                <c:pt idx="1980">
                  <c:v>7.8</c:v>
                </c:pt>
                <c:pt idx="1981">
                  <c:v>7.5</c:v>
                </c:pt>
                <c:pt idx="1982">
                  <c:v>6.8</c:v>
                </c:pt>
                <c:pt idx="1983">
                  <c:v>6.6</c:v>
                </c:pt>
                <c:pt idx="1984">
                  <c:v>4.5999999999999996</c:v>
                </c:pt>
                <c:pt idx="1985">
                  <c:v>7.1</c:v>
                </c:pt>
                <c:pt idx="1986">
                  <c:v>6.1</c:v>
                </c:pt>
                <c:pt idx="1987">
                  <c:v>6.7</c:v>
                </c:pt>
                <c:pt idx="1988">
                  <c:v>7.1</c:v>
                </c:pt>
                <c:pt idx="1989">
                  <c:v>5.8</c:v>
                </c:pt>
                <c:pt idx="1990">
                  <c:v>6.7</c:v>
                </c:pt>
                <c:pt idx="1991">
                  <c:v>5.8</c:v>
                </c:pt>
                <c:pt idx="1992">
                  <c:v>6.8</c:v>
                </c:pt>
                <c:pt idx="1993">
                  <c:v>8.5</c:v>
                </c:pt>
                <c:pt idx="1994">
                  <c:v>6.6</c:v>
                </c:pt>
                <c:pt idx="1995">
                  <c:v>7.7</c:v>
                </c:pt>
                <c:pt idx="1996">
                  <c:v>4.7</c:v>
                </c:pt>
                <c:pt idx="1997">
                  <c:v>6.4</c:v>
                </c:pt>
                <c:pt idx="1998">
                  <c:v>5.5</c:v>
                </c:pt>
                <c:pt idx="1999">
                  <c:v>8.6</c:v>
                </c:pt>
                <c:pt idx="2000">
                  <c:v>7</c:v>
                </c:pt>
                <c:pt idx="2001">
                  <c:v>7.1</c:v>
                </c:pt>
                <c:pt idx="2002">
                  <c:v>5.7</c:v>
                </c:pt>
                <c:pt idx="2003">
                  <c:v>3.7</c:v>
                </c:pt>
                <c:pt idx="2004">
                  <c:v>7.5</c:v>
                </c:pt>
                <c:pt idx="2005">
                  <c:v>4.5999999999999996</c:v>
                </c:pt>
                <c:pt idx="2006">
                  <c:v>4.9000000000000004</c:v>
                </c:pt>
                <c:pt idx="2007">
                  <c:v>6.9</c:v>
                </c:pt>
                <c:pt idx="2008">
                  <c:v>7.1</c:v>
                </c:pt>
                <c:pt idx="2009">
                  <c:v>5.8</c:v>
                </c:pt>
                <c:pt idx="2010">
                  <c:v>7</c:v>
                </c:pt>
                <c:pt idx="2011">
                  <c:v>5.4</c:v>
                </c:pt>
                <c:pt idx="2012">
                  <c:v>7.3</c:v>
                </c:pt>
                <c:pt idx="2013">
                  <c:v>7.1</c:v>
                </c:pt>
                <c:pt idx="2014">
                  <c:v>5.8</c:v>
                </c:pt>
                <c:pt idx="2015">
                  <c:v>8.1</c:v>
                </c:pt>
                <c:pt idx="2016">
                  <c:v>5.7</c:v>
                </c:pt>
                <c:pt idx="2017">
                  <c:v>4.4000000000000004</c:v>
                </c:pt>
                <c:pt idx="2018">
                  <c:v>7.9</c:v>
                </c:pt>
                <c:pt idx="2019">
                  <c:v>7.6</c:v>
                </c:pt>
                <c:pt idx="2020">
                  <c:v>4.8</c:v>
                </c:pt>
                <c:pt idx="2021">
                  <c:v>6.7</c:v>
                </c:pt>
                <c:pt idx="2022">
                  <c:v>2.7</c:v>
                </c:pt>
                <c:pt idx="2023">
                  <c:v>5.8</c:v>
                </c:pt>
                <c:pt idx="2024">
                  <c:v>7.5</c:v>
                </c:pt>
                <c:pt idx="2025">
                  <c:v>5.4</c:v>
                </c:pt>
                <c:pt idx="2026">
                  <c:v>4.0999999999999996</c:v>
                </c:pt>
                <c:pt idx="2027">
                  <c:v>5.9</c:v>
                </c:pt>
                <c:pt idx="2028">
                  <c:v>6.3</c:v>
                </c:pt>
                <c:pt idx="2029">
                  <c:v>6.8</c:v>
                </c:pt>
                <c:pt idx="2030">
                  <c:v>2.2999999999999998</c:v>
                </c:pt>
                <c:pt idx="2031">
                  <c:v>6.9</c:v>
                </c:pt>
                <c:pt idx="2032">
                  <c:v>8.1</c:v>
                </c:pt>
                <c:pt idx="2033">
                  <c:v>6.1</c:v>
                </c:pt>
                <c:pt idx="2034">
                  <c:v>5</c:v>
                </c:pt>
                <c:pt idx="2035">
                  <c:v>5.5</c:v>
                </c:pt>
                <c:pt idx="2036">
                  <c:v>6.2</c:v>
                </c:pt>
                <c:pt idx="2037">
                  <c:v>6.2</c:v>
                </c:pt>
                <c:pt idx="2038">
                  <c:v>6.3</c:v>
                </c:pt>
                <c:pt idx="2039">
                  <c:v>6.7</c:v>
                </c:pt>
                <c:pt idx="2040">
                  <c:v>3.5</c:v>
                </c:pt>
                <c:pt idx="2041">
                  <c:v>7.5</c:v>
                </c:pt>
                <c:pt idx="2042">
                  <c:v>6.6</c:v>
                </c:pt>
                <c:pt idx="2043">
                  <c:v>7.5</c:v>
                </c:pt>
                <c:pt idx="2044">
                  <c:v>7.2</c:v>
                </c:pt>
                <c:pt idx="2045">
                  <c:v>4.8</c:v>
                </c:pt>
                <c:pt idx="2046">
                  <c:v>6.6</c:v>
                </c:pt>
                <c:pt idx="2047">
                  <c:v>3.5</c:v>
                </c:pt>
                <c:pt idx="2048">
                  <c:v>7.6</c:v>
                </c:pt>
                <c:pt idx="2049">
                  <c:v>6.3</c:v>
                </c:pt>
                <c:pt idx="2050">
                  <c:v>5.5</c:v>
                </c:pt>
                <c:pt idx="2051">
                  <c:v>6.3</c:v>
                </c:pt>
                <c:pt idx="2052">
                  <c:v>6.5</c:v>
                </c:pt>
                <c:pt idx="2053">
                  <c:v>6.9</c:v>
                </c:pt>
                <c:pt idx="2054">
                  <c:v>7.6</c:v>
                </c:pt>
                <c:pt idx="2055">
                  <c:v>3.9</c:v>
                </c:pt>
                <c:pt idx="2056">
                  <c:v>6.1</c:v>
                </c:pt>
                <c:pt idx="2057">
                  <c:v>7.3</c:v>
                </c:pt>
                <c:pt idx="2058">
                  <c:v>8.3000000000000007</c:v>
                </c:pt>
                <c:pt idx="2059">
                  <c:v>5.8</c:v>
                </c:pt>
                <c:pt idx="2060">
                  <c:v>6.8</c:v>
                </c:pt>
                <c:pt idx="2061">
                  <c:v>7</c:v>
                </c:pt>
                <c:pt idx="2062">
                  <c:v>5.9</c:v>
                </c:pt>
                <c:pt idx="2063">
                  <c:v>6.5</c:v>
                </c:pt>
                <c:pt idx="2064">
                  <c:v>6.4</c:v>
                </c:pt>
                <c:pt idx="2065">
                  <c:v>5.8</c:v>
                </c:pt>
                <c:pt idx="2066">
                  <c:v>5.0999999999999996</c:v>
                </c:pt>
                <c:pt idx="2067">
                  <c:v>6.8</c:v>
                </c:pt>
                <c:pt idx="2068">
                  <c:v>5.3</c:v>
                </c:pt>
                <c:pt idx="2069">
                  <c:v>5.3</c:v>
                </c:pt>
                <c:pt idx="2070">
                  <c:v>4.9000000000000004</c:v>
                </c:pt>
                <c:pt idx="2071">
                  <c:v>6.8</c:v>
                </c:pt>
                <c:pt idx="2072">
                  <c:v>7.1</c:v>
                </c:pt>
                <c:pt idx="2073">
                  <c:v>6.1</c:v>
                </c:pt>
                <c:pt idx="2074">
                  <c:v>8.5</c:v>
                </c:pt>
                <c:pt idx="2075">
                  <c:v>5.9</c:v>
                </c:pt>
                <c:pt idx="2076">
                  <c:v>6.3</c:v>
                </c:pt>
                <c:pt idx="2077">
                  <c:v>5.9</c:v>
                </c:pt>
                <c:pt idx="2078">
                  <c:v>5.4</c:v>
                </c:pt>
                <c:pt idx="2079">
                  <c:v>6.9</c:v>
                </c:pt>
                <c:pt idx="2080">
                  <c:v>7.5</c:v>
                </c:pt>
                <c:pt idx="2081">
                  <c:v>8.1999999999999993</c:v>
                </c:pt>
                <c:pt idx="2082">
                  <c:v>5.9</c:v>
                </c:pt>
                <c:pt idx="2083">
                  <c:v>5</c:v>
                </c:pt>
                <c:pt idx="2084">
                  <c:v>7.3</c:v>
                </c:pt>
                <c:pt idx="2085">
                  <c:v>6.4</c:v>
                </c:pt>
                <c:pt idx="2086">
                  <c:v>6.6</c:v>
                </c:pt>
                <c:pt idx="2087">
                  <c:v>7.8</c:v>
                </c:pt>
                <c:pt idx="2088">
                  <c:v>4</c:v>
                </c:pt>
                <c:pt idx="2089">
                  <c:v>7.6</c:v>
                </c:pt>
                <c:pt idx="2090">
                  <c:v>7.7</c:v>
                </c:pt>
                <c:pt idx="2091">
                  <c:v>5.8</c:v>
                </c:pt>
                <c:pt idx="2092">
                  <c:v>5.2</c:v>
                </c:pt>
                <c:pt idx="2093">
                  <c:v>5.6</c:v>
                </c:pt>
                <c:pt idx="2094">
                  <c:v>5.3</c:v>
                </c:pt>
                <c:pt idx="2095">
                  <c:v>6.6</c:v>
                </c:pt>
                <c:pt idx="2096">
                  <c:v>1.9</c:v>
                </c:pt>
                <c:pt idx="2097">
                  <c:v>5.7</c:v>
                </c:pt>
                <c:pt idx="2098">
                  <c:v>6.6</c:v>
                </c:pt>
                <c:pt idx="2099">
                  <c:v>6</c:v>
                </c:pt>
                <c:pt idx="2100">
                  <c:v>6.1</c:v>
                </c:pt>
                <c:pt idx="2101">
                  <c:v>4.8</c:v>
                </c:pt>
                <c:pt idx="2102">
                  <c:v>6.2</c:v>
                </c:pt>
                <c:pt idx="2103">
                  <c:v>7.5</c:v>
                </c:pt>
                <c:pt idx="2104">
                  <c:v>6.3</c:v>
                </c:pt>
                <c:pt idx="2105">
                  <c:v>7.1</c:v>
                </c:pt>
                <c:pt idx="2106">
                  <c:v>6.6</c:v>
                </c:pt>
                <c:pt idx="2107">
                  <c:v>6.1</c:v>
                </c:pt>
                <c:pt idx="2108">
                  <c:v>6.7</c:v>
                </c:pt>
                <c:pt idx="2109">
                  <c:v>5.6</c:v>
                </c:pt>
                <c:pt idx="2110">
                  <c:v>7.2</c:v>
                </c:pt>
                <c:pt idx="2111">
                  <c:v>4.3</c:v>
                </c:pt>
                <c:pt idx="2112">
                  <c:v>6.4</c:v>
                </c:pt>
                <c:pt idx="2113">
                  <c:v>7.1</c:v>
                </c:pt>
                <c:pt idx="2114">
                  <c:v>6.3</c:v>
                </c:pt>
                <c:pt idx="2115">
                  <c:v>7.4</c:v>
                </c:pt>
                <c:pt idx="2116">
                  <c:v>6.1</c:v>
                </c:pt>
                <c:pt idx="2117">
                  <c:v>6.6</c:v>
                </c:pt>
                <c:pt idx="2118">
                  <c:v>6</c:v>
                </c:pt>
                <c:pt idx="2119">
                  <c:v>6.8</c:v>
                </c:pt>
                <c:pt idx="2120">
                  <c:v>7.4</c:v>
                </c:pt>
                <c:pt idx="2121">
                  <c:v>6.8</c:v>
                </c:pt>
                <c:pt idx="2122">
                  <c:v>7.2</c:v>
                </c:pt>
                <c:pt idx="2123">
                  <c:v>1.9</c:v>
                </c:pt>
                <c:pt idx="2124">
                  <c:v>5.5</c:v>
                </c:pt>
                <c:pt idx="2125">
                  <c:v>4.5</c:v>
                </c:pt>
                <c:pt idx="2126">
                  <c:v>6.3</c:v>
                </c:pt>
                <c:pt idx="2127">
                  <c:v>6.7</c:v>
                </c:pt>
                <c:pt idx="2128">
                  <c:v>2.8</c:v>
                </c:pt>
                <c:pt idx="2129">
                  <c:v>5</c:v>
                </c:pt>
                <c:pt idx="2130">
                  <c:v>4.3</c:v>
                </c:pt>
                <c:pt idx="2131">
                  <c:v>5.6</c:v>
                </c:pt>
                <c:pt idx="2132">
                  <c:v>6.2</c:v>
                </c:pt>
                <c:pt idx="2133">
                  <c:v>5.3</c:v>
                </c:pt>
                <c:pt idx="2134">
                  <c:v>7.4</c:v>
                </c:pt>
                <c:pt idx="2135">
                  <c:v>7.4</c:v>
                </c:pt>
                <c:pt idx="2136">
                  <c:v>6.5</c:v>
                </c:pt>
                <c:pt idx="2137">
                  <c:v>7.1</c:v>
                </c:pt>
                <c:pt idx="2138">
                  <c:v>7.2</c:v>
                </c:pt>
                <c:pt idx="2139">
                  <c:v>2.2999999999999998</c:v>
                </c:pt>
                <c:pt idx="2140">
                  <c:v>6.4</c:v>
                </c:pt>
                <c:pt idx="2141">
                  <c:v>6.1</c:v>
                </c:pt>
                <c:pt idx="2142">
                  <c:v>7</c:v>
                </c:pt>
                <c:pt idx="2143">
                  <c:v>7</c:v>
                </c:pt>
                <c:pt idx="2144">
                  <c:v>7</c:v>
                </c:pt>
                <c:pt idx="2145">
                  <c:v>4.9000000000000004</c:v>
                </c:pt>
                <c:pt idx="2146">
                  <c:v>6.9</c:v>
                </c:pt>
                <c:pt idx="2147">
                  <c:v>7.5</c:v>
                </c:pt>
                <c:pt idx="2148">
                  <c:v>8.4</c:v>
                </c:pt>
                <c:pt idx="2149">
                  <c:v>6.9</c:v>
                </c:pt>
                <c:pt idx="2150">
                  <c:v>4.5</c:v>
                </c:pt>
                <c:pt idx="2151">
                  <c:v>7.4</c:v>
                </c:pt>
                <c:pt idx="2152">
                  <c:v>7</c:v>
                </c:pt>
                <c:pt idx="2153">
                  <c:v>2.8</c:v>
                </c:pt>
                <c:pt idx="2154">
                  <c:v>7.5</c:v>
                </c:pt>
                <c:pt idx="2155">
                  <c:v>7.1</c:v>
                </c:pt>
                <c:pt idx="2156">
                  <c:v>6.4</c:v>
                </c:pt>
                <c:pt idx="2157">
                  <c:v>6.7</c:v>
                </c:pt>
                <c:pt idx="2158">
                  <c:v>5.3</c:v>
                </c:pt>
                <c:pt idx="2159">
                  <c:v>6.9</c:v>
                </c:pt>
                <c:pt idx="2160">
                  <c:v>6.2</c:v>
                </c:pt>
                <c:pt idx="2161">
                  <c:v>6.4</c:v>
                </c:pt>
                <c:pt idx="2162">
                  <c:v>6</c:v>
                </c:pt>
                <c:pt idx="2163">
                  <c:v>5.0999999999999996</c:v>
                </c:pt>
                <c:pt idx="2164">
                  <c:v>5.5</c:v>
                </c:pt>
                <c:pt idx="2165">
                  <c:v>5.4</c:v>
                </c:pt>
                <c:pt idx="2166">
                  <c:v>7.5</c:v>
                </c:pt>
                <c:pt idx="2167">
                  <c:v>7.4</c:v>
                </c:pt>
                <c:pt idx="2168">
                  <c:v>8</c:v>
                </c:pt>
                <c:pt idx="2169">
                  <c:v>5.7</c:v>
                </c:pt>
                <c:pt idx="2170">
                  <c:v>6.8</c:v>
                </c:pt>
                <c:pt idx="2171">
                  <c:v>5.9</c:v>
                </c:pt>
                <c:pt idx="2172">
                  <c:v>7.2</c:v>
                </c:pt>
                <c:pt idx="2173">
                  <c:v>5.5</c:v>
                </c:pt>
                <c:pt idx="2174">
                  <c:v>8.5</c:v>
                </c:pt>
                <c:pt idx="2175">
                  <c:v>5.6</c:v>
                </c:pt>
                <c:pt idx="2176">
                  <c:v>4.0999999999999996</c:v>
                </c:pt>
                <c:pt idx="2177">
                  <c:v>6.1</c:v>
                </c:pt>
                <c:pt idx="2178">
                  <c:v>5.4</c:v>
                </c:pt>
                <c:pt idx="2179">
                  <c:v>7.1</c:v>
                </c:pt>
                <c:pt idx="2180">
                  <c:v>3.6</c:v>
                </c:pt>
                <c:pt idx="2181">
                  <c:v>6.5</c:v>
                </c:pt>
                <c:pt idx="2182">
                  <c:v>8.6</c:v>
                </c:pt>
                <c:pt idx="2183">
                  <c:v>7</c:v>
                </c:pt>
                <c:pt idx="2184">
                  <c:v>7.6</c:v>
                </c:pt>
                <c:pt idx="2185">
                  <c:v>6.5</c:v>
                </c:pt>
                <c:pt idx="2186">
                  <c:v>6.4</c:v>
                </c:pt>
                <c:pt idx="2187">
                  <c:v>6.3</c:v>
                </c:pt>
                <c:pt idx="2188">
                  <c:v>5.7</c:v>
                </c:pt>
                <c:pt idx="2189">
                  <c:v>6.3</c:v>
                </c:pt>
                <c:pt idx="2190">
                  <c:v>6</c:v>
                </c:pt>
                <c:pt idx="2191">
                  <c:v>7.7</c:v>
                </c:pt>
                <c:pt idx="2192">
                  <c:v>6.2</c:v>
                </c:pt>
                <c:pt idx="2193">
                  <c:v>7.7</c:v>
                </c:pt>
                <c:pt idx="2194">
                  <c:v>6.4</c:v>
                </c:pt>
                <c:pt idx="2195">
                  <c:v>6.4</c:v>
                </c:pt>
                <c:pt idx="2196">
                  <c:v>6.9</c:v>
                </c:pt>
                <c:pt idx="2197">
                  <c:v>7.3</c:v>
                </c:pt>
                <c:pt idx="2198">
                  <c:v>7.3</c:v>
                </c:pt>
                <c:pt idx="2199">
                  <c:v>6.2</c:v>
                </c:pt>
                <c:pt idx="2200">
                  <c:v>6.6</c:v>
                </c:pt>
                <c:pt idx="2201">
                  <c:v>6.7</c:v>
                </c:pt>
                <c:pt idx="2202">
                  <c:v>5.7</c:v>
                </c:pt>
                <c:pt idx="2203">
                  <c:v>3.1</c:v>
                </c:pt>
                <c:pt idx="2204">
                  <c:v>6.3</c:v>
                </c:pt>
                <c:pt idx="2205">
                  <c:v>5.7</c:v>
                </c:pt>
                <c:pt idx="2206">
                  <c:v>7.1</c:v>
                </c:pt>
                <c:pt idx="2207">
                  <c:v>7</c:v>
                </c:pt>
                <c:pt idx="2208">
                  <c:v>6.1</c:v>
                </c:pt>
                <c:pt idx="2209">
                  <c:v>6.6</c:v>
                </c:pt>
                <c:pt idx="2210">
                  <c:v>7.8</c:v>
                </c:pt>
                <c:pt idx="2211">
                  <c:v>8.3000000000000007</c:v>
                </c:pt>
                <c:pt idx="2212">
                  <c:v>3.9</c:v>
                </c:pt>
                <c:pt idx="2213">
                  <c:v>7</c:v>
                </c:pt>
                <c:pt idx="2214">
                  <c:v>6.7</c:v>
                </c:pt>
                <c:pt idx="2215">
                  <c:v>7.3</c:v>
                </c:pt>
                <c:pt idx="2216">
                  <c:v>6.3</c:v>
                </c:pt>
                <c:pt idx="2217">
                  <c:v>7.8</c:v>
                </c:pt>
                <c:pt idx="2218">
                  <c:v>7.3</c:v>
                </c:pt>
                <c:pt idx="2219">
                  <c:v>7.6</c:v>
                </c:pt>
                <c:pt idx="2220">
                  <c:v>5.3</c:v>
                </c:pt>
                <c:pt idx="2221">
                  <c:v>7.9</c:v>
                </c:pt>
                <c:pt idx="2222">
                  <c:v>5.3</c:v>
                </c:pt>
                <c:pt idx="2223">
                  <c:v>6.8</c:v>
                </c:pt>
                <c:pt idx="2224">
                  <c:v>7.1</c:v>
                </c:pt>
                <c:pt idx="2225">
                  <c:v>5.8</c:v>
                </c:pt>
                <c:pt idx="2226">
                  <c:v>5.8</c:v>
                </c:pt>
                <c:pt idx="2227">
                  <c:v>8.3000000000000007</c:v>
                </c:pt>
                <c:pt idx="2228">
                  <c:v>5.6</c:v>
                </c:pt>
                <c:pt idx="2229">
                  <c:v>6.8</c:v>
                </c:pt>
                <c:pt idx="2230">
                  <c:v>5</c:v>
                </c:pt>
                <c:pt idx="2231">
                  <c:v>7.6</c:v>
                </c:pt>
                <c:pt idx="2232">
                  <c:v>6.7</c:v>
                </c:pt>
                <c:pt idx="2233">
                  <c:v>6.7</c:v>
                </c:pt>
                <c:pt idx="2234">
                  <c:v>5.7</c:v>
                </c:pt>
                <c:pt idx="2235">
                  <c:v>5.2</c:v>
                </c:pt>
                <c:pt idx="2236">
                  <c:v>7.5</c:v>
                </c:pt>
                <c:pt idx="2237">
                  <c:v>7.2</c:v>
                </c:pt>
                <c:pt idx="2238">
                  <c:v>5.3</c:v>
                </c:pt>
                <c:pt idx="2239">
                  <c:v>6.5</c:v>
                </c:pt>
                <c:pt idx="2240">
                  <c:v>5</c:v>
                </c:pt>
                <c:pt idx="2241">
                  <c:v>6.1</c:v>
                </c:pt>
                <c:pt idx="2242">
                  <c:v>4.4000000000000004</c:v>
                </c:pt>
                <c:pt idx="2243">
                  <c:v>7.5</c:v>
                </c:pt>
                <c:pt idx="2244">
                  <c:v>5.7</c:v>
                </c:pt>
                <c:pt idx="2245">
                  <c:v>5.5</c:v>
                </c:pt>
                <c:pt idx="2246">
                  <c:v>7.1</c:v>
                </c:pt>
                <c:pt idx="2247">
                  <c:v>5.9</c:v>
                </c:pt>
                <c:pt idx="2248">
                  <c:v>6.7</c:v>
                </c:pt>
                <c:pt idx="2249">
                  <c:v>7</c:v>
                </c:pt>
                <c:pt idx="2250">
                  <c:v>7.9</c:v>
                </c:pt>
                <c:pt idx="2251">
                  <c:v>6.9</c:v>
                </c:pt>
                <c:pt idx="2252">
                  <c:v>7.3</c:v>
                </c:pt>
                <c:pt idx="2253">
                  <c:v>7.3</c:v>
                </c:pt>
                <c:pt idx="2254">
                  <c:v>3.5</c:v>
                </c:pt>
                <c:pt idx="2255">
                  <c:v>7.8</c:v>
                </c:pt>
                <c:pt idx="2256">
                  <c:v>6.7</c:v>
                </c:pt>
                <c:pt idx="2257">
                  <c:v>6.4</c:v>
                </c:pt>
                <c:pt idx="2258">
                  <c:v>7.1</c:v>
                </c:pt>
                <c:pt idx="2259">
                  <c:v>7.8</c:v>
                </c:pt>
                <c:pt idx="2260">
                  <c:v>5.9</c:v>
                </c:pt>
                <c:pt idx="2261">
                  <c:v>7.2</c:v>
                </c:pt>
                <c:pt idx="2262">
                  <c:v>6.2</c:v>
                </c:pt>
                <c:pt idx="2263">
                  <c:v>6.7</c:v>
                </c:pt>
                <c:pt idx="2264">
                  <c:v>7.6</c:v>
                </c:pt>
                <c:pt idx="2265">
                  <c:v>6.2</c:v>
                </c:pt>
                <c:pt idx="2266">
                  <c:v>6.5</c:v>
                </c:pt>
                <c:pt idx="2267">
                  <c:v>8.1</c:v>
                </c:pt>
                <c:pt idx="2268">
                  <c:v>6.3</c:v>
                </c:pt>
                <c:pt idx="2269">
                  <c:v>4.4000000000000004</c:v>
                </c:pt>
                <c:pt idx="2270">
                  <c:v>6</c:v>
                </c:pt>
                <c:pt idx="2271">
                  <c:v>7.6</c:v>
                </c:pt>
                <c:pt idx="2272">
                  <c:v>8.4</c:v>
                </c:pt>
                <c:pt idx="2273">
                  <c:v>7.9</c:v>
                </c:pt>
                <c:pt idx="2274">
                  <c:v>5.6</c:v>
                </c:pt>
                <c:pt idx="2275">
                  <c:v>6.5</c:v>
                </c:pt>
                <c:pt idx="2276">
                  <c:v>7.5</c:v>
                </c:pt>
                <c:pt idx="2277">
                  <c:v>6.3</c:v>
                </c:pt>
                <c:pt idx="2278">
                  <c:v>7.9</c:v>
                </c:pt>
                <c:pt idx="2279">
                  <c:v>7.9</c:v>
                </c:pt>
                <c:pt idx="2280">
                  <c:v>5.0999999999999996</c:v>
                </c:pt>
                <c:pt idx="2281">
                  <c:v>6.7</c:v>
                </c:pt>
                <c:pt idx="2282">
                  <c:v>6.7</c:v>
                </c:pt>
                <c:pt idx="2283">
                  <c:v>5.6</c:v>
                </c:pt>
                <c:pt idx="2284">
                  <c:v>5.6</c:v>
                </c:pt>
                <c:pt idx="2285">
                  <c:v>6.8</c:v>
                </c:pt>
                <c:pt idx="2286">
                  <c:v>6.2</c:v>
                </c:pt>
                <c:pt idx="2287">
                  <c:v>5.6</c:v>
                </c:pt>
                <c:pt idx="2288">
                  <c:v>6.4</c:v>
                </c:pt>
                <c:pt idx="2289">
                  <c:v>5.6</c:v>
                </c:pt>
                <c:pt idx="2290">
                  <c:v>7.4</c:v>
                </c:pt>
                <c:pt idx="2291">
                  <c:v>7.2</c:v>
                </c:pt>
                <c:pt idx="2292">
                  <c:v>4.9000000000000004</c:v>
                </c:pt>
                <c:pt idx="2293">
                  <c:v>7.5</c:v>
                </c:pt>
                <c:pt idx="2294">
                  <c:v>4.8</c:v>
                </c:pt>
                <c:pt idx="2295">
                  <c:v>3.1</c:v>
                </c:pt>
                <c:pt idx="2296">
                  <c:v>5.8</c:v>
                </c:pt>
                <c:pt idx="2297">
                  <c:v>6.7</c:v>
                </c:pt>
                <c:pt idx="2298">
                  <c:v>6.5</c:v>
                </c:pt>
                <c:pt idx="2299">
                  <c:v>5.9</c:v>
                </c:pt>
                <c:pt idx="2300">
                  <c:v>5.5</c:v>
                </c:pt>
                <c:pt idx="2301">
                  <c:v>3.6</c:v>
                </c:pt>
                <c:pt idx="2302">
                  <c:v>7.4</c:v>
                </c:pt>
                <c:pt idx="2303">
                  <c:v>3</c:v>
                </c:pt>
                <c:pt idx="2304">
                  <c:v>7.6</c:v>
                </c:pt>
                <c:pt idx="2305">
                  <c:v>6.4</c:v>
                </c:pt>
                <c:pt idx="2306">
                  <c:v>6.9</c:v>
                </c:pt>
                <c:pt idx="2307">
                  <c:v>6.6</c:v>
                </c:pt>
                <c:pt idx="2308">
                  <c:v>5.5</c:v>
                </c:pt>
                <c:pt idx="2309">
                  <c:v>4.0999999999999996</c:v>
                </c:pt>
                <c:pt idx="2310">
                  <c:v>6.8</c:v>
                </c:pt>
                <c:pt idx="2311">
                  <c:v>6.5</c:v>
                </c:pt>
                <c:pt idx="2312">
                  <c:v>7.6</c:v>
                </c:pt>
                <c:pt idx="2313">
                  <c:v>7.4</c:v>
                </c:pt>
                <c:pt idx="2314">
                  <c:v>7.7</c:v>
                </c:pt>
                <c:pt idx="2315">
                  <c:v>7.1</c:v>
                </c:pt>
                <c:pt idx="2316">
                  <c:v>6.3</c:v>
                </c:pt>
                <c:pt idx="2317">
                  <c:v>7.6</c:v>
                </c:pt>
                <c:pt idx="2318">
                  <c:v>8</c:v>
                </c:pt>
                <c:pt idx="2319">
                  <c:v>7.3</c:v>
                </c:pt>
                <c:pt idx="2320">
                  <c:v>7.6</c:v>
                </c:pt>
                <c:pt idx="2321">
                  <c:v>7.8</c:v>
                </c:pt>
                <c:pt idx="2322">
                  <c:v>6.5</c:v>
                </c:pt>
                <c:pt idx="2323">
                  <c:v>6.4</c:v>
                </c:pt>
                <c:pt idx="2324">
                  <c:v>8</c:v>
                </c:pt>
                <c:pt idx="2325">
                  <c:v>4.8</c:v>
                </c:pt>
                <c:pt idx="2326">
                  <c:v>7.8</c:v>
                </c:pt>
                <c:pt idx="2327">
                  <c:v>5.9</c:v>
                </c:pt>
                <c:pt idx="2328">
                  <c:v>5.4</c:v>
                </c:pt>
                <c:pt idx="2329">
                  <c:v>3.3</c:v>
                </c:pt>
                <c:pt idx="2330">
                  <c:v>8.1999999999999993</c:v>
                </c:pt>
                <c:pt idx="2331">
                  <c:v>5.4</c:v>
                </c:pt>
                <c:pt idx="2332">
                  <c:v>6.4</c:v>
                </c:pt>
                <c:pt idx="2333">
                  <c:v>4.8</c:v>
                </c:pt>
                <c:pt idx="2334">
                  <c:v>5.9</c:v>
                </c:pt>
                <c:pt idx="2335">
                  <c:v>5.5</c:v>
                </c:pt>
                <c:pt idx="2336">
                  <c:v>7.9</c:v>
                </c:pt>
                <c:pt idx="2337">
                  <c:v>4.9000000000000004</c:v>
                </c:pt>
                <c:pt idx="2338">
                  <c:v>7.2</c:v>
                </c:pt>
                <c:pt idx="2339">
                  <c:v>6.7</c:v>
                </c:pt>
                <c:pt idx="2340">
                  <c:v>5.3</c:v>
                </c:pt>
                <c:pt idx="2341">
                  <c:v>7.2</c:v>
                </c:pt>
                <c:pt idx="2342">
                  <c:v>5.0999999999999996</c:v>
                </c:pt>
                <c:pt idx="2343">
                  <c:v>5.6</c:v>
                </c:pt>
                <c:pt idx="2344">
                  <c:v>7.6</c:v>
                </c:pt>
                <c:pt idx="2345">
                  <c:v>3.1</c:v>
                </c:pt>
                <c:pt idx="2346">
                  <c:v>7.2</c:v>
                </c:pt>
                <c:pt idx="2347">
                  <c:v>5.7</c:v>
                </c:pt>
                <c:pt idx="2348">
                  <c:v>5.2</c:v>
                </c:pt>
                <c:pt idx="2349">
                  <c:v>7.7</c:v>
                </c:pt>
                <c:pt idx="2350">
                  <c:v>7</c:v>
                </c:pt>
                <c:pt idx="2351">
                  <c:v>6</c:v>
                </c:pt>
                <c:pt idx="2352">
                  <c:v>6.6</c:v>
                </c:pt>
                <c:pt idx="2353">
                  <c:v>6.8</c:v>
                </c:pt>
                <c:pt idx="2354">
                  <c:v>7.2</c:v>
                </c:pt>
                <c:pt idx="2355">
                  <c:v>7.2</c:v>
                </c:pt>
                <c:pt idx="2356">
                  <c:v>2.8</c:v>
                </c:pt>
                <c:pt idx="2357">
                  <c:v>6.6</c:v>
                </c:pt>
                <c:pt idx="2358">
                  <c:v>6.7</c:v>
                </c:pt>
                <c:pt idx="2359">
                  <c:v>7</c:v>
                </c:pt>
                <c:pt idx="2360">
                  <c:v>4.4000000000000004</c:v>
                </c:pt>
                <c:pt idx="2361">
                  <c:v>6.2</c:v>
                </c:pt>
                <c:pt idx="2362">
                  <c:v>7.3</c:v>
                </c:pt>
                <c:pt idx="2363">
                  <c:v>5.0999999999999996</c:v>
                </c:pt>
                <c:pt idx="2364">
                  <c:v>6.6</c:v>
                </c:pt>
                <c:pt idx="2365">
                  <c:v>4.5</c:v>
                </c:pt>
                <c:pt idx="2366">
                  <c:v>5.9</c:v>
                </c:pt>
                <c:pt idx="2367">
                  <c:v>6.6</c:v>
                </c:pt>
                <c:pt idx="2368">
                  <c:v>6.5</c:v>
                </c:pt>
                <c:pt idx="2369">
                  <c:v>7.3</c:v>
                </c:pt>
                <c:pt idx="2370">
                  <c:v>7.5</c:v>
                </c:pt>
                <c:pt idx="2371">
                  <c:v>5.9</c:v>
                </c:pt>
                <c:pt idx="2372">
                  <c:v>7.4</c:v>
                </c:pt>
                <c:pt idx="2373">
                  <c:v>6.9</c:v>
                </c:pt>
                <c:pt idx="2374">
                  <c:v>7.9</c:v>
                </c:pt>
                <c:pt idx="2375">
                  <c:v>8.4</c:v>
                </c:pt>
                <c:pt idx="2376">
                  <c:v>8</c:v>
                </c:pt>
                <c:pt idx="2377">
                  <c:v>6</c:v>
                </c:pt>
                <c:pt idx="2378">
                  <c:v>6.8</c:v>
                </c:pt>
                <c:pt idx="2379">
                  <c:v>7.8</c:v>
                </c:pt>
                <c:pt idx="2380">
                  <c:v>8.1</c:v>
                </c:pt>
                <c:pt idx="2381">
                  <c:v>6.1</c:v>
                </c:pt>
                <c:pt idx="2382">
                  <c:v>6.2</c:v>
                </c:pt>
                <c:pt idx="2383">
                  <c:v>6.2</c:v>
                </c:pt>
                <c:pt idx="2384">
                  <c:v>7.9</c:v>
                </c:pt>
                <c:pt idx="2385">
                  <c:v>7.4</c:v>
                </c:pt>
                <c:pt idx="2386">
                  <c:v>6.6</c:v>
                </c:pt>
                <c:pt idx="2387">
                  <c:v>7.3</c:v>
                </c:pt>
                <c:pt idx="2388">
                  <c:v>7.5</c:v>
                </c:pt>
                <c:pt idx="2389">
                  <c:v>5.6</c:v>
                </c:pt>
                <c:pt idx="2390">
                  <c:v>7.3</c:v>
                </c:pt>
                <c:pt idx="2391">
                  <c:v>6.4</c:v>
                </c:pt>
                <c:pt idx="2392">
                  <c:v>5</c:v>
                </c:pt>
                <c:pt idx="2393">
                  <c:v>5.4</c:v>
                </c:pt>
                <c:pt idx="2394">
                  <c:v>7.1</c:v>
                </c:pt>
                <c:pt idx="2395">
                  <c:v>5.3</c:v>
                </c:pt>
                <c:pt idx="2396">
                  <c:v>6.5</c:v>
                </c:pt>
                <c:pt idx="2397">
                  <c:v>6.2</c:v>
                </c:pt>
                <c:pt idx="2398">
                  <c:v>6.4</c:v>
                </c:pt>
                <c:pt idx="2399">
                  <c:v>6.9</c:v>
                </c:pt>
                <c:pt idx="2400">
                  <c:v>5.7</c:v>
                </c:pt>
                <c:pt idx="2401">
                  <c:v>7.7</c:v>
                </c:pt>
                <c:pt idx="2402">
                  <c:v>5.4</c:v>
                </c:pt>
                <c:pt idx="2403">
                  <c:v>5.6</c:v>
                </c:pt>
                <c:pt idx="2404">
                  <c:v>7.7</c:v>
                </c:pt>
                <c:pt idx="2405">
                  <c:v>5.0999999999999996</c:v>
                </c:pt>
                <c:pt idx="2406">
                  <c:v>6.8</c:v>
                </c:pt>
                <c:pt idx="2407">
                  <c:v>8.4</c:v>
                </c:pt>
                <c:pt idx="2408">
                  <c:v>4.9000000000000004</c:v>
                </c:pt>
                <c:pt idx="2409">
                  <c:v>7.1</c:v>
                </c:pt>
                <c:pt idx="2410">
                  <c:v>6.6</c:v>
                </c:pt>
                <c:pt idx="2411">
                  <c:v>6.1</c:v>
                </c:pt>
                <c:pt idx="2412">
                  <c:v>4.0999999999999996</c:v>
                </c:pt>
                <c:pt idx="2413">
                  <c:v>5.8</c:v>
                </c:pt>
                <c:pt idx="2414">
                  <c:v>8.1</c:v>
                </c:pt>
                <c:pt idx="2415">
                  <c:v>7.6</c:v>
                </c:pt>
                <c:pt idx="2416">
                  <c:v>7.8</c:v>
                </c:pt>
                <c:pt idx="2417">
                  <c:v>4.5999999999999996</c:v>
                </c:pt>
                <c:pt idx="2418">
                  <c:v>6</c:v>
                </c:pt>
                <c:pt idx="2419">
                  <c:v>7</c:v>
                </c:pt>
                <c:pt idx="2420">
                  <c:v>6.7</c:v>
                </c:pt>
                <c:pt idx="2421">
                  <c:v>6.4</c:v>
                </c:pt>
                <c:pt idx="2422">
                  <c:v>7.2</c:v>
                </c:pt>
                <c:pt idx="2423">
                  <c:v>7.4</c:v>
                </c:pt>
                <c:pt idx="2424">
                  <c:v>4.8</c:v>
                </c:pt>
                <c:pt idx="2425">
                  <c:v>4</c:v>
                </c:pt>
                <c:pt idx="2426">
                  <c:v>6.2</c:v>
                </c:pt>
                <c:pt idx="2427">
                  <c:v>7.7</c:v>
                </c:pt>
                <c:pt idx="2428">
                  <c:v>6.7</c:v>
                </c:pt>
                <c:pt idx="2429">
                  <c:v>7.9</c:v>
                </c:pt>
                <c:pt idx="2430">
                  <c:v>7.9</c:v>
                </c:pt>
                <c:pt idx="2431">
                  <c:v>5.5</c:v>
                </c:pt>
                <c:pt idx="2432">
                  <c:v>6.2</c:v>
                </c:pt>
                <c:pt idx="2433">
                  <c:v>5.0999999999999996</c:v>
                </c:pt>
                <c:pt idx="2434">
                  <c:v>4.0999999999999996</c:v>
                </c:pt>
                <c:pt idx="2435">
                  <c:v>6.7</c:v>
                </c:pt>
                <c:pt idx="2436">
                  <c:v>4.7</c:v>
                </c:pt>
                <c:pt idx="2437">
                  <c:v>6.4</c:v>
                </c:pt>
                <c:pt idx="2438">
                  <c:v>6.3</c:v>
                </c:pt>
                <c:pt idx="2439">
                  <c:v>5.5</c:v>
                </c:pt>
                <c:pt idx="2440">
                  <c:v>7.3</c:v>
                </c:pt>
                <c:pt idx="2441">
                  <c:v>6.3</c:v>
                </c:pt>
                <c:pt idx="2442">
                  <c:v>4.9000000000000004</c:v>
                </c:pt>
                <c:pt idx="2443">
                  <c:v>7.6</c:v>
                </c:pt>
                <c:pt idx="2444">
                  <c:v>6</c:v>
                </c:pt>
                <c:pt idx="2445">
                  <c:v>6.2</c:v>
                </c:pt>
                <c:pt idx="2446">
                  <c:v>6.8</c:v>
                </c:pt>
                <c:pt idx="2447">
                  <c:v>4.5</c:v>
                </c:pt>
                <c:pt idx="2448">
                  <c:v>5.7</c:v>
                </c:pt>
                <c:pt idx="2449">
                  <c:v>4.5999999999999996</c:v>
                </c:pt>
                <c:pt idx="2450">
                  <c:v>6.2</c:v>
                </c:pt>
                <c:pt idx="2451">
                  <c:v>7</c:v>
                </c:pt>
                <c:pt idx="2452">
                  <c:v>6.9</c:v>
                </c:pt>
                <c:pt idx="2453">
                  <c:v>6.7</c:v>
                </c:pt>
                <c:pt idx="2454">
                  <c:v>5.6</c:v>
                </c:pt>
                <c:pt idx="2455">
                  <c:v>6.6</c:v>
                </c:pt>
                <c:pt idx="2456">
                  <c:v>6.4</c:v>
                </c:pt>
                <c:pt idx="2457">
                  <c:v>2.8</c:v>
                </c:pt>
                <c:pt idx="2458">
                  <c:v>5.4</c:v>
                </c:pt>
                <c:pt idx="2459">
                  <c:v>5</c:v>
                </c:pt>
                <c:pt idx="2460">
                  <c:v>5.0999999999999996</c:v>
                </c:pt>
                <c:pt idx="2461">
                  <c:v>8</c:v>
                </c:pt>
                <c:pt idx="2462">
                  <c:v>5.9</c:v>
                </c:pt>
                <c:pt idx="2463">
                  <c:v>8.1999999999999993</c:v>
                </c:pt>
                <c:pt idx="2464">
                  <c:v>7</c:v>
                </c:pt>
                <c:pt idx="2465">
                  <c:v>6.6</c:v>
                </c:pt>
                <c:pt idx="2466">
                  <c:v>6.7</c:v>
                </c:pt>
                <c:pt idx="2467">
                  <c:v>5.5</c:v>
                </c:pt>
                <c:pt idx="2468">
                  <c:v>4.9000000000000004</c:v>
                </c:pt>
                <c:pt idx="2469">
                  <c:v>6.9</c:v>
                </c:pt>
                <c:pt idx="2470">
                  <c:v>5.6</c:v>
                </c:pt>
                <c:pt idx="2471">
                  <c:v>8</c:v>
                </c:pt>
                <c:pt idx="2472">
                  <c:v>5.3</c:v>
                </c:pt>
                <c:pt idx="2473">
                  <c:v>6.2</c:v>
                </c:pt>
                <c:pt idx="2474">
                  <c:v>5.3</c:v>
                </c:pt>
                <c:pt idx="2475">
                  <c:v>6.6</c:v>
                </c:pt>
                <c:pt idx="2476">
                  <c:v>7.2</c:v>
                </c:pt>
                <c:pt idx="2477">
                  <c:v>4.5999999999999996</c:v>
                </c:pt>
                <c:pt idx="2478">
                  <c:v>7.5</c:v>
                </c:pt>
                <c:pt idx="2479">
                  <c:v>6.5</c:v>
                </c:pt>
                <c:pt idx="2480">
                  <c:v>7.6</c:v>
                </c:pt>
                <c:pt idx="2481">
                  <c:v>6.2</c:v>
                </c:pt>
                <c:pt idx="2482">
                  <c:v>8</c:v>
                </c:pt>
                <c:pt idx="2483">
                  <c:v>6.3</c:v>
                </c:pt>
                <c:pt idx="2484">
                  <c:v>7.2</c:v>
                </c:pt>
                <c:pt idx="2485">
                  <c:v>6.7</c:v>
                </c:pt>
                <c:pt idx="2486">
                  <c:v>5.3</c:v>
                </c:pt>
                <c:pt idx="2487">
                  <c:v>6.3</c:v>
                </c:pt>
                <c:pt idx="2488">
                  <c:v>6.5</c:v>
                </c:pt>
                <c:pt idx="2489">
                  <c:v>8.3000000000000007</c:v>
                </c:pt>
                <c:pt idx="2490">
                  <c:v>7.2</c:v>
                </c:pt>
                <c:pt idx="2491">
                  <c:v>6.8</c:v>
                </c:pt>
                <c:pt idx="2492">
                  <c:v>6.4</c:v>
                </c:pt>
                <c:pt idx="2493">
                  <c:v>6.9</c:v>
                </c:pt>
                <c:pt idx="2494">
                  <c:v>6.2</c:v>
                </c:pt>
                <c:pt idx="2495">
                  <c:v>6.1</c:v>
                </c:pt>
                <c:pt idx="2496">
                  <c:v>5.0999999999999996</c:v>
                </c:pt>
                <c:pt idx="2497">
                  <c:v>4.5</c:v>
                </c:pt>
                <c:pt idx="2498">
                  <c:v>5.9</c:v>
                </c:pt>
                <c:pt idx="2499">
                  <c:v>8.1</c:v>
                </c:pt>
                <c:pt idx="2500">
                  <c:v>5.7</c:v>
                </c:pt>
                <c:pt idx="2501">
                  <c:v>6.8</c:v>
                </c:pt>
                <c:pt idx="2502">
                  <c:v>7.5</c:v>
                </c:pt>
                <c:pt idx="2503">
                  <c:v>8.3000000000000007</c:v>
                </c:pt>
                <c:pt idx="2504">
                  <c:v>7.4</c:v>
                </c:pt>
                <c:pt idx="2505">
                  <c:v>8</c:v>
                </c:pt>
                <c:pt idx="2506">
                  <c:v>6.9</c:v>
                </c:pt>
                <c:pt idx="2507">
                  <c:v>6.9</c:v>
                </c:pt>
                <c:pt idx="2508">
                  <c:v>5.5</c:v>
                </c:pt>
                <c:pt idx="2509">
                  <c:v>7.2</c:v>
                </c:pt>
                <c:pt idx="2510">
                  <c:v>6.9</c:v>
                </c:pt>
                <c:pt idx="2511">
                  <c:v>5.5</c:v>
                </c:pt>
                <c:pt idx="2512">
                  <c:v>5.9</c:v>
                </c:pt>
                <c:pt idx="2513">
                  <c:v>5.2</c:v>
                </c:pt>
                <c:pt idx="2514">
                  <c:v>7.1</c:v>
                </c:pt>
                <c:pt idx="2515">
                  <c:v>5.5</c:v>
                </c:pt>
                <c:pt idx="2516">
                  <c:v>7.7</c:v>
                </c:pt>
                <c:pt idx="2517">
                  <c:v>6.7</c:v>
                </c:pt>
                <c:pt idx="2518">
                  <c:v>5</c:v>
                </c:pt>
                <c:pt idx="2519">
                  <c:v>6.4</c:v>
                </c:pt>
                <c:pt idx="2520">
                  <c:v>6.6</c:v>
                </c:pt>
                <c:pt idx="2521">
                  <c:v>5.9</c:v>
                </c:pt>
                <c:pt idx="2522">
                  <c:v>5.7</c:v>
                </c:pt>
                <c:pt idx="2523">
                  <c:v>4.5</c:v>
                </c:pt>
                <c:pt idx="2524">
                  <c:v>5</c:v>
                </c:pt>
                <c:pt idx="2525">
                  <c:v>4.5999999999999996</c:v>
                </c:pt>
                <c:pt idx="2526">
                  <c:v>6.5</c:v>
                </c:pt>
                <c:pt idx="2527">
                  <c:v>4.9000000000000004</c:v>
                </c:pt>
                <c:pt idx="2528">
                  <c:v>6</c:v>
                </c:pt>
                <c:pt idx="2529">
                  <c:v>6.9</c:v>
                </c:pt>
                <c:pt idx="2530">
                  <c:v>5.7</c:v>
                </c:pt>
                <c:pt idx="2531">
                  <c:v>6.9</c:v>
                </c:pt>
                <c:pt idx="2532">
                  <c:v>4.4000000000000004</c:v>
                </c:pt>
                <c:pt idx="2533">
                  <c:v>5.4</c:v>
                </c:pt>
                <c:pt idx="2534">
                  <c:v>7</c:v>
                </c:pt>
                <c:pt idx="2535">
                  <c:v>5.4</c:v>
                </c:pt>
                <c:pt idx="2536">
                  <c:v>5.4</c:v>
                </c:pt>
                <c:pt idx="2537">
                  <c:v>7.6</c:v>
                </c:pt>
                <c:pt idx="2538">
                  <c:v>5.9</c:v>
                </c:pt>
                <c:pt idx="2539">
                  <c:v>6.6</c:v>
                </c:pt>
                <c:pt idx="2540">
                  <c:v>6.7</c:v>
                </c:pt>
                <c:pt idx="2541">
                  <c:v>3.9</c:v>
                </c:pt>
                <c:pt idx="2542">
                  <c:v>5.7</c:v>
                </c:pt>
                <c:pt idx="2543">
                  <c:v>6.5</c:v>
                </c:pt>
                <c:pt idx="2544">
                  <c:v>6.8</c:v>
                </c:pt>
                <c:pt idx="2545">
                  <c:v>7.3</c:v>
                </c:pt>
                <c:pt idx="2546">
                  <c:v>7</c:v>
                </c:pt>
                <c:pt idx="2547">
                  <c:v>6.5</c:v>
                </c:pt>
                <c:pt idx="2548">
                  <c:v>7.7</c:v>
                </c:pt>
                <c:pt idx="2549">
                  <c:v>7.7</c:v>
                </c:pt>
                <c:pt idx="2550">
                  <c:v>5.9</c:v>
                </c:pt>
                <c:pt idx="2551">
                  <c:v>6.8</c:v>
                </c:pt>
                <c:pt idx="2552">
                  <c:v>7.4</c:v>
                </c:pt>
                <c:pt idx="2553">
                  <c:v>5.0999999999999996</c:v>
                </c:pt>
                <c:pt idx="2554">
                  <c:v>7.4</c:v>
                </c:pt>
                <c:pt idx="2555">
                  <c:v>7.2</c:v>
                </c:pt>
                <c:pt idx="2556">
                  <c:v>8.3000000000000007</c:v>
                </c:pt>
                <c:pt idx="2557">
                  <c:v>8.1</c:v>
                </c:pt>
                <c:pt idx="2558">
                  <c:v>7.3</c:v>
                </c:pt>
                <c:pt idx="2559">
                  <c:v>3.6</c:v>
                </c:pt>
                <c:pt idx="2560">
                  <c:v>1.6</c:v>
                </c:pt>
                <c:pt idx="2561">
                  <c:v>8</c:v>
                </c:pt>
                <c:pt idx="2562">
                  <c:v>6.2</c:v>
                </c:pt>
                <c:pt idx="2563">
                  <c:v>9</c:v>
                </c:pt>
                <c:pt idx="2564">
                  <c:v>6.1</c:v>
                </c:pt>
                <c:pt idx="2565">
                  <c:v>5.7</c:v>
                </c:pt>
                <c:pt idx="2566">
                  <c:v>6.8</c:v>
                </c:pt>
                <c:pt idx="2567">
                  <c:v>5.5</c:v>
                </c:pt>
                <c:pt idx="2568">
                  <c:v>6.8</c:v>
                </c:pt>
                <c:pt idx="2569">
                  <c:v>7.3</c:v>
                </c:pt>
                <c:pt idx="2570">
                  <c:v>6.1</c:v>
                </c:pt>
                <c:pt idx="2571">
                  <c:v>7.2</c:v>
                </c:pt>
                <c:pt idx="2572">
                  <c:v>5.9</c:v>
                </c:pt>
                <c:pt idx="2573">
                  <c:v>6.1</c:v>
                </c:pt>
                <c:pt idx="2574">
                  <c:v>6.8</c:v>
                </c:pt>
                <c:pt idx="2575">
                  <c:v>7.7</c:v>
                </c:pt>
                <c:pt idx="2576">
                  <c:v>4.9000000000000004</c:v>
                </c:pt>
                <c:pt idx="2577">
                  <c:v>6.1</c:v>
                </c:pt>
                <c:pt idx="2578">
                  <c:v>2.5</c:v>
                </c:pt>
                <c:pt idx="2579">
                  <c:v>6.1</c:v>
                </c:pt>
                <c:pt idx="2580">
                  <c:v>5.9</c:v>
                </c:pt>
                <c:pt idx="2581">
                  <c:v>5.7</c:v>
                </c:pt>
                <c:pt idx="2582">
                  <c:v>5.6</c:v>
                </c:pt>
                <c:pt idx="2583">
                  <c:v>7.2</c:v>
                </c:pt>
                <c:pt idx="2584">
                  <c:v>7.7</c:v>
                </c:pt>
                <c:pt idx="2585">
                  <c:v>7.8</c:v>
                </c:pt>
                <c:pt idx="2586">
                  <c:v>6.1</c:v>
                </c:pt>
                <c:pt idx="2587">
                  <c:v>5.8</c:v>
                </c:pt>
                <c:pt idx="2588">
                  <c:v>6.5</c:v>
                </c:pt>
                <c:pt idx="2589">
                  <c:v>7.9</c:v>
                </c:pt>
                <c:pt idx="2590">
                  <c:v>6.3</c:v>
                </c:pt>
                <c:pt idx="2591">
                  <c:v>3.8</c:v>
                </c:pt>
                <c:pt idx="2592">
                  <c:v>8.3000000000000007</c:v>
                </c:pt>
                <c:pt idx="2593">
                  <c:v>6.4</c:v>
                </c:pt>
                <c:pt idx="2594">
                  <c:v>6.7</c:v>
                </c:pt>
                <c:pt idx="2595">
                  <c:v>6.1</c:v>
                </c:pt>
                <c:pt idx="2596">
                  <c:v>6</c:v>
                </c:pt>
                <c:pt idx="2597">
                  <c:v>5.8</c:v>
                </c:pt>
                <c:pt idx="2598">
                  <c:v>5.6</c:v>
                </c:pt>
                <c:pt idx="2599">
                  <c:v>6.1</c:v>
                </c:pt>
                <c:pt idx="2600">
                  <c:v>5.9</c:v>
                </c:pt>
                <c:pt idx="2601">
                  <c:v>7.3</c:v>
                </c:pt>
                <c:pt idx="2602">
                  <c:v>6.8</c:v>
                </c:pt>
                <c:pt idx="2603">
                  <c:v>5.7</c:v>
                </c:pt>
                <c:pt idx="2604">
                  <c:v>7.3</c:v>
                </c:pt>
                <c:pt idx="2605">
                  <c:v>6.3</c:v>
                </c:pt>
                <c:pt idx="2606">
                  <c:v>5.9</c:v>
                </c:pt>
                <c:pt idx="2607">
                  <c:v>7.1</c:v>
                </c:pt>
                <c:pt idx="2608">
                  <c:v>7.1</c:v>
                </c:pt>
                <c:pt idx="2609">
                  <c:v>8</c:v>
                </c:pt>
                <c:pt idx="2610">
                  <c:v>5.0999999999999996</c:v>
                </c:pt>
                <c:pt idx="2611">
                  <c:v>7.1</c:v>
                </c:pt>
                <c:pt idx="2612">
                  <c:v>6.5</c:v>
                </c:pt>
                <c:pt idx="2613">
                  <c:v>4.5</c:v>
                </c:pt>
                <c:pt idx="2614">
                  <c:v>6.6</c:v>
                </c:pt>
                <c:pt idx="2615">
                  <c:v>4.3</c:v>
                </c:pt>
                <c:pt idx="2616">
                  <c:v>6.7</c:v>
                </c:pt>
                <c:pt idx="2617">
                  <c:v>6.8</c:v>
                </c:pt>
                <c:pt idx="2618">
                  <c:v>5.4</c:v>
                </c:pt>
                <c:pt idx="2619">
                  <c:v>6.6</c:v>
                </c:pt>
                <c:pt idx="2620">
                  <c:v>7.3</c:v>
                </c:pt>
                <c:pt idx="2621">
                  <c:v>6.9</c:v>
                </c:pt>
                <c:pt idx="2622">
                  <c:v>8</c:v>
                </c:pt>
                <c:pt idx="2623">
                  <c:v>7.8</c:v>
                </c:pt>
                <c:pt idx="2624">
                  <c:v>6.1</c:v>
                </c:pt>
                <c:pt idx="2625">
                  <c:v>5.0999999999999996</c:v>
                </c:pt>
                <c:pt idx="2626">
                  <c:v>7.4</c:v>
                </c:pt>
                <c:pt idx="2627">
                  <c:v>7.8</c:v>
                </c:pt>
                <c:pt idx="2628">
                  <c:v>8</c:v>
                </c:pt>
                <c:pt idx="2629">
                  <c:v>6.7</c:v>
                </c:pt>
                <c:pt idx="2630">
                  <c:v>6.6</c:v>
                </c:pt>
                <c:pt idx="2631">
                  <c:v>6.4</c:v>
                </c:pt>
                <c:pt idx="2632">
                  <c:v>6.7</c:v>
                </c:pt>
                <c:pt idx="2633">
                  <c:v>6.2</c:v>
                </c:pt>
                <c:pt idx="2634">
                  <c:v>7.3</c:v>
                </c:pt>
                <c:pt idx="2635">
                  <c:v>8.1</c:v>
                </c:pt>
                <c:pt idx="2636">
                  <c:v>7</c:v>
                </c:pt>
                <c:pt idx="2637">
                  <c:v>8</c:v>
                </c:pt>
                <c:pt idx="2638">
                  <c:v>8</c:v>
                </c:pt>
                <c:pt idx="2639">
                  <c:v>7</c:v>
                </c:pt>
                <c:pt idx="2640">
                  <c:v>7.9</c:v>
                </c:pt>
                <c:pt idx="2641">
                  <c:v>5.9</c:v>
                </c:pt>
                <c:pt idx="2642">
                  <c:v>6.6</c:v>
                </c:pt>
                <c:pt idx="2643">
                  <c:v>6.3</c:v>
                </c:pt>
                <c:pt idx="2644">
                  <c:v>7.7</c:v>
                </c:pt>
                <c:pt idx="2645">
                  <c:v>6.9</c:v>
                </c:pt>
                <c:pt idx="2646">
                  <c:v>7.1</c:v>
                </c:pt>
                <c:pt idx="2647">
                  <c:v>7.4</c:v>
                </c:pt>
                <c:pt idx="2648">
                  <c:v>6.5</c:v>
                </c:pt>
                <c:pt idx="2649">
                  <c:v>6.5</c:v>
                </c:pt>
                <c:pt idx="2650">
                  <c:v>6.8</c:v>
                </c:pt>
                <c:pt idx="2651">
                  <c:v>7.5</c:v>
                </c:pt>
                <c:pt idx="2652">
                  <c:v>6.6</c:v>
                </c:pt>
                <c:pt idx="2653">
                  <c:v>7.1</c:v>
                </c:pt>
                <c:pt idx="2654">
                  <c:v>6.6</c:v>
                </c:pt>
                <c:pt idx="2655">
                  <c:v>7</c:v>
                </c:pt>
                <c:pt idx="2656">
                  <c:v>3.3</c:v>
                </c:pt>
                <c:pt idx="2657">
                  <c:v>6.7</c:v>
                </c:pt>
                <c:pt idx="2658">
                  <c:v>6.8</c:v>
                </c:pt>
                <c:pt idx="2659">
                  <c:v>6</c:v>
                </c:pt>
                <c:pt idx="2660">
                  <c:v>5.4</c:v>
                </c:pt>
                <c:pt idx="2661">
                  <c:v>4.3</c:v>
                </c:pt>
                <c:pt idx="2662">
                  <c:v>6.2</c:v>
                </c:pt>
                <c:pt idx="2663">
                  <c:v>7.7</c:v>
                </c:pt>
                <c:pt idx="2664">
                  <c:v>8</c:v>
                </c:pt>
                <c:pt idx="2665">
                  <c:v>7.4</c:v>
                </c:pt>
                <c:pt idx="2666">
                  <c:v>5.9</c:v>
                </c:pt>
                <c:pt idx="2667">
                  <c:v>7.8</c:v>
                </c:pt>
                <c:pt idx="2668">
                  <c:v>7.4</c:v>
                </c:pt>
                <c:pt idx="2669">
                  <c:v>6.5</c:v>
                </c:pt>
                <c:pt idx="2670">
                  <c:v>7</c:v>
                </c:pt>
                <c:pt idx="2671">
                  <c:v>7.6</c:v>
                </c:pt>
                <c:pt idx="2672">
                  <c:v>6.9</c:v>
                </c:pt>
                <c:pt idx="2673">
                  <c:v>5.3</c:v>
                </c:pt>
                <c:pt idx="2674">
                  <c:v>6.4</c:v>
                </c:pt>
                <c:pt idx="2675">
                  <c:v>7.8</c:v>
                </c:pt>
                <c:pt idx="2676">
                  <c:v>6.7</c:v>
                </c:pt>
                <c:pt idx="2677">
                  <c:v>5.3</c:v>
                </c:pt>
                <c:pt idx="2678">
                  <c:v>6.3</c:v>
                </c:pt>
                <c:pt idx="2679">
                  <c:v>7</c:v>
                </c:pt>
                <c:pt idx="2680">
                  <c:v>6.6</c:v>
                </c:pt>
                <c:pt idx="2681">
                  <c:v>8.4</c:v>
                </c:pt>
                <c:pt idx="2682">
                  <c:v>6</c:v>
                </c:pt>
                <c:pt idx="2683">
                  <c:v>5.4</c:v>
                </c:pt>
                <c:pt idx="2684">
                  <c:v>7.8</c:v>
                </c:pt>
                <c:pt idx="2685">
                  <c:v>7.6</c:v>
                </c:pt>
                <c:pt idx="2686">
                  <c:v>6.6</c:v>
                </c:pt>
                <c:pt idx="2687">
                  <c:v>6.4</c:v>
                </c:pt>
                <c:pt idx="2688">
                  <c:v>7</c:v>
                </c:pt>
                <c:pt idx="2689">
                  <c:v>5.7</c:v>
                </c:pt>
                <c:pt idx="2690">
                  <c:v>5.9</c:v>
                </c:pt>
                <c:pt idx="2691">
                  <c:v>6.3</c:v>
                </c:pt>
                <c:pt idx="2692">
                  <c:v>6.3</c:v>
                </c:pt>
                <c:pt idx="2693">
                  <c:v>6.2</c:v>
                </c:pt>
                <c:pt idx="2694">
                  <c:v>2.1</c:v>
                </c:pt>
                <c:pt idx="2695">
                  <c:v>5</c:v>
                </c:pt>
                <c:pt idx="2696">
                  <c:v>5.3</c:v>
                </c:pt>
                <c:pt idx="2697">
                  <c:v>7.1</c:v>
                </c:pt>
                <c:pt idx="2698">
                  <c:v>7</c:v>
                </c:pt>
                <c:pt idx="2699">
                  <c:v>7</c:v>
                </c:pt>
                <c:pt idx="2700">
                  <c:v>7.1</c:v>
                </c:pt>
                <c:pt idx="2701">
                  <c:v>7</c:v>
                </c:pt>
                <c:pt idx="2702">
                  <c:v>7.7</c:v>
                </c:pt>
                <c:pt idx="2703">
                  <c:v>7.1</c:v>
                </c:pt>
                <c:pt idx="2704">
                  <c:v>6.8</c:v>
                </c:pt>
                <c:pt idx="2705">
                  <c:v>7.5</c:v>
                </c:pt>
                <c:pt idx="2706">
                  <c:v>6.3</c:v>
                </c:pt>
                <c:pt idx="2707">
                  <c:v>7.3</c:v>
                </c:pt>
                <c:pt idx="2708">
                  <c:v>6.8</c:v>
                </c:pt>
                <c:pt idx="2709">
                  <c:v>7.2</c:v>
                </c:pt>
                <c:pt idx="2710">
                  <c:v>6.4</c:v>
                </c:pt>
                <c:pt idx="2711">
                  <c:v>6</c:v>
                </c:pt>
                <c:pt idx="2712">
                  <c:v>6.4</c:v>
                </c:pt>
                <c:pt idx="2713">
                  <c:v>7.5</c:v>
                </c:pt>
                <c:pt idx="2714">
                  <c:v>7.1</c:v>
                </c:pt>
                <c:pt idx="2715">
                  <c:v>4.5999999999999996</c:v>
                </c:pt>
                <c:pt idx="2716">
                  <c:v>7.7</c:v>
                </c:pt>
                <c:pt idx="2717">
                  <c:v>6.7</c:v>
                </c:pt>
                <c:pt idx="2718">
                  <c:v>5.6</c:v>
                </c:pt>
                <c:pt idx="2719">
                  <c:v>7.5</c:v>
                </c:pt>
                <c:pt idx="2720">
                  <c:v>5.8</c:v>
                </c:pt>
                <c:pt idx="2721">
                  <c:v>8.3000000000000007</c:v>
                </c:pt>
                <c:pt idx="2722">
                  <c:v>6.6</c:v>
                </c:pt>
                <c:pt idx="2723">
                  <c:v>7.5</c:v>
                </c:pt>
                <c:pt idx="2724">
                  <c:v>7.2</c:v>
                </c:pt>
                <c:pt idx="2725">
                  <c:v>8.6999999999999993</c:v>
                </c:pt>
                <c:pt idx="2726">
                  <c:v>6</c:v>
                </c:pt>
                <c:pt idx="2727">
                  <c:v>8</c:v>
                </c:pt>
                <c:pt idx="2728">
                  <c:v>4.5</c:v>
                </c:pt>
                <c:pt idx="2729">
                  <c:v>7.9</c:v>
                </c:pt>
                <c:pt idx="2730">
                  <c:v>7.5</c:v>
                </c:pt>
                <c:pt idx="2731">
                  <c:v>6.8</c:v>
                </c:pt>
                <c:pt idx="2732">
                  <c:v>7.2</c:v>
                </c:pt>
                <c:pt idx="2733">
                  <c:v>7.1</c:v>
                </c:pt>
                <c:pt idx="2734">
                  <c:v>7.4</c:v>
                </c:pt>
                <c:pt idx="2735">
                  <c:v>7.6</c:v>
                </c:pt>
                <c:pt idx="2736">
                  <c:v>6.9</c:v>
                </c:pt>
                <c:pt idx="2737">
                  <c:v>6</c:v>
                </c:pt>
                <c:pt idx="2738">
                  <c:v>7.3</c:v>
                </c:pt>
                <c:pt idx="2739">
                  <c:v>4.5999999999999996</c:v>
                </c:pt>
                <c:pt idx="2740">
                  <c:v>6</c:v>
                </c:pt>
                <c:pt idx="2741">
                  <c:v>5.5</c:v>
                </c:pt>
                <c:pt idx="2742">
                  <c:v>7.5</c:v>
                </c:pt>
                <c:pt idx="2743">
                  <c:v>6.3</c:v>
                </c:pt>
                <c:pt idx="2744">
                  <c:v>5.0999999999999996</c:v>
                </c:pt>
                <c:pt idx="2745">
                  <c:v>6.8</c:v>
                </c:pt>
                <c:pt idx="2746">
                  <c:v>5.3</c:v>
                </c:pt>
                <c:pt idx="2747">
                  <c:v>7.3</c:v>
                </c:pt>
                <c:pt idx="2748">
                  <c:v>7.3</c:v>
                </c:pt>
                <c:pt idx="2749">
                  <c:v>7.1</c:v>
                </c:pt>
                <c:pt idx="2750">
                  <c:v>7.6</c:v>
                </c:pt>
                <c:pt idx="2751">
                  <c:v>5.3</c:v>
                </c:pt>
                <c:pt idx="2752">
                  <c:v>7.8</c:v>
                </c:pt>
                <c:pt idx="2753">
                  <c:v>7.7</c:v>
                </c:pt>
                <c:pt idx="2754">
                  <c:v>7.7</c:v>
                </c:pt>
                <c:pt idx="2755">
                  <c:v>5.4</c:v>
                </c:pt>
                <c:pt idx="2756">
                  <c:v>6.2</c:v>
                </c:pt>
                <c:pt idx="2757">
                  <c:v>7.4</c:v>
                </c:pt>
                <c:pt idx="2758">
                  <c:v>6.2</c:v>
                </c:pt>
                <c:pt idx="2759">
                  <c:v>5.0999999999999996</c:v>
                </c:pt>
                <c:pt idx="2760">
                  <c:v>6.8</c:v>
                </c:pt>
                <c:pt idx="2761">
                  <c:v>7.4</c:v>
                </c:pt>
                <c:pt idx="2762">
                  <c:v>5.8</c:v>
                </c:pt>
                <c:pt idx="2763">
                  <c:v>6.4</c:v>
                </c:pt>
                <c:pt idx="2764">
                  <c:v>6</c:v>
                </c:pt>
                <c:pt idx="2765">
                  <c:v>6.9</c:v>
                </c:pt>
                <c:pt idx="2766">
                  <c:v>5.5</c:v>
                </c:pt>
                <c:pt idx="2767">
                  <c:v>5.4</c:v>
                </c:pt>
                <c:pt idx="2768">
                  <c:v>8.3000000000000007</c:v>
                </c:pt>
                <c:pt idx="2769">
                  <c:v>7.9</c:v>
                </c:pt>
                <c:pt idx="2770">
                  <c:v>6.5</c:v>
                </c:pt>
                <c:pt idx="2771">
                  <c:v>6.4</c:v>
                </c:pt>
                <c:pt idx="2772">
                  <c:v>6.6</c:v>
                </c:pt>
                <c:pt idx="2773">
                  <c:v>8.3000000000000007</c:v>
                </c:pt>
                <c:pt idx="2774">
                  <c:v>6.2</c:v>
                </c:pt>
                <c:pt idx="2775">
                  <c:v>6.9</c:v>
                </c:pt>
                <c:pt idx="2776">
                  <c:v>5.9</c:v>
                </c:pt>
                <c:pt idx="2777">
                  <c:v>6.1</c:v>
                </c:pt>
                <c:pt idx="2778">
                  <c:v>5.8</c:v>
                </c:pt>
                <c:pt idx="2779">
                  <c:v>7.3</c:v>
                </c:pt>
                <c:pt idx="2780">
                  <c:v>5.9</c:v>
                </c:pt>
                <c:pt idx="2781">
                  <c:v>5.5</c:v>
                </c:pt>
                <c:pt idx="2782">
                  <c:v>5</c:v>
                </c:pt>
                <c:pt idx="2783">
                  <c:v>7</c:v>
                </c:pt>
                <c:pt idx="2784">
                  <c:v>6.4</c:v>
                </c:pt>
                <c:pt idx="2785">
                  <c:v>5.9</c:v>
                </c:pt>
                <c:pt idx="2786">
                  <c:v>7</c:v>
                </c:pt>
                <c:pt idx="2787">
                  <c:v>6.1</c:v>
                </c:pt>
                <c:pt idx="2788">
                  <c:v>6.9</c:v>
                </c:pt>
                <c:pt idx="2789">
                  <c:v>7.5</c:v>
                </c:pt>
                <c:pt idx="2790">
                  <c:v>7.3</c:v>
                </c:pt>
                <c:pt idx="2791">
                  <c:v>6.5</c:v>
                </c:pt>
                <c:pt idx="2792">
                  <c:v>6.2</c:v>
                </c:pt>
                <c:pt idx="2793">
                  <c:v>6</c:v>
                </c:pt>
                <c:pt idx="2794">
                  <c:v>6.3</c:v>
                </c:pt>
                <c:pt idx="2795">
                  <c:v>5.8</c:v>
                </c:pt>
                <c:pt idx="2796">
                  <c:v>6.1</c:v>
                </c:pt>
                <c:pt idx="2797">
                  <c:v>6.9</c:v>
                </c:pt>
                <c:pt idx="2798">
                  <c:v>8.3000000000000007</c:v>
                </c:pt>
                <c:pt idx="2799">
                  <c:v>5.4</c:v>
                </c:pt>
                <c:pt idx="2800">
                  <c:v>6.7</c:v>
                </c:pt>
                <c:pt idx="2801">
                  <c:v>7.4</c:v>
                </c:pt>
                <c:pt idx="2802">
                  <c:v>5.6</c:v>
                </c:pt>
                <c:pt idx="2803">
                  <c:v>6.5</c:v>
                </c:pt>
                <c:pt idx="2804">
                  <c:v>6.5</c:v>
                </c:pt>
                <c:pt idx="2805">
                  <c:v>5.8</c:v>
                </c:pt>
                <c:pt idx="2806">
                  <c:v>5</c:v>
                </c:pt>
                <c:pt idx="2807">
                  <c:v>5.5</c:v>
                </c:pt>
                <c:pt idx="2808">
                  <c:v>6.5</c:v>
                </c:pt>
                <c:pt idx="2809">
                  <c:v>7.2</c:v>
                </c:pt>
                <c:pt idx="2810">
                  <c:v>5.2</c:v>
                </c:pt>
                <c:pt idx="2811">
                  <c:v>5.7</c:v>
                </c:pt>
                <c:pt idx="2812">
                  <c:v>4.7</c:v>
                </c:pt>
                <c:pt idx="2813">
                  <c:v>5.9</c:v>
                </c:pt>
                <c:pt idx="2814">
                  <c:v>6.8</c:v>
                </c:pt>
                <c:pt idx="2815">
                  <c:v>5.9</c:v>
                </c:pt>
                <c:pt idx="2816">
                  <c:v>7.7</c:v>
                </c:pt>
                <c:pt idx="2817">
                  <c:v>4.4000000000000004</c:v>
                </c:pt>
                <c:pt idx="2818">
                  <c:v>6.6</c:v>
                </c:pt>
                <c:pt idx="2819">
                  <c:v>6.7</c:v>
                </c:pt>
                <c:pt idx="2820">
                  <c:v>5.5</c:v>
                </c:pt>
                <c:pt idx="2821">
                  <c:v>6.5</c:v>
                </c:pt>
                <c:pt idx="2822">
                  <c:v>6.2</c:v>
                </c:pt>
                <c:pt idx="2823">
                  <c:v>7.1</c:v>
                </c:pt>
                <c:pt idx="2824">
                  <c:v>6.1</c:v>
                </c:pt>
                <c:pt idx="2825">
                  <c:v>6</c:v>
                </c:pt>
                <c:pt idx="2826">
                  <c:v>7.4</c:v>
                </c:pt>
                <c:pt idx="2827">
                  <c:v>5.9</c:v>
                </c:pt>
                <c:pt idx="2828">
                  <c:v>4.0999999999999996</c:v>
                </c:pt>
                <c:pt idx="2829">
                  <c:v>5.9</c:v>
                </c:pt>
                <c:pt idx="2830">
                  <c:v>7</c:v>
                </c:pt>
                <c:pt idx="2831">
                  <c:v>6.8</c:v>
                </c:pt>
                <c:pt idx="2832">
                  <c:v>7.4</c:v>
                </c:pt>
                <c:pt idx="2833">
                  <c:v>7.1</c:v>
                </c:pt>
                <c:pt idx="2834">
                  <c:v>7</c:v>
                </c:pt>
                <c:pt idx="2835">
                  <c:v>5.8</c:v>
                </c:pt>
                <c:pt idx="2836">
                  <c:v>7.8</c:v>
                </c:pt>
                <c:pt idx="2837">
                  <c:v>6.5</c:v>
                </c:pt>
                <c:pt idx="2838">
                  <c:v>7</c:v>
                </c:pt>
                <c:pt idx="2839">
                  <c:v>6.3</c:v>
                </c:pt>
                <c:pt idx="2840">
                  <c:v>5.3</c:v>
                </c:pt>
                <c:pt idx="2841">
                  <c:v>5.5</c:v>
                </c:pt>
                <c:pt idx="2842">
                  <c:v>7.4</c:v>
                </c:pt>
                <c:pt idx="2843">
                  <c:v>4.3</c:v>
                </c:pt>
                <c:pt idx="2844">
                  <c:v>6</c:v>
                </c:pt>
                <c:pt idx="2845">
                  <c:v>5.2</c:v>
                </c:pt>
                <c:pt idx="2846">
                  <c:v>6.7</c:v>
                </c:pt>
                <c:pt idx="2847">
                  <c:v>8.6</c:v>
                </c:pt>
                <c:pt idx="2848">
                  <c:v>6.1</c:v>
                </c:pt>
                <c:pt idx="2849">
                  <c:v>5.8</c:v>
                </c:pt>
                <c:pt idx="2850">
                  <c:v>7.7</c:v>
                </c:pt>
                <c:pt idx="2851">
                  <c:v>8</c:v>
                </c:pt>
                <c:pt idx="2852">
                  <c:v>5.6</c:v>
                </c:pt>
                <c:pt idx="2853">
                  <c:v>6.7</c:v>
                </c:pt>
                <c:pt idx="2854">
                  <c:v>6.6</c:v>
                </c:pt>
                <c:pt idx="2855">
                  <c:v>4.0999999999999996</c:v>
                </c:pt>
                <c:pt idx="2856">
                  <c:v>7.3</c:v>
                </c:pt>
                <c:pt idx="2857">
                  <c:v>7.1</c:v>
                </c:pt>
                <c:pt idx="2858">
                  <c:v>6.5</c:v>
                </c:pt>
                <c:pt idx="2859">
                  <c:v>7</c:v>
                </c:pt>
                <c:pt idx="2860">
                  <c:v>5.5</c:v>
                </c:pt>
                <c:pt idx="2861">
                  <c:v>6.6</c:v>
                </c:pt>
                <c:pt idx="2862">
                  <c:v>7.1</c:v>
                </c:pt>
                <c:pt idx="2863">
                  <c:v>7.9</c:v>
                </c:pt>
                <c:pt idx="2864">
                  <c:v>7.1</c:v>
                </c:pt>
                <c:pt idx="2865">
                  <c:v>5.6</c:v>
                </c:pt>
                <c:pt idx="2866">
                  <c:v>7.3</c:v>
                </c:pt>
                <c:pt idx="2867">
                  <c:v>3.3</c:v>
                </c:pt>
                <c:pt idx="2868">
                  <c:v>6.5</c:v>
                </c:pt>
                <c:pt idx="2869">
                  <c:v>4.8</c:v>
                </c:pt>
                <c:pt idx="2870">
                  <c:v>5.2</c:v>
                </c:pt>
                <c:pt idx="2871">
                  <c:v>6.3</c:v>
                </c:pt>
                <c:pt idx="2872">
                  <c:v>7.2</c:v>
                </c:pt>
                <c:pt idx="2873">
                  <c:v>6.8</c:v>
                </c:pt>
                <c:pt idx="2874">
                  <c:v>5.7</c:v>
                </c:pt>
                <c:pt idx="2875">
                  <c:v>7.2</c:v>
                </c:pt>
                <c:pt idx="2876">
                  <c:v>6.9</c:v>
                </c:pt>
                <c:pt idx="2877">
                  <c:v>6.2</c:v>
                </c:pt>
                <c:pt idx="2878">
                  <c:v>6.7</c:v>
                </c:pt>
                <c:pt idx="2879">
                  <c:v>6.5</c:v>
                </c:pt>
                <c:pt idx="2880">
                  <c:v>7.2</c:v>
                </c:pt>
                <c:pt idx="2881">
                  <c:v>5.3</c:v>
                </c:pt>
                <c:pt idx="2882">
                  <c:v>6.7</c:v>
                </c:pt>
                <c:pt idx="2883">
                  <c:v>3.6</c:v>
                </c:pt>
                <c:pt idx="2884">
                  <c:v>5.7</c:v>
                </c:pt>
                <c:pt idx="2885">
                  <c:v>7.3</c:v>
                </c:pt>
                <c:pt idx="2886">
                  <c:v>5</c:v>
                </c:pt>
                <c:pt idx="2887">
                  <c:v>6.6</c:v>
                </c:pt>
                <c:pt idx="2888">
                  <c:v>6.6</c:v>
                </c:pt>
                <c:pt idx="2889">
                  <c:v>7.3</c:v>
                </c:pt>
                <c:pt idx="2890">
                  <c:v>6.2</c:v>
                </c:pt>
                <c:pt idx="2891">
                  <c:v>6.6</c:v>
                </c:pt>
                <c:pt idx="2892">
                  <c:v>6.3</c:v>
                </c:pt>
                <c:pt idx="2893">
                  <c:v>3.3</c:v>
                </c:pt>
                <c:pt idx="2894">
                  <c:v>6.2</c:v>
                </c:pt>
                <c:pt idx="2895">
                  <c:v>3.5</c:v>
                </c:pt>
                <c:pt idx="2896">
                  <c:v>5.5</c:v>
                </c:pt>
                <c:pt idx="2897">
                  <c:v>5.9</c:v>
                </c:pt>
                <c:pt idx="2898">
                  <c:v>4.7</c:v>
                </c:pt>
                <c:pt idx="2899">
                  <c:v>3.9</c:v>
                </c:pt>
                <c:pt idx="2900">
                  <c:v>6.1</c:v>
                </c:pt>
                <c:pt idx="2901">
                  <c:v>6.7</c:v>
                </c:pt>
                <c:pt idx="2902">
                  <c:v>6.9</c:v>
                </c:pt>
                <c:pt idx="2903">
                  <c:v>7.3</c:v>
                </c:pt>
                <c:pt idx="2904">
                  <c:v>6.7</c:v>
                </c:pt>
                <c:pt idx="2905">
                  <c:v>6.1</c:v>
                </c:pt>
                <c:pt idx="2906">
                  <c:v>6.9</c:v>
                </c:pt>
                <c:pt idx="2907">
                  <c:v>7.9</c:v>
                </c:pt>
                <c:pt idx="2908">
                  <c:v>4.5</c:v>
                </c:pt>
                <c:pt idx="2909">
                  <c:v>7.6</c:v>
                </c:pt>
                <c:pt idx="2910">
                  <c:v>7.5</c:v>
                </c:pt>
                <c:pt idx="2911">
                  <c:v>6</c:v>
                </c:pt>
                <c:pt idx="2912">
                  <c:v>7.1</c:v>
                </c:pt>
                <c:pt idx="2913">
                  <c:v>6.9</c:v>
                </c:pt>
                <c:pt idx="2914">
                  <c:v>8.5</c:v>
                </c:pt>
                <c:pt idx="2915">
                  <c:v>7.5</c:v>
                </c:pt>
                <c:pt idx="2916">
                  <c:v>6.6</c:v>
                </c:pt>
                <c:pt idx="2917">
                  <c:v>8</c:v>
                </c:pt>
                <c:pt idx="2918">
                  <c:v>7</c:v>
                </c:pt>
                <c:pt idx="2919">
                  <c:v>6.8</c:v>
                </c:pt>
                <c:pt idx="2920">
                  <c:v>6.7</c:v>
                </c:pt>
                <c:pt idx="2921">
                  <c:v>6.5</c:v>
                </c:pt>
                <c:pt idx="2922">
                  <c:v>8</c:v>
                </c:pt>
                <c:pt idx="2923">
                  <c:v>6.5</c:v>
                </c:pt>
                <c:pt idx="2924">
                  <c:v>4.9000000000000004</c:v>
                </c:pt>
                <c:pt idx="2925">
                  <c:v>7.1</c:v>
                </c:pt>
                <c:pt idx="2926">
                  <c:v>7</c:v>
                </c:pt>
                <c:pt idx="2927">
                  <c:v>7</c:v>
                </c:pt>
                <c:pt idx="2928">
                  <c:v>4.5</c:v>
                </c:pt>
                <c:pt idx="2929">
                  <c:v>7.7</c:v>
                </c:pt>
                <c:pt idx="2930">
                  <c:v>6.7</c:v>
                </c:pt>
                <c:pt idx="2931">
                  <c:v>7</c:v>
                </c:pt>
                <c:pt idx="2932">
                  <c:v>6.5</c:v>
                </c:pt>
                <c:pt idx="2933">
                  <c:v>6.2</c:v>
                </c:pt>
                <c:pt idx="2934">
                  <c:v>5.7</c:v>
                </c:pt>
                <c:pt idx="2935">
                  <c:v>6.4</c:v>
                </c:pt>
                <c:pt idx="2936">
                  <c:v>5.4</c:v>
                </c:pt>
                <c:pt idx="2937">
                  <c:v>6.6</c:v>
                </c:pt>
                <c:pt idx="2938">
                  <c:v>6.1</c:v>
                </c:pt>
                <c:pt idx="2939">
                  <c:v>7.6</c:v>
                </c:pt>
                <c:pt idx="2940">
                  <c:v>6.2</c:v>
                </c:pt>
                <c:pt idx="2941">
                  <c:v>6.6</c:v>
                </c:pt>
                <c:pt idx="2942">
                  <c:v>7.3</c:v>
                </c:pt>
                <c:pt idx="2943">
                  <c:v>4.2</c:v>
                </c:pt>
                <c:pt idx="2944">
                  <c:v>6.5</c:v>
                </c:pt>
                <c:pt idx="2945">
                  <c:v>6.5</c:v>
                </c:pt>
                <c:pt idx="2946">
                  <c:v>5.7</c:v>
                </c:pt>
                <c:pt idx="2947">
                  <c:v>7.3</c:v>
                </c:pt>
                <c:pt idx="2948">
                  <c:v>6.9</c:v>
                </c:pt>
                <c:pt idx="2949">
                  <c:v>5</c:v>
                </c:pt>
                <c:pt idx="2950">
                  <c:v>7.3</c:v>
                </c:pt>
                <c:pt idx="2951">
                  <c:v>6.5</c:v>
                </c:pt>
                <c:pt idx="2952">
                  <c:v>2.1</c:v>
                </c:pt>
                <c:pt idx="2953">
                  <c:v>7</c:v>
                </c:pt>
                <c:pt idx="2954">
                  <c:v>8</c:v>
                </c:pt>
                <c:pt idx="2955">
                  <c:v>6.5</c:v>
                </c:pt>
                <c:pt idx="2956">
                  <c:v>7.1</c:v>
                </c:pt>
                <c:pt idx="2957">
                  <c:v>7.2</c:v>
                </c:pt>
                <c:pt idx="2958">
                  <c:v>6.7</c:v>
                </c:pt>
                <c:pt idx="2959">
                  <c:v>8.9</c:v>
                </c:pt>
                <c:pt idx="2960">
                  <c:v>7.9</c:v>
                </c:pt>
                <c:pt idx="2961">
                  <c:v>5.6</c:v>
                </c:pt>
                <c:pt idx="2962">
                  <c:v>8</c:v>
                </c:pt>
                <c:pt idx="2963">
                  <c:v>6.2</c:v>
                </c:pt>
                <c:pt idx="2964">
                  <c:v>7.9</c:v>
                </c:pt>
                <c:pt idx="2965">
                  <c:v>8.1</c:v>
                </c:pt>
                <c:pt idx="2966">
                  <c:v>7.6</c:v>
                </c:pt>
                <c:pt idx="2967">
                  <c:v>3.5</c:v>
                </c:pt>
                <c:pt idx="2968">
                  <c:v>7.6</c:v>
                </c:pt>
                <c:pt idx="2969">
                  <c:v>6.5</c:v>
                </c:pt>
                <c:pt idx="2970">
                  <c:v>5.6</c:v>
                </c:pt>
                <c:pt idx="2971">
                  <c:v>7.7</c:v>
                </c:pt>
                <c:pt idx="2972">
                  <c:v>5.2</c:v>
                </c:pt>
                <c:pt idx="2973">
                  <c:v>6.1</c:v>
                </c:pt>
                <c:pt idx="2974">
                  <c:v>7.4</c:v>
                </c:pt>
                <c:pt idx="2975">
                  <c:v>6.8</c:v>
                </c:pt>
                <c:pt idx="2976">
                  <c:v>6.4</c:v>
                </c:pt>
                <c:pt idx="2977">
                  <c:v>5.7</c:v>
                </c:pt>
                <c:pt idx="2978">
                  <c:v>6.7</c:v>
                </c:pt>
                <c:pt idx="2979">
                  <c:v>5.6</c:v>
                </c:pt>
                <c:pt idx="2980">
                  <c:v>7</c:v>
                </c:pt>
                <c:pt idx="2981">
                  <c:v>7.6</c:v>
                </c:pt>
                <c:pt idx="2982">
                  <c:v>6.5</c:v>
                </c:pt>
                <c:pt idx="2983">
                  <c:v>6.3</c:v>
                </c:pt>
                <c:pt idx="2984">
                  <c:v>7.1</c:v>
                </c:pt>
                <c:pt idx="2985">
                  <c:v>7.1</c:v>
                </c:pt>
                <c:pt idx="2986">
                  <c:v>6.9</c:v>
                </c:pt>
                <c:pt idx="2987">
                  <c:v>5.4</c:v>
                </c:pt>
                <c:pt idx="2988">
                  <c:v>5.0999999999999996</c:v>
                </c:pt>
                <c:pt idx="2989">
                  <c:v>5.3</c:v>
                </c:pt>
                <c:pt idx="2990">
                  <c:v>7.3</c:v>
                </c:pt>
                <c:pt idx="2991">
                  <c:v>7.3</c:v>
                </c:pt>
                <c:pt idx="2992">
                  <c:v>7.1</c:v>
                </c:pt>
                <c:pt idx="2993">
                  <c:v>6</c:v>
                </c:pt>
                <c:pt idx="2994">
                  <c:v>6.6</c:v>
                </c:pt>
                <c:pt idx="2995">
                  <c:v>7.2</c:v>
                </c:pt>
                <c:pt idx="2996">
                  <c:v>7.2</c:v>
                </c:pt>
                <c:pt idx="2997">
                  <c:v>6.9</c:v>
                </c:pt>
                <c:pt idx="2998">
                  <c:v>6.8</c:v>
                </c:pt>
                <c:pt idx="2999">
                  <c:v>7.7</c:v>
                </c:pt>
                <c:pt idx="3000">
                  <c:v>7.4</c:v>
                </c:pt>
                <c:pt idx="3001">
                  <c:v>6.5</c:v>
                </c:pt>
                <c:pt idx="3002">
                  <c:v>6.4</c:v>
                </c:pt>
                <c:pt idx="3003">
                  <c:v>5.6</c:v>
                </c:pt>
                <c:pt idx="3004">
                  <c:v>6.8</c:v>
                </c:pt>
                <c:pt idx="3005">
                  <c:v>5.5</c:v>
                </c:pt>
                <c:pt idx="3006">
                  <c:v>6.9</c:v>
                </c:pt>
                <c:pt idx="3007">
                  <c:v>6</c:v>
                </c:pt>
                <c:pt idx="3008">
                  <c:v>6.4</c:v>
                </c:pt>
                <c:pt idx="3009">
                  <c:v>6.6</c:v>
                </c:pt>
                <c:pt idx="3010">
                  <c:v>5.3</c:v>
                </c:pt>
                <c:pt idx="3011">
                  <c:v>8.1</c:v>
                </c:pt>
                <c:pt idx="3012">
                  <c:v>6.9</c:v>
                </c:pt>
                <c:pt idx="3013">
                  <c:v>6.5</c:v>
                </c:pt>
                <c:pt idx="3014">
                  <c:v>7.4</c:v>
                </c:pt>
                <c:pt idx="3015">
                  <c:v>6.9</c:v>
                </c:pt>
                <c:pt idx="3016">
                  <c:v>6.7</c:v>
                </c:pt>
                <c:pt idx="3017">
                  <c:v>7.6</c:v>
                </c:pt>
                <c:pt idx="3018">
                  <c:v>5.4</c:v>
                </c:pt>
                <c:pt idx="3019">
                  <c:v>7.3</c:v>
                </c:pt>
                <c:pt idx="3020">
                  <c:v>6</c:v>
                </c:pt>
                <c:pt idx="3021">
                  <c:v>7.2</c:v>
                </c:pt>
                <c:pt idx="3022">
                  <c:v>6</c:v>
                </c:pt>
                <c:pt idx="3023">
                  <c:v>3.1</c:v>
                </c:pt>
                <c:pt idx="3024">
                  <c:v>6.9</c:v>
                </c:pt>
                <c:pt idx="3025">
                  <c:v>6.2</c:v>
                </c:pt>
                <c:pt idx="3026">
                  <c:v>6.9</c:v>
                </c:pt>
                <c:pt idx="3027">
                  <c:v>6.3</c:v>
                </c:pt>
                <c:pt idx="3028">
                  <c:v>7.9</c:v>
                </c:pt>
                <c:pt idx="3029">
                  <c:v>6.7</c:v>
                </c:pt>
                <c:pt idx="3030">
                  <c:v>5.4</c:v>
                </c:pt>
                <c:pt idx="3031">
                  <c:v>8</c:v>
                </c:pt>
                <c:pt idx="3032">
                  <c:v>7</c:v>
                </c:pt>
                <c:pt idx="3033">
                  <c:v>7.2</c:v>
                </c:pt>
                <c:pt idx="3034">
                  <c:v>6.2</c:v>
                </c:pt>
                <c:pt idx="3035">
                  <c:v>3.5</c:v>
                </c:pt>
                <c:pt idx="3036">
                  <c:v>7.5</c:v>
                </c:pt>
                <c:pt idx="3037">
                  <c:v>6.7</c:v>
                </c:pt>
                <c:pt idx="3038">
                  <c:v>9.1999999999999993</c:v>
                </c:pt>
                <c:pt idx="3039">
                  <c:v>6.1</c:v>
                </c:pt>
                <c:pt idx="3040">
                  <c:v>7.7</c:v>
                </c:pt>
                <c:pt idx="3041">
                  <c:v>7.6</c:v>
                </c:pt>
                <c:pt idx="3042">
                  <c:v>6.1</c:v>
                </c:pt>
                <c:pt idx="3043">
                  <c:v>4.9000000000000004</c:v>
                </c:pt>
                <c:pt idx="3044">
                  <c:v>6.8</c:v>
                </c:pt>
                <c:pt idx="3045">
                  <c:v>7</c:v>
                </c:pt>
                <c:pt idx="3046">
                  <c:v>5.7</c:v>
                </c:pt>
                <c:pt idx="3047">
                  <c:v>7.3</c:v>
                </c:pt>
                <c:pt idx="3048">
                  <c:v>7.5</c:v>
                </c:pt>
                <c:pt idx="3049">
                  <c:v>7.4</c:v>
                </c:pt>
                <c:pt idx="3050">
                  <c:v>7.2</c:v>
                </c:pt>
                <c:pt idx="3051">
                  <c:v>6.5</c:v>
                </c:pt>
                <c:pt idx="3052">
                  <c:v>6.8</c:v>
                </c:pt>
                <c:pt idx="3053">
                  <c:v>6.8</c:v>
                </c:pt>
                <c:pt idx="3054">
                  <c:v>5.2</c:v>
                </c:pt>
                <c:pt idx="3055">
                  <c:v>7.2</c:v>
                </c:pt>
                <c:pt idx="3056">
                  <c:v>4</c:v>
                </c:pt>
                <c:pt idx="3057">
                  <c:v>6.8</c:v>
                </c:pt>
                <c:pt idx="3058">
                  <c:v>6.9</c:v>
                </c:pt>
                <c:pt idx="3059">
                  <c:v>7.3</c:v>
                </c:pt>
                <c:pt idx="3060">
                  <c:v>6.1</c:v>
                </c:pt>
                <c:pt idx="3061">
                  <c:v>7.8</c:v>
                </c:pt>
                <c:pt idx="3062">
                  <c:v>6</c:v>
                </c:pt>
                <c:pt idx="3063">
                  <c:v>7</c:v>
                </c:pt>
                <c:pt idx="3064">
                  <c:v>7.1</c:v>
                </c:pt>
                <c:pt idx="3065">
                  <c:v>6.2</c:v>
                </c:pt>
                <c:pt idx="3066">
                  <c:v>6.9</c:v>
                </c:pt>
                <c:pt idx="3067">
                  <c:v>7.6</c:v>
                </c:pt>
                <c:pt idx="3068">
                  <c:v>7.6</c:v>
                </c:pt>
                <c:pt idx="3069">
                  <c:v>6.4</c:v>
                </c:pt>
                <c:pt idx="3070">
                  <c:v>6.2</c:v>
                </c:pt>
                <c:pt idx="3071">
                  <c:v>7.5</c:v>
                </c:pt>
                <c:pt idx="3072">
                  <c:v>2</c:v>
                </c:pt>
                <c:pt idx="3073">
                  <c:v>6.2</c:v>
                </c:pt>
                <c:pt idx="3074">
                  <c:v>6.5</c:v>
                </c:pt>
                <c:pt idx="3075">
                  <c:v>7.9</c:v>
                </c:pt>
                <c:pt idx="3076">
                  <c:v>6.8</c:v>
                </c:pt>
                <c:pt idx="3077">
                  <c:v>6.3</c:v>
                </c:pt>
                <c:pt idx="3078">
                  <c:v>6.3</c:v>
                </c:pt>
                <c:pt idx="3079">
                  <c:v>6.6</c:v>
                </c:pt>
                <c:pt idx="3080">
                  <c:v>6.4</c:v>
                </c:pt>
                <c:pt idx="3081">
                  <c:v>7.5</c:v>
                </c:pt>
                <c:pt idx="3082">
                  <c:v>6.5</c:v>
                </c:pt>
                <c:pt idx="3083">
                  <c:v>7.2</c:v>
                </c:pt>
                <c:pt idx="3084">
                  <c:v>6.3</c:v>
                </c:pt>
                <c:pt idx="3085">
                  <c:v>7</c:v>
                </c:pt>
                <c:pt idx="3086">
                  <c:v>6.3</c:v>
                </c:pt>
                <c:pt idx="3087">
                  <c:v>2.2999999999999998</c:v>
                </c:pt>
                <c:pt idx="3088">
                  <c:v>7.1</c:v>
                </c:pt>
                <c:pt idx="3089">
                  <c:v>6.7</c:v>
                </c:pt>
                <c:pt idx="3090">
                  <c:v>6.5</c:v>
                </c:pt>
                <c:pt idx="3091">
                  <c:v>5.9</c:v>
                </c:pt>
                <c:pt idx="3092">
                  <c:v>6</c:v>
                </c:pt>
                <c:pt idx="3093">
                  <c:v>6.9</c:v>
                </c:pt>
                <c:pt idx="3094">
                  <c:v>7.3</c:v>
                </c:pt>
                <c:pt idx="3095">
                  <c:v>7.7</c:v>
                </c:pt>
                <c:pt idx="3096">
                  <c:v>7.3</c:v>
                </c:pt>
                <c:pt idx="3097">
                  <c:v>7</c:v>
                </c:pt>
                <c:pt idx="3098">
                  <c:v>6.4</c:v>
                </c:pt>
                <c:pt idx="3099">
                  <c:v>5.6</c:v>
                </c:pt>
                <c:pt idx="3100">
                  <c:v>8.1999999999999993</c:v>
                </c:pt>
                <c:pt idx="3101">
                  <c:v>6.5</c:v>
                </c:pt>
                <c:pt idx="3102">
                  <c:v>8.1</c:v>
                </c:pt>
                <c:pt idx="3103">
                  <c:v>5.4</c:v>
                </c:pt>
                <c:pt idx="3104">
                  <c:v>6.3</c:v>
                </c:pt>
                <c:pt idx="3105">
                  <c:v>7.8</c:v>
                </c:pt>
                <c:pt idx="3106">
                  <c:v>6.8</c:v>
                </c:pt>
                <c:pt idx="3107">
                  <c:v>7.1</c:v>
                </c:pt>
                <c:pt idx="3108">
                  <c:v>6.2</c:v>
                </c:pt>
                <c:pt idx="3109">
                  <c:v>7.3</c:v>
                </c:pt>
                <c:pt idx="3110">
                  <c:v>5.9</c:v>
                </c:pt>
                <c:pt idx="3111">
                  <c:v>3.6</c:v>
                </c:pt>
                <c:pt idx="3112">
                  <c:v>7.7</c:v>
                </c:pt>
                <c:pt idx="3113">
                  <c:v>7.3</c:v>
                </c:pt>
                <c:pt idx="3114">
                  <c:v>7.4</c:v>
                </c:pt>
                <c:pt idx="3115">
                  <c:v>6.6</c:v>
                </c:pt>
                <c:pt idx="3116">
                  <c:v>6.9</c:v>
                </c:pt>
                <c:pt idx="3117">
                  <c:v>6.8</c:v>
                </c:pt>
                <c:pt idx="3118">
                  <c:v>7.3</c:v>
                </c:pt>
                <c:pt idx="3119">
                  <c:v>7.2</c:v>
                </c:pt>
                <c:pt idx="3120">
                  <c:v>7.7</c:v>
                </c:pt>
                <c:pt idx="3121">
                  <c:v>8.1</c:v>
                </c:pt>
                <c:pt idx="3122">
                  <c:v>7.7</c:v>
                </c:pt>
                <c:pt idx="3123">
                  <c:v>7.6</c:v>
                </c:pt>
                <c:pt idx="3124">
                  <c:v>7.2</c:v>
                </c:pt>
                <c:pt idx="3125">
                  <c:v>7.2</c:v>
                </c:pt>
                <c:pt idx="3126">
                  <c:v>8.1</c:v>
                </c:pt>
                <c:pt idx="3127">
                  <c:v>7.5</c:v>
                </c:pt>
                <c:pt idx="3128">
                  <c:v>8.1</c:v>
                </c:pt>
                <c:pt idx="3129">
                  <c:v>7.8</c:v>
                </c:pt>
                <c:pt idx="3130">
                  <c:v>7.8</c:v>
                </c:pt>
                <c:pt idx="3131">
                  <c:v>5.8</c:v>
                </c:pt>
                <c:pt idx="3132">
                  <c:v>7.6</c:v>
                </c:pt>
                <c:pt idx="3133">
                  <c:v>7.4</c:v>
                </c:pt>
                <c:pt idx="3134">
                  <c:v>6.3</c:v>
                </c:pt>
                <c:pt idx="3135">
                  <c:v>6.9</c:v>
                </c:pt>
                <c:pt idx="3136">
                  <c:v>8.6</c:v>
                </c:pt>
                <c:pt idx="3137">
                  <c:v>5.0999999999999996</c:v>
                </c:pt>
                <c:pt idx="3138">
                  <c:v>6.4</c:v>
                </c:pt>
                <c:pt idx="3139">
                  <c:v>7.9</c:v>
                </c:pt>
                <c:pt idx="3140">
                  <c:v>6.9</c:v>
                </c:pt>
                <c:pt idx="3141">
                  <c:v>7.5</c:v>
                </c:pt>
                <c:pt idx="3142">
                  <c:v>7.2</c:v>
                </c:pt>
                <c:pt idx="3143">
                  <c:v>5.8</c:v>
                </c:pt>
                <c:pt idx="3144">
                  <c:v>2.9</c:v>
                </c:pt>
                <c:pt idx="3145">
                  <c:v>6.2</c:v>
                </c:pt>
                <c:pt idx="3146">
                  <c:v>6.8</c:v>
                </c:pt>
                <c:pt idx="3147">
                  <c:v>6.1</c:v>
                </c:pt>
                <c:pt idx="3148">
                  <c:v>7.7</c:v>
                </c:pt>
                <c:pt idx="3149">
                  <c:v>5.2</c:v>
                </c:pt>
                <c:pt idx="3150">
                  <c:v>6.8</c:v>
                </c:pt>
                <c:pt idx="3151">
                  <c:v>7</c:v>
                </c:pt>
                <c:pt idx="3152">
                  <c:v>5.9</c:v>
                </c:pt>
                <c:pt idx="3153">
                  <c:v>7.1</c:v>
                </c:pt>
                <c:pt idx="3154">
                  <c:v>5.5</c:v>
                </c:pt>
                <c:pt idx="3155">
                  <c:v>7.4</c:v>
                </c:pt>
                <c:pt idx="3156">
                  <c:v>7.3</c:v>
                </c:pt>
                <c:pt idx="3157">
                  <c:v>4.5999999999999996</c:v>
                </c:pt>
                <c:pt idx="3158">
                  <c:v>7.2</c:v>
                </c:pt>
                <c:pt idx="3159">
                  <c:v>5.0999999999999996</c:v>
                </c:pt>
                <c:pt idx="3160">
                  <c:v>6.7</c:v>
                </c:pt>
                <c:pt idx="3161">
                  <c:v>5.3</c:v>
                </c:pt>
                <c:pt idx="3162">
                  <c:v>7.8</c:v>
                </c:pt>
                <c:pt idx="3163">
                  <c:v>6.7</c:v>
                </c:pt>
                <c:pt idx="3164">
                  <c:v>7.2</c:v>
                </c:pt>
                <c:pt idx="3165">
                  <c:v>5.8</c:v>
                </c:pt>
                <c:pt idx="3166">
                  <c:v>7</c:v>
                </c:pt>
                <c:pt idx="3167">
                  <c:v>3.8</c:v>
                </c:pt>
                <c:pt idx="3168">
                  <c:v>5.7</c:v>
                </c:pt>
                <c:pt idx="3169">
                  <c:v>6.7</c:v>
                </c:pt>
                <c:pt idx="3170">
                  <c:v>6.1</c:v>
                </c:pt>
                <c:pt idx="3171">
                  <c:v>6.2</c:v>
                </c:pt>
                <c:pt idx="3172">
                  <c:v>6.2</c:v>
                </c:pt>
                <c:pt idx="3173">
                  <c:v>4.7</c:v>
                </c:pt>
                <c:pt idx="3174">
                  <c:v>6.3</c:v>
                </c:pt>
                <c:pt idx="3175">
                  <c:v>7.3</c:v>
                </c:pt>
                <c:pt idx="3176">
                  <c:v>5.8</c:v>
                </c:pt>
                <c:pt idx="3177">
                  <c:v>6.1</c:v>
                </c:pt>
                <c:pt idx="3178">
                  <c:v>7.1</c:v>
                </c:pt>
                <c:pt idx="3179">
                  <c:v>7.1</c:v>
                </c:pt>
                <c:pt idx="3180">
                  <c:v>6.7</c:v>
                </c:pt>
                <c:pt idx="3181">
                  <c:v>6.9</c:v>
                </c:pt>
                <c:pt idx="3182">
                  <c:v>2.1</c:v>
                </c:pt>
                <c:pt idx="3183">
                  <c:v>6.6</c:v>
                </c:pt>
                <c:pt idx="3184">
                  <c:v>8.3000000000000007</c:v>
                </c:pt>
                <c:pt idx="3185">
                  <c:v>7.2</c:v>
                </c:pt>
                <c:pt idx="3186">
                  <c:v>5.6</c:v>
                </c:pt>
                <c:pt idx="3187">
                  <c:v>7.7</c:v>
                </c:pt>
                <c:pt idx="3188">
                  <c:v>6.6</c:v>
                </c:pt>
                <c:pt idx="3189">
                  <c:v>7.4</c:v>
                </c:pt>
                <c:pt idx="3190">
                  <c:v>7.1</c:v>
                </c:pt>
                <c:pt idx="3191">
                  <c:v>7.9</c:v>
                </c:pt>
                <c:pt idx="3192">
                  <c:v>6.7</c:v>
                </c:pt>
                <c:pt idx="3193">
                  <c:v>6.6</c:v>
                </c:pt>
                <c:pt idx="3194">
                  <c:v>7.9</c:v>
                </c:pt>
                <c:pt idx="3195">
                  <c:v>4.9000000000000004</c:v>
                </c:pt>
                <c:pt idx="3196">
                  <c:v>7.2</c:v>
                </c:pt>
                <c:pt idx="3197">
                  <c:v>6.1</c:v>
                </c:pt>
                <c:pt idx="3198">
                  <c:v>5.3</c:v>
                </c:pt>
                <c:pt idx="3199">
                  <c:v>5</c:v>
                </c:pt>
                <c:pt idx="3200">
                  <c:v>7.6</c:v>
                </c:pt>
                <c:pt idx="3201">
                  <c:v>7.6</c:v>
                </c:pt>
                <c:pt idx="3202">
                  <c:v>6.6</c:v>
                </c:pt>
                <c:pt idx="3203">
                  <c:v>6.6</c:v>
                </c:pt>
                <c:pt idx="3204">
                  <c:v>7.3</c:v>
                </c:pt>
                <c:pt idx="3205">
                  <c:v>6.6</c:v>
                </c:pt>
                <c:pt idx="3206">
                  <c:v>6.9</c:v>
                </c:pt>
                <c:pt idx="3207">
                  <c:v>5.8</c:v>
                </c:pt>
                <c:pt idx="3208">
                  <c:v>4.4000000000000004</c:v>
                </c:pt>
                <c:pt idx="3209">
                  <c:v>6.6</c:v>
                </c:pt>
                <c:pt idx="3210">
                  <c:v>7.1</c:v>
                </c:pt>
                <c:pt idx="3211">
                  <c:v>7.6</c:v>
                </c:pt>
                <c:pt idx="3212">
                  <c:v>4.5999999999999996</c:v>
                </c:pt>
                <c:pt idx="3213">
                  <c:v>6.8</c:v>
                </c:pt>
                <c:pt idx="3214">
                  <c:v>4.9000000000000004</c:v>
                </c:pt>
                <c:pt idx="3215">
                  <c:v>7.3</c:v>
                </c:pt>
                <c:pt idx="3216">
                  <c:v>5</c:v>
                </c:pt>
                <c:pt idx="3217">
                  <c:v>8</c:v>
                </c:pt>
                <c:pt idx="3218">
                  <c:v>5.2</c:v>
                </c:pt>
                <c:pt idx="3219">
                  <c:v>8.5</c:v>
                </c:pt>
                <c:pt idx="3220">
                  <c:v>6.5</c:v>
                </c:pt>
                <c:pt idx="3221">
                  <c:v>7.4</c:v>
                </c:pt>
                <c:pt idx="3222">
                  <c:v>7.7</c:v>
                </c:pt>
                <c:pt idx="3223">
                  <c:v>7.4</c:v>
                </c:pt>
                <c:pt idx="3224">
                  <c:v>5.0999999999999996</c:v>
                </c:pt>
                <c:pt idx="3225">
                  <c:v>5</c:v>
                </c:pt>
                <c:pt idx="3226">
                  <c:v>7.2</c:v>
                </c:pt>
                <c:pt idx="3227">
                  <c:v>6.4</c:v>
                </c:pt>
                <c:pt idx="3228">
                  <c:v>5.6</c:v>
                </c:pt>
                <c:pt idx="3229">
                  <c:v>6.2</c:v>
                </c:pt>
                <c:pt idx="3230">
                  <c:v>6.1</c:v>
                </c:pt>
                <c:pt idx="3231">
                  <c:v>5.2</c:v>
                </c:pt>
                <c:pt idx="3232">
                  <c:v>7.3</c:v>
                </c:pt>
                <c:pt idx="3233">
                  <c:v>7.5</c:v>
                </c:pt>
                <c:pt idx="3234">
                  <c:v>4.5</c:v>
                </c:pt>
                <c:pt idx="3235">
                  <c:v>6.6</c:v>
                </c:pt>
                <c:pt idx="3236">
                  <c:v>5.3</c:v>
                </c:pt>
                <c:pt idx="3237">
                  <c:v>4.9000000000000004</c:v>
                </c:pt>
                <c:pt idx="3238">
                  <c:v>7.7</c:v>
                </c:pt>
                <c:pt idx="3239">
                  <c:v>8</c:v>
                </c:pt>
                <c:pt idx="3240">
                  <c:v>3.8</c:v>
                </c:pt>
                <c:pt idx="3241">
                  <c:v>7.6</c:v>
                </c:pt>
                <c:pt idx="3242">
                  <c:v>5.9</c:v>
                </c:pt>
                <c:pt idx="3243">
                  <c:v>6.2</c:v>
                </c:pt>
                <c:pt idx="3244">
                  <c:v>7.2</c:v>
                </c:pt>
                <c:pt idx="3245">
                  <c:v>6.3</c:v>
                </c:pt>
                <c:pt idx="3246">
                  <c:v>5.2</c:v>
                </c:pt>
                <c:pt idx="3247">
                  <c:v>6.9</c:v>
                </c:pt>
                <c:pt idx="3248">
                  <c:v>6.8</c:v>
                </c:pt>
                <c:pt idx="3249">
                  <c:v>3.5</c:v>
                </c:pt>
                <c:pt idx="3250">
                  <c:v>6.1</c:v>
                </c:pt>
                <c:pt idx="3251">
                  <c:v>4.5</c:v>
                </c:pt>
                <c:pt idx="3252">
                  <c:v>5.9</c:v>
                </c:pt>
                <c:pt idx="3253">
                  <c:v>6.9</c:v>
                </c:pt>
                <c:pt idx="3254">
                  <c:v>7.7</c:v>
                </c:pt>
                <c:pt idx="3255">
                  <c:v>5.3</c:v>
                </c:pt>
                <c:pt idx="3256">
                  <c:v>7</c:v>
                </c:pt>
                <c:pt idx="3257">
                  <c:v>6.6</c:v>
                </c:pt>
                <c:pt idx="3258">
                  <c:v>6.4</c:v>
                </c:pt>
                <c:pt idx="3259">
                  <c:v>7.9</c:v>
                </c:pt>
                <c:pt idx="3260">
                  <c:v>6.9</c:v>
                </c:pt>
                <c:pt idx="3261">
                  <c:v>7.7</c:v>
                </c:pt>
                <c:pt idx="3262">
                  <c:v>7.2</c:v>
                </c:pt>
                <c:pt idx="3263">
                  <c:v>6.8</c:v>
                </c:pt>
                <c:pt idx="3264">
                  <c:v>7.4</c:v>
                </c:pt>
                <c:pt idx="3265">
                  <c:v>4.5999999999999996</c:v>
                </c:pt>
                <c:pt idx="3266">
                  <c:v>6.4</c:v>
                </c:pt>
                <c:pt idx="3267">
                  <c:v>7</c:v>
                </c:pt>
                <c:pt idx="3268">
                  <c:v>7.7</c:v>
                </c:pt>
                <c:pt idx="3269">
                  <c:v>6.8</c:v>
                </c:pt>
                <c:pt idx="3270">
                  <c:v>7</c:v>
                </c:pt>
                <c:pt idx="3271">
                  <c:v>7</c:v>
                </c:pt>
                <c:pt idx="3272">
                  <c:v>6.3</c:v>
                </c:pt>
                <c:pt idx="3273">
                  <c:v>7.1</c:v>
                </c:pt>
                <c:pt idx="3274">
                  <c:v>4.4000000000000004</c:v>
                </c:pt>
                <c:pt idx="3275">
                  <c:v>7.1</c:v>
                </c:pt>
                <c:pt idx="3276">
                  <c:v>6.1</c:v>
                </c:pt>
                <c:pt idx="3277">
                  <c:v>7.3</c:v>
                </c:pt>
                <c:pt idx="3278">
                  <c:v>6.2</c:v>
                </c:pt>
                <c:pt idx="3279">
                  <c:v>6.2</c:v>
                </c:pt>
                <c:pt idx="3280">
                  <c:v>6.2</c:v>
                </c:pt>
                <c:pt idx="3281">
                  <c:v>3.3</c:v>
                </c:pt>
                <c:pt idx="3282">
                  <c:v>7.5</c:v>
                </c:pt>
                <c:pt idx="3283">
                  <c:v>7.4</c:v>
                </c:pt>
                <c:pt idx="3284">
                  <c:v>7.3</c:v>
                </c:pt>
                <c:pt idx="3285">
                  <c:v>8</c:v>
                </c:pt>
                <c:pt idx="3286">
                  <c:v>5.9</c:v>
                </c:pt>
                <c:pt idx="3287">
                  <c:v>6.8</c:v>
                </c:pt>
                <c:pt idx="3288">
                  <c:v>7.4</c:v>
                </c:pt>
                <c:pt idx="3289">
                  <c:v>6.7</c:v>
                </c:pt>
                <c:pt idx="3290">
                  <c:v>5.5</c:v>
                </c:pt>
                <c:pt idx="3291">
                  <c:v>5.7</c:v>
                </c:pt>
                <c:pt idx="3292">
                  <c:v>7.2</c:v>
                </c:pt>
                <c:pt idx="3293">
                  <c:v>5.9</c:v>
                </c:pt>
                <c:pt idx="3294">
                  <c:v>6.7</c:v>
                </c:pt>
                <c:pt idx="3295">
                  <c:v>7.1</c:v>
                </c:pt>
                <c:pt idx="3296">
                  <c:v>7.7</c:v>
                </c:pt>
                <c:pt idx="3297">
                  <c:v>7.4</c:v>
                </c:pt>
                <c:pt idx="3298">
                  <c:v>8.4</c:v>
                </c:pt>
                <c:pt idx="3299">
                  <c:v>7.2</c:v>
                </c:pt>
                <c:pt idx="3300">
                  <c:v>5.4</c:v>
                </c:pt>
                <c:pt idx="3301">
                  <c:v>8.1</c:v>
                </c:pt>
                <c:pt idx="3302">
                  <c:v>7.8</c:v>
                </c:pt>
                <c:pt idx="3303">
                  <c:v>6.8</c:v>
                </c:pt>
                <c:pt idx="3304">
                  <c:v>7.7</c:v>
                </c:pt>
                <c:pt idx="3305">
                  <c:v>6.5</c:v>
                </c:pt>
                <c:pt idx="3306">
                  <c:v>7.3</c:v>
                </c:pt>
                <c:pt idx="3307">
                  <c:v>5.9</c:v>
                </c:pt>
                <c:pt idx="3308">
                  <c:v>8.6999999999999993</c:v>
                </c:pt>
                <c:pt idx="3309">
                  <c:v>5.8</c:v>
                </c:pt>
                <c:pt idx="3310">
                  <c:v>6.1</c:v>
                </c:pt>
                <c:pt idx="3311">
                  <c:v>7.6</c:v>
                </c:pt>
                <c:pt idx="3312">
                  <c:v>7.2</c:v>
                </c:pt>
                <c:pt idx="3313">
                  <c:v>5.8</c:v>
                </c:pt>
                <c:pt idx="3314">
                  <c:v>6.5</c:v>
                </c:pt>
                <c:pt idx="3315">
                  <c:v>7.3</c:v>
                </c:pt>
                <c:pt idx="3316">
                  <c:v>6.2</c:v>
                </c:pt>
                <c:pt idx="3317">
                  <c:v>5</c:v>
                </c:pt>
                <c:pt idx="3318">
                  <c:v>7.8</c:v>
                </c:pt>
                <c:pt idx="3319">
                  <c:v>8.1</c:v>
                </c:pt>
                <c:pt idx="3320">
                  <c:v>6.7</c:v>
                </c:pt>
                <c:pt idx="3321">
                  <c:v>6.1</c:v>
                </c:pt>
                <c:pt idx="3322">
                  <c:v>7.1</c:v>
                </c:pt>
                <c:pt idx="3323">
                  <c:v>5.6</c:v>
                </c:pt>
                <c:pt idx="3324">
                  <c:v>7.6</c:v>
                </c:pt>
                <c:pt idx="3325">
                  <c:v>4.5999999999999996</c:v>
                </c:pt>
                <c:pt idx="3326">
                  <c:v>7.1</c:v>
                </c:pt>
                <c:pt idx="3327">
                  <c:v>7.3</c:v>
                </c:pt>
                <c:pt idx="3328">
                  <c:v>4</c:v>
                </c:pt>
                <c:pt idx="3329">
                  <c:v>8</c:v>
                </c:pt>
                <c:pt idx="3330">
                  <c:v>6.7</c:v>
                </c:pt>
                <c:pt idx="3331">
                  <c:v>5.7</c:v>
                </c:pt>
                <c:pt idx="3332">
                  <c:v>4.5999999999999996</c:v>
                </c:pt>
                <c:pt idx="3333">
                  <c:v>4</c:v>
                </c:pt>
                <c:pt idx="3334">
                  <c:v>7</c:v>
                </c:pt>
                <c:pt idx="3335">
                  <c:v>5.9</c:v>
                </c:pt>
                <c:pt idx="3336">
                  <c:v>4.8</c:v>
                </c:pt>
                <c:pt idx="3337">
                  <c:v>7.5</c:v>
                </c:pt>
                <c:pt idx="3338">
                  <c:v>4.7</c:v>
                </c:pt>
                <c:pt idx="3339">
                  <c:v>6.7</c:v>
                </c:pt>
                <c:pt idx="3340">
                  <c:v>6.7</c:v>
                </c:pt>
                <c:pt idx="3341">
                  <c:v>7.1</c:v>
                </c:pt>
                <c:pt idx="3342">
                  <c:v>2.7</c:v>
                </c:pt>
                <c:pt idx="3343">
                  <c:v>7.3</c:v>
                </c:pt>
                <c:pt idx="3344">
                  <c:v>7.6</c:v>
                </c:pt>
                <c:pt idx="3345">
                  <c:v>5.8</c:v>
                </c:pt>
                <c:pt idx="3346">
                  <c:v>6.5</c:v>
                </c:pt>
                <c:pt idx="3347">
                  <c:v>6.6</c:v>
                </c:pt>
                <c:pt idx="3348">
                  <c:v>6.9</c:v>
                </c:pt>
                <c:pt idx="3349">
                  <c:v>8.5</c:v>
                </c:pt>
                <c:pt idx="3350">
                  <c:v>4.8</c:v>
                </c:pt>
                <c:pt idx="3351">
                  <c:v>7</c:v>
                </c:pt>
                <c:pt idx="3352">
                  <c:v>5.4</c:v>
                </c:pt>
                <c:pt idx="3353">
                  <c:v>6.9</c:v>
                </c:pt>
                <c:pt idx="3354">
                  <c:v>6.6</c:v>
                </c:pt>
                <c:pt idx="3355">
                  <c:v>5.9</c:v>
                </c:pt>
                <c:pt idx="3356">
                  <c:v>6.3</c:v>
                </c:pt>
                <c:pt idx="3357">
                  <c:v>6.3</c:v>
                </c:pt>
                <c:pt idx="3358">
                  <c:v>7.7</c:v>
                </c:pt>
                <c:pt idx="3359">
                  <c:v>7</c:v>
                </c:pt>
                <c:pt idx="3360">
                  <c:v>6.3</c:v>
                </c:pt>
                <c:pt idx="3361">
                  <c:v>5.9</c:v>
                </c:pt>
                <c:pt idx="3362">
                  <c:v>6.2</c:v>
                </c:pt>
                <c:pt idx="3363">
                  <c:v>7.7</c:v>
                </c:pt>
                <c:pt idx="3364">
                  <c:v>6.5</c:v>
                </c:pt>
                <c:pt idx="3365">
                  <c:v>5.8</c:v>
                </c:pt>
                <c:pt idx="3366">
                  <c:v>6.1</c:v>
                </c:pt>
                <c:pt idx="3367">
                  <c:v>5.2</c:v>
                </c:pt>
                <c:pt idx="3368">
                  <c:v>8.1999999999999993</c:v>
                </c:pt>
                <c:pt idx="3369">
                  <c:v>6</c:v>
                </c:pt>
                <c:pt idx="3370">
                  <c:v>6.8</c:v>
                </c:pt>
                <c:pt idx="3371">
                  <c:v>7</c:v>
                </c:pt>
                <c:pt idx="3372">
                  <c:v>6.8</c:v>
                </c:pt>
                <c:pt idx="3373">
                  <c:v>7.1</c:v>
                </c:pt>
                <c:pt idx="3374">
                  <c:v>6.9</c:v>
                </c:pt>
                <c:pt idx="3375">
                  <c:v>6.9</c:v>
                </c:pt>
                <c:pt idx="3376">
                  <c:v>6.9</c:v>
                </c:pt>
                <c:pt idx="3377">
                  <c:v>7.2</c:v>
                </c:pt>
                <c:pt idx="3378">
                  <c:v>7.8</c:v>
                </c:pt>
                <c:pt idx="3379">
                  <c:v>7.3</c:v>
                </c:pt>
                <c:pt idx="3380">
                  <c:v>7.5</c:v>
                </c:pt>
                <c:pt idx="3381">
                  <c:v>6</c:v>
                </c:pt>
                <c:pt idx="3382">
                  <c:v>6.8</c:v>
                </c:pt>
                <c:pt idx="3383">
                  <c:v>3.9</c:v>
                </c:pt>
                <c:pt idx="3384">
                  <c:v>6.1</c:v>
                </c:pt>
                <c:pt idx="3385">
                  <c:v>7.5</c:v>
                </c:pt>
                <c:pt idx="3386">
                  <c:v>8.1999999999999993</c:v>
                </c:pt>
                <c:pt idx="3387">
                  <c:v>7.8</c:v>
                </c:pt>
                <c:pt idx="3388">
                  <c:v>5.2</c:v>
                </c:pt>
                <c:pt idx="3389">
                  <c:v>6.8</c:v>
                </c:pt>
                <c:pt idx="3390">
                  <c:v>7</c:v>
                </c:pt>
                <c:pt idx="3391">
                  <c:v>6.5</c:v>
                </c:pt>
                <c:pt idx="3392">
                  <c:v>5.7</c:v>
                </c:pt>
                <c:pt idx="3393">
                  <c:v>6.4</c:v>
                </c:pt>
                <c:pt idx="3394">
                  <c:v>5.3</c:v>
                </c:pt>
                <c:pt idx="3395">
                  <c:v>4.7</c:v>
                </c:pt>
                <c:pt idx="3396">
                  <c:v>7</c:v>
                </c:pt>
                <c:pt idx="3397">
                  <c:v>7.6</c:v>
                </c:pt>
                <c:pt idx="3398">
                  <c:v>7.1</c:v>
                </c:pt>
                <c:pt idx="3399">
                  <c:v>6.5</c:v>
                </c:pt>
                <c:pt idx="3400">
                  <c:v>8.5</c:v>
                </c:pt>
                <c:pt idx="3401">
                  <c:v>8.6999999999999993</c:v>
                </c:pt>
                <c:pt idx="3402">
                  <c:v>7.1</c:v>
                </c:pt>
                <c:pt idx="3403">
                  <c:v>8.3000000000000007</c:v>
                </c:pt>
                <c:pt idx="3404">
                  <c:v>7.4</c:v>
                </c:pt>
                <c:pt idx="3405">
                  <c:v>6.4</c:v>
                </c:pt>
                <c:pt idx="3406">
                  <c:v>7.5</c:v>
                </c:pt>
                <c:pt idx="3407">
                  <c:v>7.2</c:v>
                </c:pt>
                <c:pt idx="3408">
                  <c:v>7.6</c:v>
                </c:pt>
                <c:pt idx="3409">
                  <c:v>7.8</c:v>
                </c:pt>
                <c:pt idx="3410">
                  <c:v>8.1999999999999993</c:v>
                </c:pt>
                <c:pt idx="3411">
                  <c:v>6.6</c:v>
                </c:pt>
                <c:pt idx="3412">
                  <c:v>5.7</c:v>
                </c:pt>
                <c:pt idx="3413">
                  <c:v>7.4</c:v>
                </c:pt>
                <c:pt idx="3414">
                  <c:v>8</c:v>
                </c:pt>
                <c:pt idx="3415">
                  <c:v>5.4</c:v>
                </c:pt>
                <c:pt idx="3416">
                  <c:v>7.4</c:v>
                </c:pt>
                <c:pt idx="3417">
                  <c:v>5.7</c:v>
                </c:pt>
                <c:pt idx="3418">
                  <c:v>6.8</c:v>
                </c:pt>
                <c:pt idx="3419">
                  <c:v>5.4</c:v>
                </c:pt>
                <c:pt idx="3420">
                  <c:v>5.0999999999999996</c:v>
                </c:pt>
                <c:pt idx="3421">
                  <c:v>5.9</c:v>
                </c:pt>
                <c:pt idx="3422">
                  <c:v>8.1999999999999993</c:v>
                </c:pt>
                <c:pt idx="3423">
                  <c:v>5.3</c:v>
                </c:pt>
                <c:pt idx="3424">
                  <c:v>4.3</c:v>
                </c:pt>
                <c:pt idx="3425">
                  <c:v>7.2</c:v>
                </c:pt>
                <c:pt idx="3426">
                  <c:v>5.9</c:v>
                </c:pt>
                <c:pt idx="3427">
                  <c:v>3</c:v>
                </c:pt>
                <c:pt idx="3428">
                  <c:v>7.9</c:v>
                </c:pt>
                <c:pt idx="3429">
                  <c:v>3.2</c:v>
                </c:pt>
                <c:pt idx="3430">
                  <c:v>6.5</c:v>
                </c:pt>
                <c:pt idx="3431">
                  <c:v>7</c:v>
                </c:pt>
                <c:pt idx="3432">
                  <c:v>6.9</c:v>
                </c:pt>
                <c:pt idx="3433">
                  <c:v>4.4000000000000004</c:v>
                </c:pt>
                <c:pt idx="3434">
                  <c:v>6</c:v>
                </c:pt>
                <c:pt idx="3435">
                  <c:v>5.3</c:v>
                </c:pt>
                <c:pt idx="3436">
                  <c:v>5.3</c:v>
                </c:pt>
                <c:pt idx="3437">
                  <c:v>7.1</c:v>
                </c:pt>
                <c:pt idx="3438">
                  <c:v>5.4</c:v>
                </c:pt>
                <c:pt idx="3439">
                  <c:v>6.9</c:v>
                </c:pt>
                <c:pt idx="3440">
                  <c:v>7.3</c:v>
                </c:pt>
                <c:pt idx="3441">
                  <c:v>7.8</c:v>
                </c:pt>
                <c:pt idx="3442">
                  <c:v>6.6</c:v>
                </c:pt>
                <c:pt idx="3443">
                  <c:v>5.4</c:v>
                </c:pt>
                <c:pt idx="3444">
                  <c:v>8.4</c:v>
                </c:pt>
                <c:pt idx="3445">
                  <c:v>6.3</c:v>
                </c:pt>
                <c:pt idx="3446">
                  <c:v>6.1</c:v>
                </c:pt>
                <c:pt idx="3447">
                  <c:v>5</c:v>
                </c:pt>
                <c:pt idx="3448">
                  <c:v>5.3</c:v>
                </c:pt>
                <c:pt idx="3449">
                  <c:v>5.3</c:v>
                </c:pt>
                <c:pt idx="3450">
                  <c:v>6</c:v>
                </c:pt>
                <c:pt idx="3451">
                  <c:v>7.4</c:v>
                </c:pt>
                <c:pt idx="3452">
                  <c:v>5.9</c:v>
                </c:pt>
                <c:pt idx="3453">
                  <c:v>4.0999999999999996</c:v>
                </c:pt>
                <c:pt idx="3454">
                  <c:v>6.7</c:v>
                </c:pt>
                <c:pt idx="3455">
                  <c:v>5.8</c:v>
                </c:pt>
                <c:pt idx="3456">
                  <c:v>6.5</c:v>
                </c:pt>
                <c:pt idx="3457">
                  <c:v>5.9</c:v>
                </c:pt>
                <c:pt idx="3458">
                  <c:v>7</c:v>
                </c:pt>
                <c:pt idx="3459">
                  <c:v>8</c:v>
                </c:pt>
                <c:pt idx="3460">
                  <c:v>6.5</c:v>
                </c:pt>
                <c:pt idx="3461">
                  <c:v>6.4</c:v>
                </c:pt>
                <c:pt idx="3462">
                  <c:v>6.8</c:v>
                </c:pt>
                <c:pt idx="3463">
                  <c:v>7.4</c:v>
                </c:pt>
                <c:pt idx="3464">
                  <c:v>8.3000000000000007</c:v>
                </c:pt>
                <c:pt idx="3465">
                  <c:v>5.3</c:v>
                </c:pt>
                <c:pt idx="3466">
                  <c:v>8.1</c:v>
                </c:pt>
                <c:pt idx="3467">
                  <c:v>8</c:v>
                </c:pt>
                <c:pt idx="3468">
                  <c:v>5.7</c:v>
                </c:pt>
                <c:pt idx="3469">
                  <c:v>7.1</c:v>
                </c:pt>
                <c:pt idx="3470">
                  <c:v>7.8</c:v>
                </c:pt>
                <c:pt idx="3471">
                  <c:v>5.9</c:v>
                </c:pt>
                <c:pt idx="3472">
                  <c:v>7.8</c:v>
                </c:pt>
                <c:pt idx="3473">
                  <c:v>6</c:v>
                </c:pt>
                <c:pt idx="3474">
                  <c:v>5.3</c:v>
                </c:pt>
                <c:pt idx="3475">
                  <c:v>7.2</c:v>
                </c:pt>
                <c:pt idx="3476">
                  <c:v>5.0999999999999996</c:v>
                </c:pt>
                <c:pt idx="3477">
                  <c:v>5.0999999999999996</c:v>
                </c:pt>
                <c:pt idx="3478">
                  <c:v>4.9000000000000004</c:v>
                </c:pt>
                <c:pt idx="3479">
                  <c:v>6.9</c:v>
                </c:pt>
                <c:pt idx="3480">
                  <c:v>4.5999999999999996</c:v>
                </c:pt>
                <c:pt idx="3481">
                  <c:v>6.7</c:v>
                </c:pt>
                <c:pt idx="3482">
                  <c:v>7.1</c:v>
                </c:pt>
                <c:pt idx="3483">
                  <c:v>7.6</c:v>
                </c:pt>
                <c:pt idx="3484">
                  <c:v>8.1</c:v>
                </c:pt>
                <c:pt idx="3485">
                  <c:v>7</c:v>
                </c:pt>
                <c:pt idx="3486">
                  <c:v>7.1</c:v>
                </c:pt>
                <c:pt idx="3487">
                  <c:v>7.6</c:v>
                </c:pt>
                <c:pt idx="3488">
                  <c:v>7.1</c:v>
                </c:pt>
                <c:pt idx="3489">
                  <c:v>7.1</c:v>
                </c:pt>
                <c:pt idx="3490">
                  <c:v>7.7</c:v>
                </c:pt>
                <c:pt idx="3491">
                  <c:v>7.6</c:v>
                </c:pt>
                <c:pt idx="3492">
                  <c:v>6.6</c:v>
                </c:pt>
                <c:pt idx="3493">
                  <c:v>6.7</c:v>
                </c:pt>
                <c:pt idx="3494">
                  <c:v>5.7</c:v>
                </c:pt>
                <c:pt idx="3495">
                  <c:v>7.1</c:v>
                </c:pt>
                <c:pt idx="3496">
                  <c:v>6.2</c:v>
                </c:pt>
                <c:pt idx="3497">
                  <c:v>6.1</c:v>
                </c:pt>
                <c:pt idx="3498">
                  <c:v>5.9</c:v>
                </c:pt>
                <c:pt idx="3499">
                  <c:v>6.8</c:v>
                </c:pt>
                <c:pt idx="3500">
                  <c:v>6.8</c:v>
                </c:pt>
                <c:pt idx="3501">
                  <c:v>5.0999999999999996</c:v>
                </c:pt>
                <c:pt idx="3502">
                  <c:v>7.7</c:v>
                </c:pt>
                <c:pt idx="3503">
                  <c:v>3.9</c:v>
                </c:pt>
                <c:pt idx="3504">
                  <c:v>5.7</c:v>
                </c:pt>
                <c:pt idx="3505">
                  <c:v>4.7</c:v>
                </c:pt>
                <c:pt idx="3506">
                  <c:v>5.9</c:v>
                </c:pt>
                <c:pt idx="3507">
                  <c:v>5.9</c:v>
                </c:pt>
                <c:pt idx="3508">
                  <c:v>8.1</c:v>
                </c:pt>
                <c:pt idx="3509">
                  <c:v>7.6</c:v>
                </c:pt>
                <c:pt idx="3510">
                  <c:v>7.2</c:v>
                </c:pt>
                <c:pt idx="3511">
                  <c:v>7.5</c:v>
                </c:pt>
                <c:pt idx="3512">
                  <c:v>5.0999999999999996</c:v>
                </c:pt>
                <c:pt idx="3513">
                  <c:v>6.9</c:v>
                </c:pt>
                <c:pt idx="3514">
                  <c:v>7.6</c:v>
                </c:pt>
                <c:pt idx="3515">
                  <c:v>7.6</c:v>
                </c:pt>
                <c:pt idx="3516">
                  <c:v>7.6</c:v>
                </c:pt>
                <c:pt idx="3517">
                  <c:v>5.3</c:v>
                </c:pt>
                <c:pt idx="3518">
                  <c:v>8.5</c:v>
                </c:pt>
                <c:pt idx="3519">
                  <c:v>7</c:v>
                </c:pt>
                <c:pt idx="3520">
                  <c:v>7.8</c:v>
                </c:pt>
                <c:pt idx="3521">
                  <c:v>7.2</c:v>
                </c:pt>
                <c:pt idx="3522">
                  <c:v>8</c:v>
                </c:pt>
                <c:pt idx="3523">
                  <c:v>8.1</c:v>
                </c:pt>
                <c:pt idx="3524">
                  <c:v>6.8</c:v>
                </c:pt>
                <c:pt idx="3525">
                  <c:v>7.2</c:v>
                </c:pt>
                <c:pt idx="3526">
                  <c:v>7.4</c:v>
                </c:pt>
                <c:pt idx="3527">
                  <c:v>6.1</c:v>
                </c:pt>
                <c:pt idx="3528">
                  <c:v>7</c:v>
                </c:pt>
                <c:pt idx="3529">
                  <c:v>5.3</c:v>
                </c:pt>
                <c:pt idx="3530">
                  <c:v>4.7</c:v>
                </c:pt>
                <c:pt idx="3531">
                  <c:v>5.7</c:v>
                </c:pt>
                <c:pt idx="3532">
                  <c:v>7.8</c:v>
                </c:pt>
                <c:pt idx="3533">
                  <c:v>6.5</c:v>
                </c:pt>
                <c:pt idx="3534">
                  <c:v>8</c:v>
                </c:pt>
                <c:pt idx="3535">
                  <c:v>3.3</c:v>
                </c:pt>
                <c:pt idx="3536">
                  <c:v>8.3000000000000007</c:v>
                </c:pt>
                <c:pt idx="3537">
                  <c:v>6.9</c:v>
                </c:pt>
                <c:pt idx="3538">
                  <c:v>8.1</c:v>
                </c:pt>
                <c:pt idx="3539">
                  <c:v>6.8</c:v>
                </c:pt>
                <c:pt idx="3540">
                  <c:v>4.5999999999999996</c:v>
                </c:pt>
                <c:pt idx="3541">
                  <c:v>7</c:v>
                </c:pt>
                <c:pt idx="3542">
                  <c:v>6.7</c:v>
                </c:pt>
                <c:pt idx="3543">
                  <c:v>5.8</c:v>
                </c:pt>
                <c:pt idx="3544">
                  <c:v>4.5</c:v>
                </c:pt>
                <c:pt idx="3545">
                  <c:v>6.2</c:v>
                </c:pt>
                <c:pt idx="3546">
                  <c:v>6.6</c:v>
                </c:pt>
                <c:pt idx="3547">
                  <c:v>6.6</c:v>
                </c:pt>
                <c:pt idx="3548">
                  <c:v>5.0999999999999996</c:v>
                </c:pt>
                <c:pt idx="3549">
                  <c:v>7.8</c:v>
                </c:pt>
                <c:pt idx="3550">
                  <c:v>7.7</c:v>
                </c:pt>
                <c:pt idx="3551">
                  <c:v>5.7</c:v>
                </c:pt>
                <c:pt idx="3552">
                  <c:v>7.1</c:v>
                </c:pt>
                <c:pt idx="3553">
                  <c:v>6.4</c:v>
                </c:pt>
                <c:pt idx="3554">
                  <c:v>7</c:v>
                </c:pt>
                <c:pt idx="3555">
                  <c:v>5.8</c:v>
                </c:pt>
                <c:pt idx="3556">
                  <c:v>5.9</c:v>
                </c:pt>
                <c:pt idx="3557">
                  <c:v>7.5</c:v>
                </c:pt>
                <c:pt idx="3558">
                  <c:v>7.8</c:v>
                </c:pt>
                <c:pt idx="3559">
                  <c:v>7.2</c:v>
                </c:pt>
                <c:pt idx="3560">
                  <c:v>5.6</c:v>
                </c:pt>
                <c:pt idx="3561">
                  <c:v>6.8</c:v>
                </c:pt>
                <c:pt idx="3562">
                  <c:v>7.3</c:v>
                </c:pt>
                <c:pt idx="3563">
                  <c:v>7.3</c:v>
                </c:pt>
                <c:pt idx="3564">
                  <c:v>6.6</c:v>
                </c:pt>
                <c:pt idx="3565">
                  <c:v>7.5</c:v>
                </c:pt>
                <c:pt idx="3566">
                  <c:v>7.8</c:v>
                </c:pt>
                <c:pt idx="3567">
                  <c:v>6.7</c:v>
                </c:pt>
                <c:pt idx="3568">
                  <c:v>7.5</c:v>
                </c:pt>
                <c:pt idx="3569">
                  <c:v>6.3</c:v>
                </c:pt>
                <c:pt idx="3570">
                  <c:v>6.3</c:v>
                </c:pt>
                <c:pt idx="3571">
                  <c:v>6.8</c:v>
                </c:pt>
                <c:pt idx="3572">
                  <c:v>7.8</c:v>
                </c:pt>
                <c:pt idx="3573">
                  <c:v>6.9</c:v>
                </c:pt>
                <c:pt idx="3574">
                  <c:v>4.3</c:v>
                </c:pt>
                <c:pt idx="3575">
                  <c:v>7.2</c:v>
                </c:pt>
                <c:pt idx="3576">
                  <c:v>7.3</c:v>
                </c:pt>
                <c:pt idx="3577">
                  <c:v>7.2</c:v>
                </c:pt>
                <c:pt idx="3578">
                  <c:v>5.4</c:v>
                </c:pt>
                <c:pt idx="3579">
                  <c:v>7.4</c:v>
                </c:pt>
                <c:pt idx="3580">
                  <c:v>7.1</c:v>
                </c:pt>
                <c:pt idx="3581">
                  <c:v>6.8</c:v>
                </c:pt>
                <c:pt idx="3582">
                  <c:v>7</c:v>
                </c:pt>
                <c:pt idx="3583">
                  <c:v>7.4</c:v>
                </c:pt>
                <c:pt idx="3584">
                  <c:v>6.7</c:v>
                </c:pt>
                <c:pt idx="3585">
                  <c:v>7.2</c:v>
                </c:pt>
                <c:pt idx="3586">
                  <c:v>7.5</c:v>
                </c:pt>
                <c:pt idx="3587">
                  <c:v>6.8</c:v>
                </c:pt>
                <c:pt idx="3588">
                  <c:v>7.9</c:v>
                </c:pt>
                <c:pt idx="3589">
                  <c:v>6.7</c:v>
                </c:pt>
                <c:pt idx="3590">
                  <c:v>5.8</c:v>
                </c:pt>
                <c:pt idx="3591">
                  <c:v>6.5</c:v>
                </c:pt>
                <c:pt idx="3592">
                  <c:v>7.2</c:v>
                </c:pt>
                <c:pt idx="3593">
                  <c:v>6.5</c:v>
                </c:pt>
                <c:pt idx="3594">
                  <c:v>6.2</c:v>
                </c:pt>
                <c:pt idx="3595">
                  <c:v>8.6</c:v>
                </c:pt>
                <c:pt idx="3596">
                  <c:v>6.5</c:v>
                </c:pt>
                <c:pt idx="3597">
                  <c:v>6.3</c:v>
                </c:pt>
                <c:pt idx="3598">
                  <c:v>4.3</c:v>
                </c:pt>
                <c:pt idx="3599">
                  <c:v>6.1</c:v>
                </c:pt>
                <c:pt idx="3600">
                  <c:v>5.8</c:v>
                </c:pt>
                <c:pt idx="3601">
                  <c:v>6.7</c:v>
                </c:pt>
                <c:pt idx="3602">
                  <c:v>6.7</c:v>
                </c:pt>
                <c:pt idx="3603">
                  <c:v>5.0999999999999996</c:v>
                </c:pt>
                <c:pt idx="3604">
                  <c:v>7</c:v>
                </c:pt>
                <c:pt idx="3605">
                  <c:v>7.7</c:v>
                </c:pt>
                <c:pt idx="3606">
                  <c:v>6.7</c:v>
                </c:pt>
                <c:pt idx="3607">
                  <c:v>6.6</c:v>
                </c:pt>
                <c:pt idx="3608">
                  <c:v>8.1999999999999993</c:v>
                </c:pt>
                <c:pt idx="3609">
                  <c:v>8.1</c:v>
                </c:pt>
                <c:pt idx="3610">
                  <c:v>7.2</c:v>
                </c:pt>
                <c:pt idx="3611">
                  <c:v>7.4</c:v>
                </c:pt>
                <c:pt idx="3612">
                  <c:v>6.5</c:v>
                </c:pt>
                <c:pt idx="3613">
                  <c:v>5.7</c:v>
                </c:pt>
                <c:pt idx="3614">
                  <c:v>6.1</c:v>
                </c:pt>
                <c:pt idx="3615">
                  <c:v>6.2</c:v>
                </c:pt>
                <c:pt idx="3616">
                  <c:v>3.3</c:v>
                </c:pt>
                <c:pt idx="3617">
                  <c:v>6.1</c:v>
                </c:pt>
                <c:pt idx="3618">
                  <c:v>5.7</c:v>
                </c:pt>
                <c:pt idx="3619">
                  <c:v>7.2</c:v>
                </c:pt>
                <c:pt idx="3620">
                  <c:v>7.7</c:v>
                </c:pt>
                <c:pt idx="3621">
                  <c:v>7.1</c:v>
                </c:pt>
                <c:pt idx="3622">
                  <c:v>7</c:v>
                </c:pt>
                <c:pt idx="3623">
                  <c:v>5.5</c:v>
                </c:pt>
                <c:pt idx="3624">
                  <c:v>7.4</c:v>
                </c:pt>
                <c:pt idx="3625">
                  <c:v>7.7</c:v>
                </c:pt>
                <c:pt idx="3626">
                  <c:v>7.8</c:v>
                </c:pt>
                <c:pt idx="3627">
                  <c:v>6.6</c:v>
                </c:pt>
                <c:pt idx="3628">
                  <c:v>6</c:v>
                </c:pt>
                <c:pt idx="3629">
                  <c:v>8.4</c:v>
                </c:pt>
                <c:pt idx="3630">
                  <c:v>8.9</c:v>
                </c:pt>
                <c:pt idx="3631">
                  <c:v>7.9</c:v>
                </c:pt>
                <c:pt idx="3632">
                  <c:v>6</c:v>
                </c:pt>
                <c:pt idx="3633">
                  <c:v>6.1</c:v>
                </c:pt>
                <c:pt idx="3634">
                  <c:v>6.2</c:v>
                </c:pt>
                <c:pt idx="3635">
                  <c:v>7.2</c:v>
                </c:pt>
                <c:pt idx="3636">
                  <c:v>6.2</c:v>
                </c:pt>
                <c:pt idx="3637">
                  <c:v>6.8</c:v>
                </c:pt>
                <c:pt idx="3638">
                  <c:v>7.7</c:v>
                </c:pt>
                <c:pt idx="3639">
                  <c:v>5.9</c:v>
                </c:pt>
                <c:pt idx="3640">
                  <c:v>7</c:v>
                </c:pt>
                <c:pt idx="3641">
                  <c:v>6.1</c:v>
                </c:pt>
                <c:pt idx="3642">
                  <c:v>7.6</c:v>
                </c:pt>
                <c:pt idx="3643">
                  <c:v>8.1</c:v>
                </c:pt>
                <c:pt idx="3644">
                  <c:v>6.8</c:v>
                </c:pt>
                <c:pt idx="3645">
                  <c:v>5.7</c:v>
                </c:pt>
                <c:pt idx="3646">
                  <c:v>6.6</c:v>
                </c:pt>
                <c:pt idx="3647">
                  <c:v>7.3</c:v>
                </c:pt>
                <c:pt idx="3648">
                  <c:v>5</c:v>
                </c:pt>
                <c:pt idx="3649">
                  <c:v>7</c:v>
                </c:pt>
                <c:pt idx="3650">
                  <c:v>3.4</c:v>
                </c:pt>
                <c:pt idx="3651">
                  <c:v>5.9</c:v>
                </c:pt>
                <c:pt idx="3652">
                  <c:v>6</c:v>
                </c:pt>
                <c:pt idx="3653">
                  <c:v>7.4</c:v>
                </c:pt>
                <c:pt idx="3654">
                  <c:v>7.4</c:v>
                </c:pt>
                <c:pt idx="3655">
                  <c:v>4.2</c:v>
                </c:pt>
                <c:pt idx="3656">
                  <c:v>6.2</c:v>
                </c:pt>
                <c:pt idx="3657">
                  <c:v>5.4</c:v>
                </c:pt>
                <c:pt idx="3658">
                  <c:v>7.2</c:v>
                </c:pt>
                <c:pt idx="3659">
                  <c:v>6.7</c:v>
                </c:pt>
                <c:pt idx="3660">
                  <c:v>7.5</c:v>
                </c:pt>
                <c:pt idx="3661">
                  <c:v>7.2</c:v>
                </c:pt>
                <c:pt idx="3662">
                  <c:v>7.4</c:v>
                </c:pt>
                <c:pt idx="3663">
                  <c:v>5.6</c:v>
                </c:pt>
                <c:pt idx="3664">
                  <c:v>6.8</c:v>
                </c:pt>
                <c:pt idx="3665">
                  <c:v>7.2</c:v>
                </c:pt>
                <c:pt idx="3666">
                  <c:v>7.7</c:v>
                </c:pt>
                <c:pt idx="3667">
                  <c:v>7</c:v>
                </c:pt>
                <c:pt idx="3668">
                  <c:v>6.4</c:v>
                </c:pt>
                <c:pt idx="3669">
                  <c:v>7.2</c:v>
                </c:pt>
                <c:pt idx="3670">
                  <c:v>7.2</c:v>
                </c:pt>
                <c:pt idx="3671">
                  <c:v>6.2</c:v>
                </c:pt>
                <c:pt idx="3672">
                  <c:v>6.2</c:v>
                </c:pt>
                <c:pt idx="3673">
                  <c:v>6.9</c:v>
                </c:pt>
                <c:pt idx="3674">
                  <c:v>7</c:v>
                </c:pt>
                <c:pt idx="3675">
                  <c:v>6.7</c:v>
                </c:pt>
                <c:pt idx="3676">
                  <c:v>3.6</c:v>
                </c:pt>
                <c:pt idx="3677">
                  <c:v>7.4</c:v>
                </c:pt>
                <c:pt idx="3678">
                  <c:v>6.1</c:v>
                </c:pt>
                <c:pt idx="3679">
                  <c:v>6.7</c:v>
                </c:pt>
                <c:pt idx="3680">
                  <c:v>8.1999999999999993</c:v>
                </c:pt>
                <c:pt idx="3681">
                  <c:v>7.7</c:v>
                </c:pt>
                <c:pt idx="3682">
                  <c:v>7.3</c:v>
                </c:pt>
                <c:pt idx="3683">
                  <c:v>7.6</c:v>
                </c:pt>
                <c:pt idx="3684">
                  <c:v>6.8</c:v>
                </c:pt>
                <c:pt idx="3685">
                  <c:v>5.6</c:v>
                </c:pt>
                <c:pt idx="3686">
                  <c:v>4.8</c:v>
                </c:pt>
                <c:pt idx="3687">
                  <c:v>6.4</c:v>
                </c:pt>
                <c:pt idx="3688">
                  <c:v>6.8</c:v>
                </c:pt>
                <c:pt idx="3689">
                  <c:v>6.1</c:v>
                </c:pt>
                <c:pt idx="3690">
                  <c:v>6</c:v>
                </c:pt>
                <c:pt idx="3691">
                  <c:v>6.1</c:v>
                </c:pt>
                <c:pt idx="3692">
                  <c:v>5.5</c:v>
                </c:pt>
                <c:pt idx="3693">
                  <c:v>6.9</c:v>
                </c:pt>
                <c:pt idx="3694">
                  <c:v>4.0999999999999996</c:v>
                </c:pt>
                <c:pt idx="3695">
                  <c:v>5.4</c:v>
                </c:pt>
                <c:pt idx="3696">
                  <c:v>7</c:v>
                </c:pt>
                <c:pt idx="3697">
                  <c:v>8.1999999999999993</c:v>
                </c:pt>
                <c:pt idx="3698">
                  <c:v>5.7</c:v>
                </c:pt>
                <c:pt idx="3699">
                  <c:v>7.9</c:v>
                </c:pt>
                <c:pt idx="3700">
                  <c:v>7.1</c:v>
                </c:pt>
                <c:pt idx="3701">
                  <c:v>6.4</c:v>
                </c:pt>
                <c:pt idx="3702">
                  <c:v>7.5</c:v>
                </c:pt>
                <c:pt idx="3703">
                  <c:v>6.4</c:v>
                </c:pt>
                <c:pt idx="3704">
                  <c:v>7.3</c:v>
                </c:pt>
                <c:pt idx="3705">
                  <c:v>6.5</c:v>
                </c:pt>
                <c:pt idx="3706">
                  <c:v>7.2</c:v>
                </c:pt>
                <c:pt idx="3707">
                  <c:v>6</c:v>
                </c:pt>
                <c:pt idx="3708">
                  <c:v>5.6</c:v>
                </c:pt>
                <c:pt idx="3709">
                  <c:v>8.4</c:v>
                </c:pt>
                <c:pt idx="3710">
                  <c:v>7.5</c:v>
                </c:pt>
                <c:pt idx="3711">
                  <c:v>7.2</c:v>
                </c:pt>
                <c:pt idx="3712">
                  <c:v>7.2</c:v>
                </c:pt>
                <c:pt idx="3713">
                  <c:v>6.5</c:v>
                </c:pt>
                <c:pt idx="3714">
                  <c:v>5.0999999999999996</c:v>
                </c:pt>
                <c:pt idx="3715">
                  <c:v>6.4</c:v>
                </c:pt>
                <c:pt idx="3716">
                  <c:v>6.8</c:v>
                </c:pt>
                <c:pt idx="3717">
                  <c:v>7.5</c:v>
                </c:pt>
                <c:pt idx="3718">
                  <c:v>6.9</c:v>
                </c:pt>
                <c:pt idx="3719">
                  <c:v>7</c:v>
                </c:pt>
                <c:pt idx="3720">
                  <c:v>6.3</c:v>
                </c:pt>
                <c:pt idx="3721">
                  <c:v>5.5</c:v>
                </c:pt>
                <c:pt idx="3722">
                  <c:v>4.8</c:v>
                </c:pt>
                <c:pt idx="3723">
                  <c:v>6.6</c:v>
                </c:pt>
                <c:pt idx="3724">
                  <c:v>5.2</c:v>
                </c:pt>
                <c:pt idx="3725">
                  <c:v>8.3000000000000007</c:v>
                </c:pt>
                <c:pt idx="3726">
                  <c:v>7.2</c:v>
                </c:pt>
                <c:pt idx="3727">
                  <c:v>7.2</c:v>
                </c:pt>
                <c:pt idx="3728">
                  <c:v>5.3</c:v>
                </c:pt>
                <c:pt idx="3729">
                  <c:v>7.2</c:v>
                </c:pt>
                <c:pt idx="3730">
                  <c:v>6.5</c:v>
                </c:pt>
                <c:pt idx="3731">
                  <c:v>6.5</c:v>
                </c:pt>
                <c:pt idx="3732">
                  <c:v>7.8</c:v>
                </c:pt>
                <c:pt idx="3733">
                  <c:v>6.4</c:v>
                </c:pt>
                <c:pt idx="3734">
                  <c:v>8.1</c:v>
                </c:pt>
                <c:pt idx="3735">
                  <c:v>5.6</c:v>
                </c:pt>
                <c:pt idx="3736">
                  <c:v>6.6</c:v>
                </c:pt>
                <c:pt idx="3737">
                  <c:v>7.7</c:v>
                </c:pt>
                <c:pt idx="3738">
                  <c:v>6.5</c:v>
                </c:pt>
                <c:pt idx="3739">
                  <c:v>6.1</c:v>
                </c:pt>
                <c:pt idx="3740">
                  <c:v>5.7</c:v>
                </c:pt>
                <c:pt idx="3741">
                  <c:v>5.9</c:v>
                </c:pt>
                <c:pt idx="3742">
                  <c:v>7.7</c:v>
                </c:pt>
                <c:pt idx="3743">
                  <c:v>7.1</c:v>
                </c:pt>
                <c:pt idx="3744">
                  <c:v>7.6</c:v>
                </c:pt>
                <c:pt idx="3745">
                  <c:v>6.4</c:v>
                </c:pt>
                <c:pt idx="3746">
                  <c:v>7.4</c:v>
                </c:pt>
                <c:pt idx="3747">
                  <c:v>6.8</c:v>
                </c:pt>
                <c:pt idx="3748">
                  <c:v>6.5</c:v>
                </c:pt>
                <c:pt idx="3749">
                  <c:v>6</c:v>
                </c:pt>
                <c:pt idx="3750">
                  <c:v>7.3</c:v>
                </c:pt>
                <c:pt idx="3751">
                  <c:v>7.3</c:v>
                </c:pt>
                <c:pt idx="3752">
                  <c:v>6.5</c:v>
                </c:pt>
                <c:pt idx="3753">
                  <c:v>6</c:v>
                </c:pt>
                <c:pt idx="3754">
                  <c:v>5.3</c:v>
                </c:pt>
                <c:pt idx="3755">
                  <c:v>6.6</c:v>
                </c:pt>
                <c:pt idx="3756">
                  <c:v>7.1</c:v>
                </c:pt>
                <c:pt idx="3757">
                  <c:v>8.6999999999999993</c:v>
                </c:pt>
                <c:pt idx="3758">
                  <c:v>8.4</c:v>
                </c:pt>
                <c:pt idx="3759">
                  <c:v>6.2</c:v>
                </c:pt>
                <c:pt idx="3760">
                  <c:v>5.8</c:v>
                </c:pt>
                <c:pt idx="3761">
                  <c:v>6.7</c:v>
                </c:pt>
                <c:pt idx="3762">
                  <c:v>5.7</c:v>
                </c:pt>
                <c:pt idx="3763">
                  <c:v>6.1</c:v>
                </c:pt>
                <c:pt idx="3764">
                  <c:v>6.4</c:v>
                </c:pt>
                <c:pt idx="3765">
                  <c:v>6.5</c:v>
                </c:pt>
                <c:pt idx="3766">
                  <c:v>4.5999999999999996</c:v>
                </c:pt>
                <c:pt idx="3767">
                  <c:v>3.3</c:v>
                </c:pt>
                <c:pt idx="3768">
                  <c:v>6.8</c:v>
                </c:pt>
                <c:pt idx="3769">
                  <c:v>6.4</c:v>
                </c:pt>
                <c:pt idx="3770">
                  <c:v>5.9</c:v>
                </c:pt>
                <c:pt idx="3771">
                  <c:v>7.7</c:v>
                </c:pt>
                <c:pt idx="3772">
                  <c:v>7.1</c:v>
                </c:pt>
                <c:pt idx="3773">
                  <c:v>6.2</c:v>
                </c:pt>
                <c:pt idx="3774">
                  <c:v>7.7</c:v>
                </c:pt>
                <c:pt idx="3775">
                  <c:v>7.5</c:v>
                </c:pt>
                <c:pt idx="3776">
                  <c:v>7.6</c:v>
                </c:pt>
                <c:pt idx="3777">
                  <c:v>6.9</c:v>
                </c:pt>
                <c:pt idx="3778">
                  <c:v>7.1</c:v>
                </c:pt>
                <c:pt idx="3779">
                  <c:v>6.3</c:v>
                </c:pt>
                <c:pt idx="3780">
                  <c:v>8.3000000000000007</c:v>
                </c:pt>
                <c:pt idx="3781">
                  <c:v>7.1</c:v>
                </c:pt>
                <c:pt idx="3782">
                  <c:v>4.7</c:v>
                </c:pt>
                <c:pt idx="3783">
                  <c:v>7.2</c:v>
                </c:pt>
                <c:pt idx="3784">
                  <c:v>5.0999999999999996</c:v>
                </c:pt>
                <c:pt idx="3785">
                  <c:v>6.9</c:v>
                </c:pt>
                <c:pt idx="3786">
                  <c:v>6.1</c:v>
                </c:pt>
                <c:pt idx="3787">
                  <c:v>7</c:v>
                </c:pt>
                <c:pt idx="3788">
                  <c:v>6.3</c:v>
                </c:pt>
                <c:pt idx="3789">
                  <c:v>6.1</c:v>
                </c:pt>
                <c:pt idx="3790">
                  <c:v>7.8</c:v>
                </c:pt>
                <c:pt idx="3791">
                  <c:v>4.7</c:v>
                </c:pt>
                <c:pt idx="3792">
                  <c:v>7.9</c:v>
                </c:pt>
                <c:pt idx="3793">
                  <c:v>6.7</c:v>
                </c:pt>
                <c:pt idx="3794">
                  <c:v>6.6</c:v>
                </c:pt>
                <c:pt idx="3795">
                  <c:v>6.9</c:v>
                </c:pt>
                <c:pt idx="3796">
                  <c:v>7.1</c:v>
                </c:pt>
                <c:pt idx="3797">
                  <c:v>6.7</c:v>
                </c:pt>
                <c:pt idx="3798">
                  <c:v>7.1</c:v>
                </c:pt>
                <c:pt idx="3799">
                  <c:v>8.1</c:v>
                </c:pt>
                <c:pt idx="3800">
                  <c:v>5.5</c:v>
                </c:pt>
                <c:pt idx="3801">
                  <c:v>6.6</c:v>
                </c:pt>
                <c:pt idx="3802">
                  <c:v>7.4</c:v>
                </c:pt>
                <c:pt idx="3803">
                  <c:v>4.8</c:v>
                </c:pt>
                <c:pt idx="3804">
                  <c:v>6.4</c:v>
                </c:pt>
                <c:pt idx="3805">
                  <c:v>7.3</c:v>
                </c:pt>
                <c:pt idx="3806">
                  <c:v>6.9</c:v>
                </c:pt>
                <c:pt idx="3807">
                  <c:v>7.2</c:v>
                </c:pt>
                <c:pt idx="3808">
                  <c:v>6.5</c:v>
                </c:pt>
                <c:pt idx="3809">
                  <c:v>6.6</c:v>
                </c:pt>
                <c:pt idx="3810">
                  <c:v>6.7</c:v>
                </c:pt>
                <c:pt idx="3811">
                  <c:v>7.3</c:v>
                </c:pt>
                <c:pt idx="3812">
                  <c:v>6.4</c:v>
                </c:pt>
                <c:pt idx="3813">
                  <c:v>7</c:v>
                </c:pt>
                <c:pt idx="3814">
                  <c:v>5.5</c:v>
                </c:pt>
                <c:pt idx="3815">
                  <c:v>6.7</c:v>
                </c:pt>
                <c:pt idx="3816">
                  <c:v>6.1</c:v>
                </c:pt>
                <c:pt idx="3817">
                  <c:v>3.9</c:v>
                </c:pt>
                <c:pt idx="3818">
                  <c:v>6.3</c:v>
                </c:pt>
                <c:pt idx="3819">
                  <c:v>7.5</c:v>
                </c:pt>
                <c:pt idx="3820">
                  <c:v>7</c:v>
                </c:pt>
                <c:pt idx="3821">
                  <c:v>6.7</c:v>
                </c:pt>
                <c:pt idx="3822">
                  <c:v>7.4</c:v>
                </c:pt>
                <c:pt idx="3823">
                  <c:v>8</c:v>
                </c:pt>
                <c:pt idx="3824">
                  <c:v>7.2</c:v>
                </c:pt>
                <c:pt idx="3825">
                  <c:v>6.4</c:v>
                </c:pt>
                <c:pt idx="3826">
                  <c:v>6.5</c:v>
                </c:pt>
                <c:pt idx="3827">
                  <c:v>6.9</c:v>
                </c:pt>
                <c:pt idx="3828">
                  <c:v>7.5</c:v>
                </c:pt>
                <c:pt idx="3829">
                  <c:v>7.1</c:v>
                </c:pt>
                <c:pt idx="3830">
                  <c:v>7.7</c:v>
                </c:pt>
                <c:pt idx="3831">
                  <c:v>8.5</c:v>
                </c:pt>
                <c:pt idx="3832">
                  <c:v>7.7</c:v>
                </c:pt>
                <c:pt idx="3833">
                  <c:v>6.5</c:v>
                </c:pt>
                <c:pt idx="3834">
                  <c:v>7</c:v>
                </c:pt>
                <c:pt idx="3835">
                  <c:v>5.5</c:v>
                </c:pt>
                <c:pt idx="3836">
                  <c:v>6.3</c:v>
                </c:pt>
                <c:pt idx="3837">
                  <c:v>7.9</c:v>
                </c:pt>
                <c:pt idx="3838">
                  <c:v>7.3</c:v>
                </c:pt>
                <c:pt idx="3839">
                  <c:v>7.4</c:v>
                </c:pt>
                <c:pt idx="3840">
                  <c:v>7.5</c:v>
                </c:pt>
                <c:pt idx="3841">
                  <c:v>7</c:v>
                </c:pt>
                <c:pt idx="3842">
                  <c:v>7.1</c:v>
                </c:pt>
                <c:pt idx="3843">
                  <c:v>7.5</c:v>
                </c:pt>
                <c:pt idx="3844">
                  <c:v>6.7</c:v>
                </c:pt>
                <c:pt idx="3845">
                  <c:v>6.7</c:v>
                </c:pt>
                <c:pt idx="3846">
                  <c:v>4.2</c:v>
                </c:pt>
                <c:pt idx="3847">
                  <c:v>7</c:v>
                </c:pt>
                <c:pt idx="3848">
                  <c:v>7</c:v>
                </c:pt>
                <c:pt idx="3849">
                  <c:v>6.8</c:v>
                </c:pt>
                <c:pt idx="3850">
                  <c:v>6.6</c:v>
                </c:pt>
                <c:pt idx="3851">
                  <c:v>7.5</c:v>
                </c:pt>
                <c:pt idx="3852">
                  <c:v>5.3</c:v>
                </c:pt>
                <c:pt idx="3853">
                  <c:v>7.3</c:v>
                </c:pt>
                <c:pt idx="3854">
                  <c:v>5.6</c:v>
                </c:pt>
                <c:pt idx="3855">
                  <c:v>5.6</c:v>
                </c:pt>
                <c:pt idx="3856">
                  <c:v>6.6</c:v>
                </c:pt>
                <c:pt idx="3857">
                  <c:v>6.3</c:v>
                </c:pt>
                <c:pt idx="3858">
                  <c:v>7.5</c:v>
                </c:pt>
                <c:pt idx="3859">
                  <c:v>7.6</c:v>
                </c:pt>
                <c:pt idx="3860">
                  <c:v>4.0999999999999996</c:v>
                </c:pt>
                <c:pt idx="3861">
                  <c:v>7.8</c:v>
                </c:pt>
                <c:pt idx="3862">
                  <c:v>7.3</c:v>
                </c:pt>
                <c:pt idx="3863">
                  <c:v>5.7</c:v>
                </c:pt>
                <c:pt idx="3864">
                  <c:v>7.1</c:v>
                </c:pt>
                <c:pt idx="3865">
                  <c:v>6.6</c:v>
                </c:pt>
                <c:pt idx="3866">
                  <c:v>6.2</c:v>
                </c:pt>
                <c:pt idx="3867">
                  <c:v>6.1</c:v>
                </c:pt>
                <c:pt idx="3868">
                  <c:v>6.9</c:v>
                </c:pt>
                <c:pt idx="3869">
                  <c:v>7.5</c:v>
                </c:pt>
                <c:pt idx="3870">
                  <c:v>7.4</c:v>
                </c:pt>
                <c:pt idx="3871">
                  <c:v>7</c:v>
                </c:pt>
                <c:pt idx="3872">
                  <c:v>6.3</c:v>
                </c:pt>
                <c:pt idx="3873">
                  <c:v>6.9</c:v>
                </c:pt>
                <c:pt idx="3874">
                  <c:v>6.4</c:v>
                </c:pt>
                <c:pt idx="3875">
                  <c:v>6.6</c:v>
                </c:pt>
              </c:numCache>
            </c:numRef>
          </c:yVal>
          <c:smooth val="0"/>
          <c:extLst>
            <c:ext xmlns:c16="http://schemas.microsoft.com/office/drawing/2014/chart" uri="{C3380CC4-5D6E-409C-BE32-E72D297353CC}">
              <c16:uniqueId val="{00000004-F080-4FA9-B969-4F4C3F149797}"/>
            </c:ext>
          </c:extLst>
        </c:ser>
        <c:dLbls>
          <c:showLegendKey val="0"/>
          <c:showVal val="0"/>
          <c:showCatName val="0"/>
          <c:showSerName val="0"/>
          <c:showPercent val="0"/>
          <c:showBubbleSize val="0"/>
        </c:dLbls>
        <c:axId val="959706184"/>
        <c:axId val="959705104"/>
      </c:scatterChart>
      <c:valAx>
        <c:axId val="95970618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59705104"/>
        <c:crosses val="autoZero"/>
        <c:crossBetween val="midCat"/>
      </c:valAx>
      <c:valAx>
        <c:axId val="959705104"/>
        <c:scaling>
          <c:orientation val="minMax"/>
        </c:scaling>
        <c:delete val="0"/>
        <c:axPos val="l"/>
        <c:numFmt formatCode="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59706184"/>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[Transformed Dataset.xlsx]Language Analysis!PivotTable10</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Top 5 most common languages with Avg IMDB score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'Language Analysis'!$B$1</c:f>
              <c:strCache>
                <c:ptCount val="1"/>
                <c:pt idx="0">
                  <c:v>Count of Language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'Language Analysis'!$A$2:$A$6</c:f>
              <c:strCache>
                <c:ptCount val="5"/>
                <c:pt idx="0">
                  <c:v>English</c:v>
                </c:pt>
                <c:pt idx="1">
                  <c:v>French</c:v>
                </c:pt>
                <c:pt idx="2">
                  <c:v>Spanish</c:v>
                </c:pt>
                <c:pt idx="3">
                  <c:v>Hindi</c:v>
                </c:pt>
                <c:pt idx="4">
                  <c:v>Mandarin</c:v>
                </c:pt>
              </c:strCache>
            </c:strRef>
          </c:cat>
          <c:val>
            <c:numRef>
              <c:f>'Language Analysis'!$B$2:$B$6</c:f>
              <c:numCache>
                <c:formatCode>General</c:formatCode>
                <c:ptCount val="5"/>
                <c:pt idx="0">
                  <c:v>4545</c:v>
                </c:pt>
                <c:pt idx="1">
                  <c:v>72</c:v>
                </c:pt>
                <c:pt idx="2">
                  <c:v>40</c:v>
                </c:pt>
                <c:pt idx="3">
                  <c:v>27</c:v>
                </c:pt>
                <c:pt idx="4">
                  <c:v>26</c:v>
                </c:pt>
              </c:numCache>
            </c:numRef>
          </c:val>
          <c:extLst>
            <c:ext xmlns:c16="http://schemas.microsoft.com/office/drawing/2014/chart" uri="{C3380CC4-5D6E-409C-BE32-E72D297353CC}">
              <c16:uniqueId val="{00000000-6B36-46BB-8BA1-2AC955A8B738}"/>
            </c:ext>
          </c:extLst>
        </c:ser>
        <c:ser>
          <c:idx val="1"/>
          <c:order val="1"/>
          <c:tx>
            <c:strRef>
              <c:f>'Language Analysis'!$C$1</c:f>
              <c:strCache>
                <c:ptCount val="1"/>
                <c:pt idx="0">
                  <c:v>Average of IMDB score</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'Language Analysis'!$A$2:$A$6</c:f>
              <c:strCache>
                <c:ptCount val="5"/>
                <c:pt idx="0">
                  <c:v>English</c:v>
                </c:pt>
                <c:pt idx="1">
                  <c:v>French</c:v>
                </c:pt>
                <c:pt idx="2">
                  <c:v>Spanish</c:v>
                </c:pt>
                <c:pt idx="3">
                  <c:v>Hindi</c:v>
                </c:pt>
                <c:pt idx="4">
                  <c:v>Mandarin</c:v>
                </c:pt>
              </c:strCache>
            </c:strRef>
          </c:cat>
          <c:val>
            <c:numRef>
              <c:f>'Language Analysis'!$C$2:$C$6</c:f>
              <c:numCache>
                <c:formatCode>0.00</c:formatCode>
                <c:ptCount val="5"/>
                <c:pt idx="0">
                  <c:v>6.4568899782135007</c:v>
                </c:pt>
                <c:pt idx="1">
                  <c:v>6.5566037735849063</c:v>
                </c:pt>
                <c:pt idx="2">
                  <c:v>6.4714285714285715</c:v>
                </c:pt>
                <c:pt idx="3">
                  <c:v>7.3058823529411772</c:v>
                </c:pt>
                <c:pt idx="4">
                  <c:v>6.4318181818181817</c:v>
                </c:pt>
              </c:numCache>
            </c:numRef>
          </c:val>
          <c:extLst>
            <c:ext xmlns:c16="http://schemas.microsoft.com/office/drawing/2014/chart" uri="{C3380CC4-5D6E-409C-BE32-E72D297353CC}">
              <c16:uniqueId val="{00000001-6B36-46BB-8BA1-2AC955A8B738}"/>
            </c:ext>
          </c:extLst>
        </c:ser>
        <c:dLbls>
          <c:dLblPos val="outEnd"/>
          <c:showLegendKey val="0"/>
          <c:showVal val="1"/>
          <c:showCatName val="0"/>
          <c:showSerName val="0"/>
          <c:showPercent val="0"/>
          <c:showBubbleSize val="0"/>
        </c:dLbls>
        <c:gapWidth val="182"/>
        <c:overlap val="-50"/>
        <c:axId val="1045110872"/>
        <c:axId val="1045111592"/>
      </c:barChart>
      <c:catAx>
        <c:axId val="1045110872"/>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45111592"/>
        <c:crosses val="autoZero"/>
        <c:auto val="1"/>
        <c:lblAlgn val="ctr"/>
        <c:lblOffset val="100"/>
        <c:noMultiLvlLbl val="0"/>
      </c:catAx>
      <c:valAx>
        <c:axId val="1045111592"/>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45110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[Transformed Dataset.xlsx]Director Analysis!PivotTable11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a:t>
            </a:r>
            <a:r>
              <a:rPr lang="en-US" baseline="0"/>
              <a:t> 9 directors on theri IMDB score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'Director Analysis'!$B$1</c:f>
              <c:strCache>
                <c:ptCount val="1"/>
                <c:pt idx="0">
                  <c:v>Total</c:v>
                </c:pt>
              </c:strCache>
            </c:strRef>
          </c:tx>
          <c:spPr>
            <a:gradFill rotWithShape="1">
              <a:gsLst>
                <a:gs pos="0">
                  <a:schemeClr val="accent1">
                    <a:tint val="98000"/>
                    <a:lumMod val="110000"/>
                  </a:schemeClr>
                </a:gs>
                <a:gs pos="84000">
                  <a:schemeClr val="accent1">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'Director Analysis'!$A$2:$A$10</c:f>
              <c:strCache>
                <c:ptCount val="9"/>
                <c:pt idx="0">
                  <c:v>Christopher Landon</c:v>
                </c:pt>
                <c:pt idx="1">
                  <c:v>Michael Patrick King</c:v>
                </c:pt>
                <c:pt idx="2">
                  <c:v>Doug Atchison</c:v>
                </c:pt>
                <c:pt idx="3">
                  <c:v>Adam Brooks</c:v>
                </c:pt>
                <c:pt idx="4">
                  <c:v>Ethan Maniquis</c:v>
                </c:pt>
                <c:pt idx="5">
                  <c:v>Christophe Barratier</c:v>
                </c:pt>
                <c:pt idx="6">
                  <c:v>George Gallo</c:v>
                </c:pt>
                <c:pt idx="7">
                  <c:v>Barry Cook</c:v>
                </c:pt>
                <c:pt idx="8">
                  <c:v>Claudia Llosa</c:v>
                </c:pt>
              </c:strCache>
            </c:strRef>
          </c:cat>
          <c:val>
            <c:numRef>
              <c:f>'Director Analysis'!$B$2:$B$10</c:f>
              <c:numCache>
                <c:formatCode>0.00</c:formatCode>
                <c:ptCount val="9"/>
                <c:pt idx="0">
                  <c:v>8.9</c:v>
                </c:pt>
                <c:pt idx="1">
                  <c:v>8.6999999999999993</c:v>
                </c:pt>
                <c:pt idx="2">
                  <c:v>8.6999999999999993</c:v>
                </c:pt>
                <c:pt idx="3">
                  <c:v>8.6999999999999993</c:v>
                </c:pt>
                <c:pt idx="4">
                  <c:v>8.6</c:v>
                </c:pt>
                <c:pt idx="5">
                  <c:v>8.6</c:v>
                </c:pt>
                <c:pt idx="6">
                  <c:v>8.5</c:v>
                </c:pt>
                <c:pt idx="7">
                  <c:v>8.5</c:v>
                </c:pt>
                <c:pt idx="8">
                  <c:v>8.5</c:v>
                </c:pt>
              </c:numCache>
            </c:numRef>
          </c:val>
          <c:extLst>
            <c:ext xmlns:c16="http://schemas.microsoft.com/office/drawing/2014/chart" uri="{C3380CC4-5D6E-409C-BE32-E72D297353CC}">
              <c16:uniqueId val="{00000000-347D-484A-9112-DDBD2FB087F9}"/>
            </c:ext>
          </c:extLst>
        </c:ser>
        <c:dLbls>
          <c:dLblPos val="outEnd"/>
          <c:showLegendKey val="0"/>
          <c:showVal val="1"/>
          <c:showCatName val="0"/>
          <c:showSerName val="0"/>
          <c:showPercent val="0"/>
          <c:showBubbleSize val="0"/>
        </c:dLbls>
        <c:gapWidth val="100"/>
        <c:overlap val="-24"/>
        <c:axId val="399143256"/>
        <c:axId val="399146136"/>
      </c:barChart>
      <c:catAx>
        <c:axId val="3991432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9146136"/>
        <c:crosses val="autoZero"/>
        <c:auto val="1"/>
        <c:lblAlgn val="ctr"/>
        <c:lblOffset val="100"/>
        <c:noMultiLvlLbl val="0"/>
      </c:catAx>
      <c:valAx>
        <c:axId val="39914613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9143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'Budget Analysis'!$B$2:$B$3877</cx:f>
        <cx:lvl ptCount="3876">
          <cx:pt idx="0"> $8,70,00,000 </cx:pt>
          <cx:pt idx="1"> $23,70,00,000 </cx:pt>
          <cx:pt idx="2"> $15,00,00,000 </cx:pt>
          <cx:pt idx="3"> $20,00,00,000 </cx:pt>
          <cx:pt idx="4"> $1,30,00,000 </cx:pt>
          <cx:pt idx="5"> $1,20,00,000 </cx:pt>
          <cx:pt idx="6"> $22,00,00,000 </cx:pt>
          <cx:pt idx="7"> $6,00,00,000 </cx:pt>
          <cx:pt idx="8"> $11,50,00,000 </cx:pt>
          <cx:pt idx="9"> $18,50,00,000 </cx:pt>
          <cx:pt idx="10"> $8,00,00,000 </cx:pt>
          <cx:pt idx="11"> $2,80,00,000 </cx:pt>
          <cx:pt idx="12"> $50,00,000 </cx:pt>
          <cx:pt idx="13"> $50,00,000 </cx:pt>
          <cx:pt idx="14"> $8,00,00,000 </cx:pt>
          <cx:pt idx="15"> $6,50,00,000 </cx:pt>
          <cx:pt idx="16"> $3,50,00,000 </cx:pt>
          <cx:pt idx="17"> $6,00,00,000 </cx:pt>
          <cx:pt idx="18"> $5,50,00,000 </cx:pt>
          <cx:pt idx="19"> $95,00,000 </cx:pt>
          <cx:pt idx="20"> $13,00,00,000 </cx:pt>
          <cx:pt idx="21"> $7,60,00,000 </cx:pt>
          <cx:pt idx="22"> $9,40,00,000 </cx:pt>
          <cx:pt idx="23"> $1,50,00,000 </cx:pt>
          <cx:pt idx="24"> $3,50,00,000 </cx:pt>
          <cx:pt idx="25"> $5,80,00,000 </cx:pt>
          <cx:pt idx="26"> $11,30,00,000 </cx:pt>
          <cx:pt idx="27"> $13,90,00,000 </cx:pt>
          <cx:pt idx="28"> $3,20,00,000 </cx:pt>
          <cx:pt idx="29"> $7,50,00,000 </cx:pt>
          <cx:pt idx="30"> $15,00,00,000 </cx:pt>
          <cx:pt idx="31"> $5,00,00,000 </cx:pt>
          <cx:pt idx="32"> $9,40,00,000 </cx:pt>
          <cx:pt idx="33"> $1,40,00,000 </cx:pt>
          <cx:pt idx="34"> $5,20,00,000 </cx:pt>
          <cx:pt idx="35"> $8,12,00,000 </cx:pt>
          <cx:pt idx="36"> $4,40,00,000 </cx:pt>
          <cx:pt idx="37"> $70,00,000 </cx:pt>
          <cx:pt idx="38"> $30,00,000 </cx:pt>
          <cx:pt idx="39"> $7,50,00,000 </cx:pt>
          <cx:pt idx="40"> $2,20,00,000 </cx:pt>
          <cx:pt idx="41"> $3,60,00,000 </cx:pt>
          <cx:pt idx="42"> $1,70,00,000 </cx:pt>
          <cx:pt idx="43"> $5,20,00,000 </cx:pt>
          <cx:pt idx="44"> $3,60,00,000 </cx:pt>
          <cx:pt idx="45"> $30,00,000 </cx:pt>
          <cx:pt idx="46"> $20,00,00,000 </cx:pt>
          <cx:pt idx="47"> $6,50,00,000 </cx:pt>
          <cx:pt idx="48"> $12,50,00,000 </cx:pt>
          <cx:pt idx="49"> $20,00,00,000 </cx:pt>
          <cx:pt idx="50"> $25,00,00,000 </cx:pt>
          <cx:pt idx="51"> $11,00,00,000 </cx:pt>
          <cx:pt idx="52"> $20,00,00,000 </cx:pt>
          <cx:pt idx="53"> $25,00,00,000 </cx:pt>
          <cx:pt idx="54"> $22,50,00,000 </cx:pt>
          <cx:pt idx="55"> $50,00,000 </cx:pt>
          <cx:pt idx="56"> $85,00,000 </cx:pt>
          <cx:pt idx="57"> $11,50,00,000 </cx:pt>
          <cx:pt idx="58"> $3,80,00,000 </cx:pt>
          <cx:pt idx="59"> $2,40,00,000 </cx:pt>
          <cx:pt idx="60"> $60,00,000 </cx:pt>
          <cx:pt idx="61"> $12,50,00,000 </cx:pt>
          <cx:pt idx="62"> $2,70,00,000 </cx:pt>
          <cx:pt idx="63"> $1,00,00,000 </cx:pt>
          <cx:pt idx="64"> $2,00,00,000 </cx:pt>
          <cx:pt idx="65"> $17,50,00,000 </cx:pt>
          <cx:pt idx="66"> $3,00,00,000 </cx:pt>
          <cx:pt idx="67"> $3,30,00,000 </cx:pt>
          <cx:pt idx="68"> $6,80,00,000 </cx:pt>
          <cx:pt idx="69"> $7,50,00,000 </cx:pt>
          <cx:pt idx="70"> $17,50,00,000 </cx:pt>
          <cx:pt idx="71"> $40,00,000 </cx:pt>
          <cx:pt idx="72"> $14,00,00,000 </cx:pt>
          <cx:pt idx="73"> $6,50,00,000 </cx:pt>
          <cx:pt idx="74"> $2,95,00,000 </cx:pt>
          <cx:pt idx="75"> $11,50,00,000 </cx:pt>
          <cx:pt idx="76"> $8,00,00,000 </cx:pt>
          <cx:pt idx="77"> $33,00,000 </cx:pt>
          <cx:pt idx="78"> $60,00,000 </cx:pt>
          <cx:pt idx="79"> $20,00,00,000 </cx:pt>
          <cx:pt idx="80"> $85,00,000 </cx:pt>
          <cx:pt idx="81"> $7,15,00,000 </cx:pt>
          <cx:pt idx="82"> $12,00,00,000 </cx:pt>
          <cx:pt idx="83"> $12,00,00,000 </cx:pt>
          <cx:pt idx="84"> $2,00,00,000 </cx:pt>
          <cx:pt idx="85"> $2,20,00,000 </cx:pt>
          <cx:pt idx="86"> $15,00,00,000 </cx:pt>
          <cx:pt idx="87"> $4,20,00,000 </cx:pt>
          <cx:pt idx="88"> $5,96,60,000 </cx:pt>
          <cx:pt idx="89"> $82,00,000 </cx:pt>
          <cx:pt idx="90"> $5,10,00,000 </cx:pt>
          <cx:pt idx="91"> $1,40,00,000 </cx:pt>
          <cx:pt idx="92"> $14,00,00,000 </cx:pt>
          <cx:pt idx="93"> $1,00,00,000 </cx:pt>
          <cx:pt idx="94"> $1,30,00,000 </cx:pt>
          <cx:pt idx="95"> $1,50,00,000 </cx:pt>
          <cx:pt idx="96"> $17,00,00,000 </cx:pt>
          <cx:pt idx="97"> $1,50,00,000 </cx:pt>
          <cx:pt idx="98"> $16,00,00,000 </cx:pt>
          <cx:pt idx="99"> $5,70,00,000 </cx:pt>
          <cx:pt idx="100"> $1,70,00,000 </cx:pt>
          <cx:pt idx="101"> $19,00,00,000 </cx:pt>
          <cx:pt idx="102"> $10,20,00,000 </cx:pt>
          <cx:pt idx="103"> $19,50,00,000 </cx:pt>
          <cx:pt idx="104"> $25,00,00,000 </cx:pt>
          <cx:pt idx="105"> $9,00,00,000 </cx:pt>
          <cx:pt idx="106"> $9,50,00,000 </cx:pt>
          <cx:pt idx="107"> $8,70,00,000 </cx:pt>
          <cx:pt idx="108"> $10,70,00,000 </cx:pt>
          <cx:pt idx="109"> $3,00,00,000 </cx:pt>
          <cx:pt idx="110"> $1,80,00,000 </cx:pt>
          <cx:pt idx="111"> $3,80,00,000 </cx:pt>
          <cx:pt idx="112"> $3,00,00,000 </cx:pt>
          <cx:pt idx="113"> $1,10,00,000 </cx:pt>
          <cx:pt idx="114"> $1,50,00,000 </cx:pt>
          <cx:pt idx="115"> $6,80,00,000 </cx:pt>
          <cx:pt idx="116"> $80,00,000 </cx:pt>
          <cx:pt idx="117"> $2,20,00,000 </cx:pt>
          <cx:pt idx="118"> $7,80,00,000 </cx:pt>
          <cx:pt idx="119"> $1,70,00,000 </cx:pt>
          <cx:pt idx="120"> $6,60,00,000 </cx:pt>
          <cx:pt idx="121"> $3,00,00,000 </cx:pt>
          <cx:pt idx="122"> $12,50,00,000 </cx:pt>
          <cx:pt idx="123"> $6,50,00,000 </cx:pt>
          <cx:pt idx="124"> $3,50,00,000 </cx:pt>
          <cx:pt idx="125"> $1,60,00,000 </cx:pt>
          <cx:pt idx="126"> $5,00,00,000 </cx:pt>
          <cx:pt idx="127"> $2,70,00,000 </cx:pt>
          <cx:pt idx="128"> $2,60,00,000 </cx:pt>
          <cx:pt idx="129"> $15,00,00,000 </cx:pt>
          <cx:pt idx="130"> $1,50,00,000 </cx:pt>
          <cx:pt idx="131"> $5,00,00,000 </cx:pt>
          <cx:pt idx="132"> $15,00,00,000 </cx:pt>
          <cx:pt idx="133"> $3,40,00,000 </cx:pt>
          <cx:pt idx="134"> $2,70,00,000 </cx:pt>
          <cx:pt idx="135"> $3,20,00,000 </cx:pt>
          <cx:pt idx="136"> $62,00,000 </cx:pt>
          <cx:pt idx="137"> $12,30,00,000 </cx:pt>
          <cx:pt idx="138"> $5,50,00,000 </cx:pt>
          <cx:pt idx="139"> $50,00,000 </cx:pt>
          <cx:pt idx="140"> $2,50,00,000 </cx:pt>
          <cx:pt idx="141"> $1,30,00,000 </cx:pt>
          <cx:pt idx="142"> $3,40,00,000 </cx:pt>
          <cx:pt idx="143"> $1,00,00,000 </cx:pt>
          <cx:pt idx="144"> $20,00,00,000 </cx:pt>
          <cx:pt idx="145"> $3,70,00,000 </cx:pt>
          <cx:pt idx="146"> $3,10,00,000 </cx:pt>
          <cx:pt idx="147"> $16,00,00,000 </cx:pt>
          <cx:pt idx="148"> $18,50,00,000 </cx:pt>
          <cx:pt idx="149"> $2,20,00,000 </cx:pt>
          <cx:pt idx="150"> $15,00,00,000 </cx:pt>
          <cx:pt idx="151"> $3,20,00,000 </cx:pt>
          <cx:pt idx="152"> $12,00,00,000 </cx:pt>
          <cx:pt idx="153"> $2,00,00,000 </cx:pt>
          <cx:pt idx="154"> $5,70,00,000 </cx:pt>
          <cx:pt idx="155"> $1,20,00,000 </cx:pt>
          <cx:pt idx="156"> $1,50,00,000 </cx:pt>
          <cx:pt idx="157"> $10,00,00,000 </cx:pt>
          <cx:pt idx="158"> $1,20,00,000 </cx:pt>
          <cx:pt idx="159"> $3,50,00,000 </cx:pt>
          <cx:pt idx="160"> $1,00,00,000 </cx:pt>
          <cx:pt idx="161"> $1,60,00,000 </cx:pt>
          <cx:pt idx="162"> $10,50,00,000 </cx:pt>
          <cx:pt idx="163"> $18,00,00,000 </cx:pt>
          <cx:pt idx="164"> $1,70,00,000 </cx:pt>
          <cx:pt idx="165"> $16,00,00,000 </cx:pt>
          <cx:pt idx="166"> $4,00,00,000 </cx:pt>
          <cx:pt idx="167"> $2,40,00,000 </cx:pt>
          <cx:pt idx="168"> $2,80,00,000 </cx:pt>
          <cx:pt idx="169"> $7,50,00,000 </cx:pt>
          <cx:pt idx="170"> $2,80,00,000 </cx:pt>
          <cx:pt idx="171"> $4,00,00,000 </cx:pt>
          <cx:pt idx="172"> $13,00,00,000 </cx:pt>
          <cx:pt idx="173"> $9,00,00,000 </cx:pt>
          <cx:pt idx="174"> $5,20,00,000 </cx:pt>
          <cx:pt idx="175"> $1,00,00,000 </cx:pt>
          <cx:pt idx="176"> $2,70,00,000 </cx:pt>
          <cx:pt idx="177"> $17,50,00,000 </cx:pt>
          <cx:pt idx="178"> $6,00,00,000 </cx:pt>
          <cx:pt idx="179"> $11,00,00,000 </cx:pt>
          <cx:pt idx="180"> $7,60,00,000 </cx:pt>
          <cx:pt idx="181"> $2,80,00,000 </cx:pt>
          <cx:pt idx="182"> $4,60,00,000 </cx:pt>
          <cx:pt idx="183"> $17,00,00,000 </cx:pt>
          <cx:pt idx="184"> $2,20,00,000 </cx:pt>
          <cx:pt idx="185"> $50,00,000 </cx:pt>
          <cx:pt idx="186"> $4,40,00,000 </cx:pt>
          <cx:pt idx="187"> $5,20,00,000 </cx:pt>
          <cx:pt idx="188"> $3,00,00,000 </cx:pt>
          <cx:pt idx="189"> $40,00,000 </cx:pt>
          <cx:pt idx="190"> $1,70,00,000 </cx:pt>
          <cx:pt idx="191"> $5,90,00,000 </cx:pt>
          <cx:pt idx="192"> $3,80,00,000 </cx:pt>
          <cx:pt idx="193"> $7,00,00,000 </cx:pt>
          <cx:pt idx="194"> $20,00,00,000 </cx:pt>
          <cx:pt idx="195"> $5,00,00,000 </cx:pt>
          <cx:pt idx="196"> $30,00,000 </cx:pt>
          <cx:pt idx="197"> $1,30,00,000 </cx:pt>
          <cx:pt idx="198"> $18,00,00,000 </cx:pt>
          <cx:pt idx="199"> $2,10,00,000 </cx:pt>
          <cx:pt idx="200"> $5,30,00,000 </cx:pt>
          <cx:pt idx="201"> $7,20,00,000 </cx:pt>
          <cx:pt idx="202"> $1,70,00,000 </cx:pt>
          <cx:pt idx="203"> $82,00,000 </cx:pt>
          <cx:pt idx="204"> $40,00,000 </cx:pt>
          <cx:pt idx="205"> $5,70,00,000 </cx:pt>
          <cx:pt idx="206"> $1,80,00,000 </cx:pt>
          <cx:pt idx="207"> $2,30,00,000 </cx:pt>
          <cx:pt idx="208"> $1,50,00,000 </cx:pt>
          <cx:pt idx="209"> $3,60,00,000 </cx:pt>
          <cx:pt idx="210"> $2,20,00,000 </cx:pt>
          <cx:pt idx="211"> $50,00,000 </cx:pt>
          <cx:pt idx="212"> $2,60,00,000 </cx:pt>
          <cx:pt idx="213"> $9,00,00,000 </cx:pt>
          <cx:pt idx="214"> $15,00,00,000 </cx:pt>
          <cx:pt idx="215"> $5,50,00,000 </cx:pt>
          <cx:pt idx="216"> $3,80,00,000 </cx:pt>
          <cx:pt idx="217"> $7,00,00,000 </cx:pt>
          <cx:pt idx="218"> $15,00,00,000 </cx:pt>
          <cx:pt idx="219"> $3,50,00,000 </cx:pt>
          <cx:pt idx="220"> $2,20,00,000 </cx:pt>
          <cx:pt idx="221"> $9,50,00,000 </cx:pt>
          <cx:pt idx="222"> $65,00,000 </cx:pt>
          <cx:pt idx="223"> $4,50,00,000 </cx:pt>
          <cx:pt idx="224"> $11,00,00,000 </cx:pt>
          <cx:pt idx="225"> $30,00,000 </cx:pt>
          <cx:pt idx="226"> $10,00,00,000 </cx:pt>
          <cx:pt idx="227"> $4,00,00,000 </cx:pt>
          <cx:pt idx="228"> $20,00,00,000 </cx:pt>
          <cx:pt idx="229"> $26,00,000 </cx:pt>
          <cx:pt idx="230"> $6,80,00,000 </cx:pt>
          <cx:pt idx="231"> $1,90,00,000 </cx:pt>
          <cx:pt idx="232"> $3,50,00,000 </cx:pt>
          <cx:pt idx="233"> $13,20,00,000 </cx:pt>
          <cx:pt idx="234"> $5,20,00,000 </cx:pt>
          <cx:pt idx="235"> $40,00,000 </cx:pt>
          <cx:pt idx="236"> $5,00,00,000 </cx:pt>
          <cx:pt idx="237"> $8,10,00,000 </cx:pt>
          <cx:pt idx="238"> $2,20,00,000 </cx:pt>
          <cx:pt idx="239"> $2,30,00,000 </cx:pt>
          <cx:pt idx="240"> $65,00,000 </cx:pt>
          <cx:pt idx="241"> $1,30,00,000 </cx:pt>
          <cx:pt idx="242"> $8,50,00,000 </cx:pt>
          <cx:pt idx="243"> $5,20,00,000 </cx:pt>
          <cx:pt idx="244"> $1,20,00,000 </cx:pt>
          <cx:pt idx="245"> $2,20,00,000 </cx:pt>
          <cx:pt idx="246"> $9,00,00,000 </cx:pt>
          <cx:pt idx="247"> $7,50,00,000 </cx:pt>
          <cx:pt idx="248"> $4,10,00,000 </cx:pt>
          <cx:pt idx="249"> $3,70,00,000 </cx:pt>
          <cx:pt idx="250"> $5,10,00,000 </cx:pt>
          <cx:pt idx="251"> $1,00,00,000 </cx:pt>
          <cx:pt idx="252"> $10,00,00,000 </cx:pt>
          <cx:pt idx="253"> $75,00,000 </cx:pt>
          <cx:pt idx="254"> $80,00,000 </cx:pt>
          <cx:pt idx="255"> $2,00,00,000 </cx:pt>
          <cx:pt idx="256"> $4,40,00,000 </cx:pt>
          <cx:pt idx="257"> $80,00,000 </cx:pt>
          <cx:pt idx="258"> $80,00,000 </cx:pt>
          <cx:pt idx="259"> $5,00,00,000 </cx:pt>
          <cx:pt idx="260"> $4,70,00,000 </cx:pt>
          <cx:pt idx="261"> $12,50,00,000 </cx:pt>
          <cx:pt idx="262"> $2,60,00,000 </cx:pt>
          <cx:pt idx="263"> $4,50,00,000 </cx:pt>
          <cx:pt idx="264"> $1,60,00,000 </cx:pt>
          <cx:pt idx="265"> $12,50,00,000 </cx:pt>
          <cx:pt idx="266"> $3,50,00,000 </cx:pt>
          <cx:pt idx="267"> $3,20,00,000 </cx:pt>
          <cx:pt idx="268"> $17,00,00,000 </cx:pt>
          <cx:pt idx="269"> $8,00,00,000 </cx:pt>
          <cx:pt idx="270"> $3,00,00,000 </cx:pt>
          <cx:pt idx="271"> $3,20,00,000 </cx:pt>
          <cx:pt idx="272"> $80,00,000 </cx:pt>
          <cx:pt idx="273"> $3,60,00,000 </cx:pt>
          <cx:pt idx="274"> $6,50,00,000 </cx:pt>
          <cx:pt idx="275"> $1,40,00,000 </cx:pt>
          <cx:pt idx="276"> $8,00,00,000 </cx:pt>
          <cx:pt idx="277"> $4,00,00,000 </cx:pt>
          <cx:pt idx="278"> $40,00,000 </cx:pt>
          <cx:pt idx="279"> $6,20,00,000 </cx:pt>
          <cx:pt idx="280"> $1,50,00,000 </cx:pt>
          <cx:pt idx="281"> $3,00,00,000 </cx:pt>
          <cx:pt idx="282"> $5,60,00,000 </cx:pt>
          <cx:pt idx="283"> $13,00,00,000 </cx:pt>
          <cx:pt idx="284"> $4,00,00,000 </cx:pt>
          <cx:pt idx="285"> $5,00,00,000 </cx:pt>
          <cx:pt idx="286"> $1,00,00,000 </cx:pt>
          <cx:pt idx="287"> $7,80,00,000 </cx:pt>
          <cx:pt idx="288"> $12,50,00,000 </cx:pt>
          <cx:pt idx="289"> $2,50,00,000 </cx:pt>
          <cx:pt idx="290"> $3,10,00,000 </cx:pt>
          <cx:pt idx="291"> $3,20,00,000 </cx:pt>
          <cx:pt idx="292"> $7,30,00,000 </cx:pt>
          <cx:pt idx="293"> $10,00,00,000 </cx:pt>
          <cx:pt idx="294"> $9,30,00,000 </cx:pt>
          <cx:pt idx="295"> $4,70,00,000 </cx:pt>
          <cx:pt idx="296"> $7,50,00,000 </cx:pt>
          <cx:pt idx="297"> $3,50,00,000 </cx:pt>
          <cx:pt idx="298"> $1,90,00,000 </cx:pt>
          <cx:pt idx="299"> $2,50,00,000 </cx:pt>
          <cx:pt idx="300"> $3,50,00,000 </cx:pt>
          <cx:pt idx="301"> $3,20,00,000 </cx:pt>
          <cx:pt idx="302"> $2,70,00,000 </cx:pt>
          <cx:pt idx="303"> $2,80,00,000 </cx:pt>
          <cx:pt idx="304"> $6,10,00,000 </cx:pt>
          <cx:pt idx="305"> $4,50,00,000 </cx:pt>
          <cx:pt idx="306"> $3,60,00,000 </cx:pt>
          <cx:pt idx="307"> $3,20,00,000 </cx:pt>
          <cx:pt idx="308"> $50,00,000 </cx:pt>
          <cx:pt idx="309"> $10,00,00,000 </cx:pt>
          <cx:pt idx="310"> $1,25,00,000 </cx:pt>
          <cx:pt idx="311"> $9,20,00,000 </cx:pt>
          <cx:pt idx="312"> $2,20,00,000 </cx:pt>
          <cx:pt idx="313"> $1,00,00,000 </cx:pt>
          <cx:pt idx="314"> $3,50,00,000 </cx:pt>
          <cx:pt idx="315"> $65,00,000 </cx:pt>
          <cx:pt idx="316"> $25,00,00,000 </cx:pt>
          <cx:pt idx="317"> $7,20,00,000 </cx:pt>
          <cx:pt idx="318"> $55,00,000 </cx:pt>
          <cx:pt idx="319"> $4,80,00,000 </cx:pt>
          <cx:pt idx="320"> $4,80,00,000 </cx:pt>
          <cx:pt idx="321"> $3,40,00,000 </cx:pt>
          <cx:pt idx="322"> $25,80,00,000 </cx:pt>
          <cx:pt idx="323"> $1,80,00,000 </cx:pt>
          <cx:pt idx="324"> $1,30,00,000 </cx:pt>
          <cx:pt idx="325"> $2,20,00,000 </cx:pt>
          <cx:pt idx="326"> $5,60,00,000 </cx:pt>
          <cx:pt idx="327"> $7,00,00,000 </cx:pt>
          <cx:pt idx="328"> $5,00,00,000 </cx:pt>
          <cx:pt idx="329"> $15,00,00,000 </cx:pt>
          <cx:pt idx="330"> $3,40,00,000 </cx:pt>
          <cx:pt idx="331"> $1,80,00,000 </cx:pt>
          <cx:pt idx="332"> $1,30,00,000 </cx:pt>
          <cx:pt idx="333"> $1,40,00,000 </cx:pt>
          <cx:pt idx="334"> $60,00,000 </cx:pt>
          <cx:pt idx="335"> $1,80,00,000 </cx:pt>
          <cx:pt idx="336"> $30,00,000 </cx:pt>
          <cx:pt idx="337"> $1,70,00,000 </cx:pt>
          <cx:pt idx="338"> $3,15,00,000 </cx:pt>
          <cx:pt idx="339"> $4,00,00,000 </cx:pt>
          <cx:pt idx="340"> $30,00,000 </cx:pt>
          <cx:pt idx="341"> $11,00,00,000 </cx:pt>
          <cx:pt idx="342"> $2,50,00,000 </cx:pt>
          <cx:pt idx="343"> $37,16,946 </cx:pt>
          <cx:pt idx="344"> $3,20,00,000 </cx:pt>
          <cx:pt idx="345"> $6,30,00,000 </cx:pt>
          <cx:pt idx="346"> $5,00,00,000 </cx:pt>
          <cx:pt idx="347"> $10,00,00,000 </cx:pt>
          <cx:pt idx="348"> $1,50,00,000 </cx:pt>
          <cx:pt idx="349"> $40,00,000 </cx:pt>
          <cx:pt idx="350"> $5,02,00,000 </cx:pt>
          <cx:pt idx="351"> $77,00,000 </cx:pt>
          <cx:pt idx="352"> $11,50,00,000 </cx:pt>
          <cx:pt idx="353"> $3,10,00,000 </cx:pt>
          <cx:pt idx="354"> $5,00,00,000 </cx:pt>
          <cx:pt idx="355"> $2,50,00,000 </cx:pt>
          <cx:pt idx="356"> $90,00,000 </cx:pt>
          <cx:pt idx="357"> $8,00,00,000 </cx:pt>
          <cx:pt idx="358"> $2,00,00,000 </cx:pt>
          <cx:pt idx="359"> $1,80,00,000 </cx:pt>
          <cx:pt idx="360"> $4,20,00,000 </cx:pt>
          <cx:pt idx="361"> $4,40,00,000 </cx:pt>
          <cx:pt idx="362"> $70,00,000 </cx:pt>
          <cx:pt idx="363"> $5,00,00,000 </cx:pt>
          <cx:pt idx="364"> $6,30,00,000 </cx:pt>
          <cx:pt idx="365"> $5,50,00,000 </cx:pt>
          <cx:pt idx="366"> $20,00,000 </cx:pt>
          <cx:pt idx="367"> $16,50,00,000 </cx:pt>
          <cx:pt idx="368"> $7,50,00,000 </cx:pt>
          <cx:pt idx="369"> $1,20,00,000 </cx:pt>
          <cx:pt idx="370"> $3,70,00,000 </cx:pt>
          <cx:pt idx="371"> $2,20,00,000 </cx:pt>
          <cx:pt idx="372"> $2,80,00,000 </cx:pt>
          <cx:pt idx="373"> $80,00,000 </cx:pt>
          <cx:pt idx="374"> $7,20,00,000 </cx:pt>
          <cx:pt idx="375"> $4,40,00,000 </cx:pt>
          <cx:pt idx="376"> $56,00,000 </cx:pt>
          <cx:pt idx="377"> $3,80,00,000 </cx:pt>
          <cx:pt idx="378"> $14,50,00,000 </cx:pt>
          <cx:pt idx="379"> $90,00,000 </cx:pt>
          <cx:pt idx="380"> $4,10,00,000 </cx:pt>
          <cx:pt idx="381"> $3,00,00,000 </cx:pt>
          <cx:pt idx="382"> $6,50,00,000 </cx:pt>
          <cx:pt idx="383"> $3,50,00,000 </cx:pt>
          <cx:pt idx="384"> $2,70,00,000 </cx:pt>
          <cx:pt idx="385"> $1,00,00,000 </cx:pt>
          <cx:pt idx="386"> $3,15,00,000 </cx:pt>
          <cx:pt idx="387"> $20,00,00,000 </cx:pt>
          <cx:pt idx="388"> $1,20,00,000 </cx:pt>
          <cx:pt idx="389"> $1,50,00,000 </cx:pt>
          <cx:pt idx="390"> $3,50,00,000 </cx:pt>
          <cx:pt idx="391"> $1,80,00,000 </cx:pt>
          <cx:pt idx="392"> $2,00,00,000 </cx:pt>
          <cx:pt idx="393"> $10,00,00,000 </cx:pt>
          <cx:pt idx="394"> $2,40,00,000 </cx:pt>
          <cx:pt idx="395"> $3,50,00,000 </cx:pt>
          <cx:pt idx="396"> $7,00,00,000 </cx:pt>
          <cx:pt idx="397"> $87,00,000 </cx:pt>
          <cx:pt idx="398"> $9,50,00,000 </cx:pt>
          <cx:pt idx="399"> $22,50,00,000 </cx:pt>
          <cx:pt idx="400"> $8,50,00,000 </cx:pt>
          <cx:pt idx="401"> $8,00,00,000 </cx:pt>
          <cx:pt idx="402"> $4,20,00,000 </cx:pt>
          <cx:pt idx="403"> $9,00,00,000 </cx:pt>
          <cx:pt idx="404"> $1,40,00,000 </cx:pt>
          <cx:pt idx="405"> $1,50,00,000 </cx:pt>
          <cx:pt idx="406"> $6,10,00,000 </cx:pt>
          <cx:pt idx="407"> $1,20,00,000 </cx:pt>
          <cx:pt idx="408"> $14,50,00,000 </cx:pt>
          <cx:pt idx="409"> $4,60,00,000 </cx:pt>
          <cx:pt idx="410"> $2,50,00,000 </cx:pt>
          <cx:pt idx="411"> $2,60,00,000 </cx:pt>
          <cx:pt idx="412"> $2,80,00,000 </cx:pt>
          <cx:pt idx="413"> $6,00,00,000 </cx:pt>
          <cx:pt idx="414"> $4,00,00,000 </cx:pt>
          <cx:pt idx="415"> $10,00,00,000 </cx:pt>
          <cx:pt idx="416"> $90,00,000 </cx:pt>
          <cx:pt idx="417"> $2,20,00,000 </cx:pt>
          <cx:pt idx="418"> $2,00,00,000 </cx:pt>
          <cx:pt idx="419"> $2,50,00,000 </cx:pt>
          <cx:pt idx="420"> $1,00,00,000 </cx:pt>
          <cx:pt idx="421"> $12,50,00,000 </cx:pt>
          <cx:pt idx="422"> $5,80,00,000 </cx:pt>
          <cx:pt idx="423"> $12,50,00,000 </cx:pt>
          <cx:pt idx="424"> $14,00,00,000 </cx:pt>
          <cx:pt idx="425"> $1,00,00,000 </cx:pt>
          <cx:pt idx="426"> $6,00,00,000 </cx:pt>
          <cx:pt idx="427"> $18,00,00,000 </cx:pt>
          <cx:pt idx="428"> $1,50,00,000 </cx:pt>
          <cx:pt idx="429"> $4,10,00,000 </cx:pt>
          <cx:pt idx="430"> $1,40,00,000 </cx:pt>
          <cx:pt idx="431"> $2,20,00,000 </cx:pt>
          <cx:pt idx="432"> $2,50,00,000 </cx:pt>
          <cx:pt idx="433"> $8,00,00,000 </cx:pt>
          <cx:pt idx="434"> $2,20,00,000 </cx:pt>
          <cx:pt idx="435"> $2,75,00,000 </cx:pt>
          <cx:pt idx="436"> $45,00,000 </cx:pt>
          <cx:pt idx="437"> $7,50,00,000 </cx:pt>
          <cx:pt idx="438"> $6,30,00,000 </cx:pt>
          <cx:pt idx="439"> $4,80,00,000 </cx:pt>
          <cx:pt idx="440"> $3,50,00,000 </cx:pt>
          <cx:pt idx="441"> $14,00,00,000 </cx:pt>
          <cx:pt idx="442"> $65,00,000 </cx:pt>
          <cx:pt idx="443"> $60,00,000 </cx:pt>
          <cx:pt idx="444"> $2,50,00,000 </cx:pt>
          <cx:pt idx="445"> $2,60,00,000 </cx:pt>
          <cx:pt idx="446"> $2,60,00,000 </cx:pt>
          <cx:pt idx="447"> $70,00,000 </cx:pt>
          <cx:pt idx="448"> $7,60,00,000 </cx:pt>
          <cx:pt idx="449"> $1,50,00,000 </cx:pt>
          <cx:pt idx="450"> $16,50,00,000 </cx:pt>
          <cx:pt idx="451"> $5,30,00,000 </cx:pt>
          <cx:pt idx="452"> $1,26,00,000 </cx:pt>
          <cx:pt idx="453"> $2,50,00,000 </cx:pt>
          <cx:pt idx="454"> $15,00,00,000 </cx:pt>
          <cx:pt idx="455"> $15,00,00,000 </cx:pt>
          <cx:pt idx="456"> $1,20,00,000 </cx:pt>
          <cx:pt idx="457"> $1,70,00,000 </cx:pt>
          <cx:pt idx="458"> $2,60,00,000 </cx:pt>
          <cx:pt idx="459"> $6,20,00,000 </cx:pt>
          <cx:pt idx="460"> $3,40,00,000 </cx:pt>
          <cx:pt idx="461"> $3,80,00,000 </cx:pt>
          <cx:pt idx="462"> $1,80,00,000 </cx:pt>
          <cx:pt idx="463"> $65,00,000 </cx:pt>
          <cx:pt idx="464"> $1,40,00,000 </cx:pt>
          <cx:pt idx="465"> $1,50,00,000 </cx:pt>
          <cx:pt idx="466"> $5,00,00,000 </cx:pt>
          <cx:pt idx="467"> $4,80,00,000 </cx:pt>
          <cx:pt idx="468"> $1,19,00,000 </cx:pt>
          <cx:pt idx="469"> $4,60,00,000 </cx:pt>
          <cx:pt idx="470"> $2,40,00,000 </cx:pt>
          <cx:pt idx="471"> $15,00,00,000 </cx:pt>
          <cx:pt idx="472"> $7,50,00,000 </cx:pt>
          <cx:pt idx="473"> $5,00,00,000 </cx:pt>
          <cx:pt idx="474"> $1,70,00,000 </cx:pt>
          <cx:pt idx="475"> $60,00,000 </cx:pt>
          <cx:pt idx="476"> $2,50,00,000 </cx:pt>
          <cx:pt idx="477"> $4,00,00,000 </cx:pt>
          <cx:pt idx="478"> $2,50,00,000 </cx:pt>
          <cx:pt idx="479"> $40,00,000 </cx:pt>
          <cx:pt idx="480"> $1,70,00,000 </cx:pt>
          <cx:pt idx="481"> $3,10,00,000 </cx:pt>
          <cx:pt idx="482"> $6,50,00,000 </cx:pt>
          <cx:pt idx="483"> $6,50,00,000 </cx:pt>
          <cx:pt idx="484"> $2,30,00,000 </cx:pt>
          <cx:pt idx="485"> $3,80,00,000 </cx:pt>
          <cx:pt idx="486"> $2,60,00,000 </cx:pt>
          <cx:pt idx="487"> $1,60,00,000 </cx:pt>
          <cx:pt idx="488"> $1,80,00,000 </cx:pt>
          <cx:pt idx="489"> $4,00,00,000 </cx:pt>
          <cx:pt idx="490"> $1,50,00,000 </cx:pt>
          <cx:pt idx="491"> $4,70,00,000 </cx:pt>
          <cx:pt idx="492"> $9,00,00,000 </cx:pt>
          <cx:pt idx="493"> $1,00,00,000 </cx:pt>
          <cx:pt idx="494"> $2,90,00,000 </cx:pt>
          <cx:pt idx="495"> $1,70,00,000 </cx:pt>
          <cx:pt idx="496"> $20,00,000 </cx:pt>
          <cx:pt idx="497"> $5,50,00,000 </cx:pt>
          <cx:pt idx="498"> $2,80,00,000 </cx:pt>
          <cx:pt idx="499"> $1,70,00,000 </cx:pt>
          <cx:pt idx="500"> $2,30,00,000 </cx:pt>
          <cx:pt idx="501"> $9,20,00,000 </cx:pt>
          <cx:pt idx="502"> $16,50,00,000 </cx:pt>
          <cx:pt idx="503"> $18,50,00,000 </cx:pt>
          <cx:pt idx="504"> $2,20,00,000 </cx:pt>
          <cx:pt idx="505"> $13,50,00,000 </cx:pt>
          <cx:pt idx="506"> $5,50,00,000 </cx:pt>
          <cx:pt idx="507"> $15,00,000 </cx:pt>
          <cx:pt idx="508"> $25,00,00,000 </cx:pt>
          <cx:pt idx="509"> $8,20,00,000 </cx:pt>
          <cx:pt idx="510"> $2,70,00,000 </cx:pt>
          <cx:pt idx="511"> $2,40,00,000 </cx:pt>
          <cx:pt idx="512"> $1,40,00,000 </cx:pt>
          <cx:pt idx="513"> $3,00,00,000 </cx:pt>
          <cx:pt idx="514"> $1,20,00,000 </cx:pt>
          <cx:pt idx="515"> $1,20,00,000 </cx:pt>
          <cx:pt idx="516"> $1,40,00,000 </cx:pt>
          <cx:pt idx="517"> $2,60,00,000 </cx:pt>
          <cx:pt idx="518"> $3,00,00,000 </cx:pt>
          <cx:pt idx="519"> $1,20,00,000 </cx:pt>
          <cx:pt idx="520"> $40,00,000 </cx:pt>
          <cx:pt idx="521"> $4,00,00,000 </cx:pt>
          <cx:pt idx="522"> $80,00,000 </cx:pt>
          <cx:pt idx="523"> $6,50,00,000 </cx:pt>
          <cx:pt idx="524"> $4,00,00,000 </cx:pt>
          <cx:pt idx="525"> $6,50,00,000 </cx:pt>
          <cx:pt idx="526"> $2,50,00,000 </cx:pt>
          <cx:pt idx="527"> $1,80,00,000 </cx:pt>
          <cx:pt idx="528"> $7,00,00,000 </cx:pt>
          <cx:pt idx="529"> $14,00,00,000 </cx:pt>
          <cx:pt idx="530"> $4,00,00,000 </cx:pt>
          <cx:pt idx="531"> $2,60,00,000 </cx:pt>
          <cx:pt idx="532"> $5,50,00,000 </cx:pt>
          <cx:pt idx="533"> $13,00,00,000 </cx:pt>
          <cx:pt idx="534"> $4,50,00,000 </cx:pt>
          <cx:pt idx="535"> $1,60,00,000 </cx:pt>
          <cx:pt idx="536"> $40,00,000 </cx:pt>
          <cx:pt idx="537"> $1,00,00,000 </cx:pt>
          <cx:pt idx="538"> $3,42,00,000 </cx:pt>
          <cx:pt idx="539"> $2,50,00,000 </cx:pt>
          <cx:pt idx="540"> $5,50,00,000 </cx:pt>
          <cx:pt idx="541"> $1,80,00,000 </cx:pt>
          <cx:pt idx="542"> $6,00,00,000 </cx:pt>
          <cx:pt idx="543"> $8,40,00,000 </cx:pt>
          <cx:pt idx="544"> $7,80,00,000 </cx:pt>
          <cx:pt idx="545"> $1,40,00,000 </cx:pt>
          <cx:pt idx="546"> $75,00,000 </cx:pt>
          <cx:pt idx="547"> $84,95,000 </cx:pt>
          <cx:pt idx="548"> $3,50,00,000 </cx:pt>
          <cx:pt idx="549"> $4,20,00,000 </cx:pt>
          <cx:pt idx="550"> $13,50,00,000 </cx:pt>
          <cx:pt idx="551"> $7,00,00,000 </cx:pt>
          <cx:pt idx="552"> $4,50,00,000 </cx:pt>
          <cx:pt idx="553"> $10,00,00,000 </cx:pt>
          <cx:pt idx="554"> $2,20,00,000 </cx:pt>
          <cx:pt idx="555"> $3,50,00,000 </cx:pt>
          <cx:pt idx="556"> $8,00,00,000 </cx:pt>
          <cx:pt idx="557"> $2,40,00,000 </cx:pt>
          <cx:pt idx="558"> $8,00,00,000 </cx:pt>
          <cx:pt idx="559"> $4,50,00,000 </cx:pt>
          <cx:pt idx="560"> $2,20,00,000 </cx:pt>
          <cx:pt idx="561"> $5,00,00,000 </cx:pt>
          <cx:pt idx="562"> $4,00,00,000 </cx:pt>
          <cx:pt idx="563"> $76,23,000 </cx:pt>
          <cx:pt idx="564"> $3,40,00,000 </cx:pt>
          <cx:pt idx="565"> $2,20,00,000 </cx:pt>
          <cx:pt idx="566"> $1,70,00,000 </cx:pt>
          <cx:pt idx="567"> $1,80,00,000 </cx:pt>
          <cx:pt idx="568"> $2,40,00,000 </cx:pt>
          <cx:pt idx="569"> $2,80,00,000 </cx:pt>
          <cx:pt idx="570"> $1,50,00,000 </cx:pt>
          <cx:pt idx="571"> $7,00,00,000 </cx:pt>
          <cx:pt idx="572"> $6,00,00,000 </cx:pt>
          <cx:pt idx="573"> $5,50,00,000 </cx:pt>
          <cx:pt idx="574"> $1,50,00,000 </cx:pt>
          <cx:pt idx="575"> $3,60,00,000 </cx:pt>
          <cx:pt idx="576"> $3,25,00,000 </cx:pt>
          <cx:pt idx="577"> $10,00,00,000 </cx:pt>
          <cx:pt idx="578"> $2,60,00,000 </cx:pt>
          <cx:pt idx="579"> $4,00,00,000 </cx:pt>
          <cx:pt idx="580"> $3,40,00,000 </cx:pt>
          <cx:pt idx="581"> $1,10,00,000 </cx:pt>
          <cx:pt idx="582"> $5,80,00,000 </cx:pt>
          <cx:pt idx="583"> $4,60,00,000 </cx:pt>
          <cx:pt idx="584"> $1,14,00,000 </cx:pt>
          <cx:pt idx="585"> $6,20,00,000 </cx:pt>
          <cx:pt idx="586"> $3,10,00,000 </cx:pt>
          <cx:pt idx="587"> $7,50,00,000 </cx:pt>
          <cx:pt idx="588"> $7,40,00,000 </cx:pt>
          <cx:pt idx="589"> $4,80,00,000 </cx:pt>
          <cx:pt idx="590"> $2,00,00,000 </cx:pt>
          <cx:pt idx="591"> $3,10,00,000 </cx:pt>
          <cx:pt idx="592"> $2,60,00,000 </cx:pt>
          <cx:pt idx="593"> $2,20,00,000 </cx:pt>
          <cx:pt idx="594"> $2,60,00,000 </cx:pt>
          <cx:pt idx="595"> $2,50,00,000 </cx:pt>
          <cx:pt idx="596"> $80,00,000 </cx:pt>
          <cx:pt idx="597"> $2,50,00,000 </cx:pt>
          <cx:pt idx="598"> $11,00,00,000 </cx:pt>
          <cx:pt idx="599"> $3,60,00,000 </cx:pt>
          <cx:pt idx="600"> $15,00,00,000 </cx:pt>
          <cx:pt idx="601"> $2,00,00,000 </cx:pt>
          <cx:pt idx="602"> $1,20,00,000 </cx:pt>
          <cx:pt idx="603"> $1,20,00,000 </cx:pt>
          <cx:pt idx="604"> $5,40,00,000 </cx:pt>
          <cx:pt idx="605"> $2,60,00,000 </cx:pt>
          <cx:pt idx="606"> $65,00,000 </cx:pt>
          <cx:pt idx="607"> $8,00,00,000 </cx:pt>
          <cx:pt idx="608"> $1,00,00,000 </cx:pt>
          <cx:pt idx="609"> $3,02,50,000 </cx:pt>
          <cx:pt idx="610"> $3,00,00,000 </cx:pt>
          <cx:pt idx="611"> $1,70,00,000 </cx:pt>
          <cx:pt idx="612"> $2,00,00,000 </cx:pt>
          <cx:pt idx="613"> $87,00,000 </cx:pt>
          <cx:pt idx="614"> $1,20,00,000 </cx:pt>
          <cx:pt idx="615"> $4,40,00,000 </cx:pt>
          <cx:pt idx="616"> $7,50,00,000 </cx:pt>
          <cx:pt idx="617"> $18,00,00,000 </cx:pt>
          <cx:pt idx="618"> $6,50,00,000 </cx:pt>
          <cx:pt idx="619"> $3,50,00,000 </cx:pt>
          <cx:pt idx="620"> $4,50,00,000 </cx:pt>
          <cx:pt idx="621"> $2,20,00,000 </cx:pt>
          <cx:pt idx="622"> $1,50,00,000 </cx:pt>
          <cx:pt idx="623"> $3,30,00,000 </cx:pt>
          <cx:pt idx="624"> $1,10,00,000 </cx:pt>
          <cx:pt idx="625"> $75,00,000 </cx:pt>
          <cx:pt idx="626"> $3,60,00,000 </cx:pt>
          <cx:pt idx="627"> $7,00,00,000 </cx:pt>
          <cx:pt idx="628"> $36,60,000 </cx:pt>
          <cx:pt idx="629"> $1,50,00,000 </cx:pt>
          <cx:pt idx="630"> $5,30,00,000 </cx:pt>
          <cx:pt idx="631"> $8,50,00,000 </cx:pt>
          <cx:pt idx="632"> $7,50,00,000 </cx:pt>
          <cx:pt idx="633"> $14,00,00,000 </cx:pt>
          <cx:pt idx="634"> $55,00,000 </cx:pt>
          <cx:pt idx="635"> $7,50,00,000 </cx:pt>
          <cx:pt idx="636"> $4,00,00,000 </cx:pt>
          <cx:pt idx="637"> $12,00,00,000 </cx:pt>
          <cx:pt idx="638"> $80,00,000 </cx:pt>
          <cx:pt idx="639"> $35,00,000 </cx:pt>
          <cx:pt idx="640"> $13,50,00,000 </cx:pt>
          <cx:pt idx="641"> $7,20,00,000 </cx:pt>
          <cx:pt idx="642"> $1,80,00,000 </cx:pt>
          <cx:pt idx="643"> $2,00,00,000 </cx:pt>
          <cx:pt idx="644"> $1,50,00,000 </cx:pt>
          <cx:pt idx="645"> $4,00,00,000 </cx:pt>
          <cx:pt idx="646"> $2,80,00,000 </cx:pt>
          <cx:pt idx="647"> $30,00,000 </cx:pt>
          <cx:pt idx="648"> $2,50,00,000 </cx:pt>
          <cx:pt idx="649"> $5,00,00,000 </cx:pt>
          <cx:pt idx="650"> $3,00,00,000 </cx:pt>
          <cx:pt idx="651"> $4,00,00,000 </cx:pt>
          <cx:pt idx="652"> $4,80,00,000 </cx:pt>
          <cx:pt idx="653"> $6,00,00,000 </cx:pt>
          <cx:pt idx="654"> $8,50,00,000 </cx:pt>
          <cx:pt idx="655"> $5,00,00,000 </cx:pt>
          <cx:pt idx="656"> $1,00,00,000 </cx:pt>
          <cx:pt idx="657"> $2,50,00,000 </cx:pt>
          <cx:pt idx="658"> $1,40,00,000 </cx:pt>
          <cx:pt idx="659"> $5,00,00,000 </cx:pt>
          <cx:pt idx="660"> $2,60,00,000 </cx:pt>
          <cx:pt idx="661"> $6,00,00,000 </cx:pt>
          <cx:pt idx="662"> $1,25,00,000 </cx:pt>
          <cx:pt idx="663"> $36,00,000 </cx:pt>
          <cx:pt idx="664"> $9,20,00,000 </cx:pt>
          <cx:pt idx="665"> $1,20,00,000 </cx:pt>
          <cx:pt idx="666"> $70,00,000 </cx:pt>
          <cx:pt idx="667"> $2,00,00,000 </cx:pt>
          <cx:pt idx="668"> $1,20,00,000 </cx:pt>
          <cx:pt idx="669"> $8,00,00,000 </cx:pt>
          <cx:pt idx="670"> $3,20,00,000 </cx:pt>
          <cx:pt idx="671"> $1,20,00,000 </cx:pt>
          <cx:pt idx="672"> $2,00,00,000 </cx:pt>
          <cx:pt idx="673"> $4,00,00,000 </cx:pt>
          <cx:pt idx="674"> $2,00,00,000 </cx:pt>
          <cx:pt idx="675"> $6,00,00,000 </cx:pt>
          <cx:pt idx="676"> $2,00,00,000 </cx:pt>
          <cx:pt idx="677"> $60,00,000 </cx:pt>
          <cx:pt idx="678"> $10,50,00,000 </cx:pt>
          <cx:pt idx="679"> $2,00,00,000 </cx:pt>
          <cx:pt idx="680"> $5,00,00,000 </cx:pt>
          <cx:pt idx="681"> $30,00,000 </cx:pt>
          <cx:pt idx="682"> $2,00,00,000 </cx:pt>
          <cx:pt idx="683"> $1,70,00,000 </cx:pt>
          <cx:pt idx="684"> $2,35,00,000 </cx:pt>
          <cx:pt idx="685"> $20,00,000 </cx:pt>
          <cx:pt idx="686"> $4,50,00,000 </cx:pt>
          <cx:pt idx="687"> $1,50,00,000 </cx:pt>
          <cx:pt idx="688"> $38,00,000 </cx:pt>
          <cx:pt idx="689"> $1,90,00,000 </cx:pt>
          <cx:pt idx="690"> $6,00,00,000 </cx:pt>
          <cx:pt idx="691"> $5,50,00,000 </cx:pt>
          <cx:pt idx="692"> $19,00,00,000 </cx:pt>
          <cx:pt idx="693"> $1,20,00,000 </cx:pt>
          <cx:pt idx="694"> $5,00,00,000 </cx:pt>
          <cx:pt idx="695"> $2,00,00,000 </cx:pt>
          <cx:pt idx="696"> $17,00,00,000 </cx:pt>
          <cx:pt idx="697"> $5,00,00,000 </cx:pt>
          <cx:pt idx="698"> $25,00,000 </cx:pt>
          <cx:pt idx="699"> $3,00,00,000 </cx:pt>
          <cx:pt idx="700"> $12,50,00,000 </cx:pt>
          <cx:pt idx="701"> $1,70,00,000 </cx:pt>
          <cx:pt idx="702"> $2,20,00,000 </cx:pt>
          <cx:pt idx="703"> $65,00,000 </cx:pt>
          <cx:pt idx="704"> $1,25,00,000 </cx:pt>
          <cx:pt idx="705"> $7,50,00,000 </cx:pt>
          <cx:pt idx="706"> $3,00,00,000 </cx:pt>
          <cx:pt idx="707"> $2,10,00,000 </cx:pt>
          <cx:pt idx="708"> $18,00,000 </cx:pt>
          <cx:pt idx="709"> $1,50,00,000 </cx:pt>
          <cx:pt idx="710"> $1,80,00,000 </cx:pt>
          <cx:pt idx="711"> $1,70,00,000 </cx:pt>
          <cx:pt idx="712"> $2,00,00,000 </cx:pt>
          <cx:pt idx="713"> $75,00,000 </cx:pt>
          <cx:pt idx="714"> $25,00,000 </cx:pt>
          <cx:pt idx="715"> $2,00,00,000 </cx:pt>
          <cx:pt idx="716"> $1,50,00,000 </cx:pt>
          <cx:pt idx="717"> $1,30,00,000 </cx:pt>
          <cx:pt idx="718"> $14,00,00,000 </cx:pt>
          <cx:pt idx="719"> $1,50,00,000 </cx:pt>
          <cx:pt idx="720"> $80,00,000 </cx:pt>
          <cx:pt idx="721"> $5,50,00,000 </cx:pt>
          <cx:pt idx="722"> $17,00,00,000 </cx:pt>
          <cx:pt idx="723"> $3,00,00,000 </cx:pt>
          <cx:pt idx="724"> $1,00,00,000 </cx:pt>
          <cx:pt idx="725"> $75,00,000 </cx:pt>
          <cx:pt idx="726"> $75,00,000 </cx:pt>
          <cx:pt idx="727"> $1,80,00,000 </cx:pt>
          <cx:pt idx="728"> $3,20,00,000 </cx:pt>
          <cx:pt idx="729"> $1,38,00,000 </cx:pt>
          <cx:pt idx="730"> $9,50,00,000 </cx:pt>
          <cx:pt idx="731"> $2,00,00,000 </cx:pt>
          <cx:pt idx="732"> $7,00,00,000 </cx:pt>
          <cx:pt idx="733"> $1,50,00,000 </cx:pt>
          <cx:pt idx="734"> $1,80,00,000 </cx:pt>
          <cx:pt idx="735"> $1,70,00,000 </cx:pt>
          <cx:pt idx="736"> $10,90,00,000 </cx:pt>
          <cx:pt idx="737"> $3,00,00,000 </cx:pt>
          <cx:pt idx="738"> $2,40,00,000 </cx:pt>
          <cx:pt idx="739"> $3,10,00,000 </cx:pt>
          <cx:pt idx="740"> $1,20,00,000 </cx:pt>
          <cx:pt idx="741"> $80,00,000 </cx:pt>
          <cx:pt idx="742"> $6,50,00,000 </cx:pt>
          <cx:pt idx="743"> $21,00,00,000 </cx:pt>
          <cx:pt idx="744"> $83,00,000 </cx:pt>
          <cx:pt idx="745"> $9,00,00,000 </cx:pt>
          <cx:pt idx="746"> $3,70,00,000 </cx:pt>
          <cx:pt idx="747"> $4,00,00,000 </cx:pt>
          <cx:pt idx="748"> $1,90,00,000 </cx:pt>
          <cx:pt idx="749"> $3,00,00,000 </cx:pt>
          <cx:pt idx="750"> $2,10,00,000 </cx:pt>
          <cx:pt idx="751"> $1,00,00,000 </cx:pt>
          <cx:pt idx="752"> $50,00,000 </cx:pt>
          <cx:pt idx="753"> $3,00,00,000 </cx:pt>
          <cx:pt idx="754"> $7,50,00,000 </cx:pt>
          <cx:pt idx="755"> $4,80,00,000 </cx:pt>
          <cx:pt idx="756"> $1,60,00,000 </cx:pt>
          <cx:pt idx="757"> $2,20,00,000 </cx:pt>
          <cx:pt idx="758"> $2,60,00,000 </cx:pt>
          <cx:pt idx="759"> $1,20,00,000 </cx:pt>
          <cx:pt idx="760"> $1,50,00,000 </cx:pt>
          <cx:pt idx="761"> $1,80,00,000 </cx:pt>
          <cx:pt idx="762"> $38,50,000 </cx:pt>
          <cx:pt idx="763"> $5,00,00,000 </cx:pt>
          <cx:pt idx="764"> $3,00,00,000 </cx:pt>
          <cx:pt idx="765"> $3,00,00,000 </cx:pt>
          <cx:pt idx="766"> $1,50,00,000 </cx:pt>
          <cx:pt idx="767"> $1,50,00,000 </cx:pt>
          <cx:pt idx="768"> $4,00,00,000 </cx:pt>
          <cx:pt idx="769"> $1,40,00,000 </cx:pt>
          <cx:pt idx="770"> $1,60,00,000 </cx:pt>
          <cx:pt idx="771"> $20,00,00,000 </cx:pt>
          <cx:pt idx="772"> $3,00,00,000 </cx:pt>
          <cx:pt idx="773"> $2,00,00,000 </cx:pt>
          <cx:pt idx="774"> $1,00,00,000 </cx:pt>
          <cx:pt idx="775"> $35,00,000 </cx:pt>
          <cx:pt idx="776"> $1,50,00,000 </cx:pt>
          <cx:pt idx="777"> $3,00,00,000 </cx:pt>
          <cx:pt idx="778"> $2,70,00,000 </cx:pt>
          <cx:pt idx="779"> $6,00,00,000 </cx:pt>
          <cx:pt idx="780"> $22,50,00,000 </cx:pt>
          <cx:pt idx="781"> $6,00,00,000 </cx:pt>
          <cx:pt idx="782"> $1,00,00,000 </cx:pt>
          <cx:pt idx="783"> $1,00,00,000 </cx:pt>
          <cx:pt idx="784"> $3,00,00,000 </cx:pt>
          <cx:pt idx="785"> $1,50,00,000 </cx:pt>
          <cx:pt idx="786"> $6,10,00,000 </cx:pt>
          <cx:pt idx="787"> $3,52,00,000 </cx:pt>
          <cx:pt idx="788"> $65,00,000 </cx:pt>
          <cx:pt idx="789"> $2,00,00,000 </cx:pt>
          <cx:pt idx="790"> $11,00,00,000 </cx:pt>
          <cx:pt idx="791"> $8,00,000 </cx:pt>
          <cx:pt idx="792"> $1,94,30,000 </cx:pt>
          <cx:pt idx="793"> $3,50,00,000 </cx:pt>
          <cx:pt idx="794"> $4,00,00,000 </cx:pt>
          <cx:pt idx="795"> $90,00,000 </cx:pt>
          <cx:pt idx="796"> $5,80,00,000 </cx:pt>
          <cx:pt idx="797"> $4,00,00,000 </cx:pt>
          <cx:pt idx="798"> $3,00,00,000 </cx:pt>
          <cx:pt idx="799"> $2,90,00,000 </cx:pt>
          <cx:pt idx="800"> $4,00,00,000 </cx:pt>
          <cx:pt idx="801"> $2,50,00,000 </cx:pt>
          <cx:pt idx="802"> $8,00,00,000 </cx:pt>
          <cx:pt idx="803"> $6,80,00,000 </cx:pt>
          <cx:pt idx="804"> $80,00,000 </cx:pt>
          <cx:pt idx="805"> $8,50,00,000 </cx:pt>
          <cx:pt idx="806"> $3,90,00,000 </cx:pt>
          <cx:pt idx="807"> $23,00,00,000 </cx:pt>
          <cx:pt idx="808"> $14,50,00,000 </cx:pt>
          <cx:pt idx="809"> $3,50,00,000 </cx:pt>
          <cx:pt idx="810"> $1,50,00,000 </cx:pt>
          <cx:pt idx="811"> $80,00,000 </cx:pt>
          <cx:pt idx="812"> $2,40,00,000 </cx:pt>
          <cx:pt idx="813"> $1,50,00,000 </cx:pt>
          <cx:pt idx="814"> $2,00,00,000 </cx:pt>
          <cx:pt idx="815"> $1,10,00,000 </cx:pt>
          <cx:pt idx="816"> $2,00,00,000 </cx:pt>
          <cx:pt idx="817"> $2,00,00,000 </cx:pt>
          <cx:pt idx="818"> $2,50,00,000 </cx:pt>
          <cx:pt idx="819"> $2,50,00,000 </cx:pt>
          <cx:pt idx="820"> $4,00,00,000 </cx:pt>
          <cx:pt idx="821"> $1,50,00,000 </cx:pt>
          <cx:pt idx="822"> $4,50,00,000 </cx:pt>
          <cx:pt idx="823"> $50,00,000 </cx:pt>
          <cx:pt idx="824"> $15,00,00,000 </cx:pt>
          <cx:pt idx="825"> $3,30,00,000 </cx:pt>
          <cx:pt idx="826"> $1,70,00,000 </cx:pt>
          <cx:pt idx="827"> $4,00,00,000 </cx:pt>
          <cx:pt idx="828"> $28,00,000 </cx:pt>
          <cx:pt idx="829"> $1,70,00,000 </cx:pt>
          <cx:pt idx="830"> $65,00,000 </cx:pt>
          <cx:pt idx="831"> $45,00,000 </cx:pt>
          <cx:pt idx="832"> $3,20,00,000 </cx:pt>
          <cx:pt idx="833"> $9,00,00,000 </cx:pt>
          <cx:pt idx="834"> $48,00,000 </cx:pt>
          <cx:pt idx="835"> $2,60,00,000 </cx:pt>
          <cx:pt idx="836"> $30,00,000 </cx:pt>
          <cx:pt idx="837"> $4,00,00,000 </cx:pt>
          <cx:pt idx="838"> $3,00,00,000 </cx:pt>
          <cx:pt idx="839"> $1,60,00,000 </cx:pt>
          <cx:pt idx="840"> $6,00,00,000 </cx:pt>
          <cx:pt idx="841"> $7,00,00,000 </cx:pt>
          <cx:pt idx="842"> $4,50,00,000 </cx:pt>
          <cx:pt idx="843"> $2,40,00,000 </cx:pt>
          <cx:pt idx="844"> $10,00,00,000 </cx:pt>
          <cx:pt idx="845"> $4,00,00,000 </cx:pt>
          <cx:pt idx="846"> $9,00,00,000 </cx:pt>
          <cx:pt idx="847"> $10,00,00,000 </cx:pt>
          <cx:pt idx="848"> $1,00,00,000 </cx:pt>
          <cx:pt idx="849"> $2,60,00,000 </cx:pt>
          <cx:pt idx="850"> $15,00,00,000 </cx:pt>
          <cx:pt idx="851"> $4,00,00,000 </cx:pt>
          <cx:pt idx="852"> $1,70,00,000 </cx:pt>
          <cx:pt idx="853"> $1,70,00,000 </cx:pt>
          <cx:pt idx="854"> $15,00,00,000 </cx:pt>
          <cx:pt idx="855"> $2,60,00,000 </cx:pt>
          <cx:pt idx="856"> $5,00,00,000 </cx:pt>
          <cx:pt idx="857"> $60,00,000 </cx:pt>
          <cx:pt idx="858"> $85,00,000 </cx:pt>
          <cx:pt idx="859"> $82,00,000 </cx:pt>
          <cx:pt idx="860"> $15,00,00,000 </cx:pt>
          <cx:pt idx="861"> $1,50,00,000 </cx:pt>
          <cx:pt idx="862"> $1,50,00,000 </cx:pt>
          <cx:pt idx="863"> $6,10,00,000 </cx:pt>
          <cx:pt idx="864"> $1,30,00,000 </cx:pt>
          <cx:pt idx="865"> $90,00,000 </cx:pt>
          <cx:pt idx="866"> $50,00,000 </cx:pt>
          <cx:pt idx="867"> $65,00,000 </cx:pt>
          <cx:pt idx="868"> $1,00,00,000 </cx:pt>
          <cx:pt idx="869"> $1,50,00,000 </cx:pt>
          <cx:pt idx="870"> $30,00,000 </cx:pt>
          <cx:pt idx="871"> $10,30,00,000 </cx:pt>
          <cx:pt idx="872"> $40,00,000 </cx:pt>
          <cx:pt idx="873"> $20,00,000 </cx:pt>
          <cx:pt idx="874"> $3,50,00,000 </cx:pt>
          <cx:pt idx="875"> $1,25,00,000 </cx:pt>
          <cx:pt idx="876"> $3,00,00,000 </cx:pt>
          <cx:pt idx="877"> $4,50,00,000 </cx:pt>
          <cx:pt idx="878"> $9,00,00,000 </cx:pt>
          <cx:pt idx="879"> $90,00,000 </cx:pt>
          <cx:pt idx="880"> $50,00,000 </cx:pt>
          <cx:pt idx="881"> $3,60,00,000 </cx:pt>
          <cx:pt idx="882"> $10,30,00,000 </cx:pt>
          <cx:pt idx="883"> $75,00,000 </cx:pt>
          <cx:pt idx="884"> $1,20,00,000 </cx:pt>
          <cx:pt idx="885"> $65,00,000 </cx:pt>
          <cx:pt idx="886"> $64,00,000 </cx:pt>
          <cx:pt idx="887"> $7,50,00,000 </cx:pt>
          <cx:pt idx="888"> $3,00,00,000 </cx:pt>
          <cx:pt idx="889"> $2,50,00,000 </cx:pt>
          <cx:pt idx="890"> $6,00,00,000 </cx:pt>
          <cx:pt idx="891"> $2,60,00,000 </cx:pt>
          <cx:pt idx="892"> $1,68,00,000 </cx:pt>
          <cx:pt idx="893"> $5,50,00,000 </cx:pt>
          <cx:pt idx="894"> $1,70,00,000 </cx:pt>
          <cx:pt idx="895"> $65,00,000 </cx:pt>
          <cx:pt idx="896"> $80,00,000 </cx:pt>
          <cx:pt idx="897"> $2,50,00,000 </cx:pt>
          <cx:pt idx="898"> $67,00,000 </cx:pt>
          <cx:pt idx="899"> $50,00,000 </cx:pt>
          <cx:pt idx="900"> $2,70,00,000 </cx:pt>
          <cx:pt idx="901"> $40,00,000 </cx:pt>
          <cx:pt idx="902"> $1,80,00,000 </cx:pt>
          <cx:pt idx="903"> $2,40,00,000 </cx:pt>
          <cx:pt idx="904"> $75,00,000 </cx:pt>
          <cx:pt idx="905"> $1,50,00,000 </cx:pt>
          <cx:pt idx="906"> $15,00,00,000 </cx:pt>
          <cx:pt idx="907"> $50,00,000 </cx:pt>
          <cx:pt idx="908"> $3,20,00,000 </cx:pt>
          <cx:pt idx="909"> $3,00,00,000 </cx:pt>
          <cx:pt idx="910"> $3,20,00,000 </cx:pt>
          <cx:pt idx="911"> $4,00,00,000 </cx:pt>
          <cx:pt idx="912"> $1,80,00,000 </cx:pt>
          <cx:pt idx="913"> $5,50,00,000 </cx:pt>
          <cx:pt idx="914"> $2,20,00,000 </cx:pt>
          <cx:pt idx="915"> $8,50,00,000 </cx:pt>
          <cx:pt idx="916"> $1,00,00,000 </cx:pt>
          <cx:pt idx="917"> $3,50,00,000 </cx:pt>
          <cx:pt idx="918"> $1,80,00,000 </cx:pt>
          <cx:pt idx="919"> $4,00,00,000 </cx:pt>
          <cx:pt idx="920"> $2,20,00,000 </cx:pt>
          <cx:pt idx="921"> $3,40,00,000 </cx:pt>
          <cx:pt idx="922"> $4,50,00,000 </cx:pt>
          <cx:pt idx="923"> $2,80,00,000 </cx:pt>
          <cx:pt idx="924"> $10,00,000 </cx:pt>
          <cx:pt idx="925"> $3,00,00,000 </cx:pt>
          <cx:pt idx="926"> $1,50,00,000 </cx:pt>
          <cx:pt idx="927"> $1,00,00,000 </cx:pt>
          <cx:pt idx="928"> $1,30,00,000 </cx:pt>
          <cx:pt idx="929"> $2,30,00,000 </cx:pt>
          <cx:pt idx="930"> $1,70,00,000 </cx:pt>
          <cx:pt idx="931"> $1,50,00,000 </cx:pt>
          <cx:pt idx="932"> $2,40,00,000 </cx:pt>
          <cx:pt idx="933"> $1,70,00,000 </cx:pt>
          <cx:pt idx="934"> $2,20,00,000 </cx:pt>
          <cx:pt idx="935"> $80,00,000 </cx:pt>
          <cx:pt idx="936"> $2,20,00,000 </cx:pt>
          <cx:pt idx="937"> $1,80,00,000 </cx:pt>
          <cx:pt idx="938"> $3,00,00,000 </cx:pt>
          <cx:pt idx="939"> $1,25,00,000 </cx:pt>
          <cx:pt idx="940"> $1,20,00,000 </cx:pt>
          <cx:pt idx="941"> $2,50,00,000 </cx:pt>
          <cx:pt idx="942"> $2,60,00,000 </cx:pt>
          <cx:pt idx="943"> $1,40,00,000 </cx:pt>
          <cx:pt idx="944"> $25,00,000 </cx:pt>
          <cx:pt idx="945"> $5,00,00,000 </cx:pt>
          <cx:pt idx="946"> $1,70,00,000 </cx:pt>
          <cx:pt idx="947"> $3,50,00,000 </cx:pt>
          <cx:pt idx="948"> $1,20,00,000 </cx:pt>
          <cx:pt idx="949"> $65,00,000 </cx:pt>
          <cx:pt idx="950"> $6,50,00,000 </cx:pt>
          <cx:pt idx="951"> $1,00,00,000 </cx:pt>
          <cx:pt idx="952"> $5,00,00,000 </cx:pt>
          <cx:pt idx="953"> $80,00,000 </cx:pt>
          <cx:pt idx="954"> $2,20,00,000 </cx:pt>
          <cx:pt idx="955"> $5,50,00,000 </cx:pt>
          <cx:pt idx="956"> $8,20,00,000 </cx:pt>
          <cx:pt idx="957"> $3,00,00,000 </cx:pt>
          <cx:pt idx="958"> $2,60,00,000 </cx:pt>
          <cx:pt idx="959"> $7,50,00,000 </cx:pt>
          <cx:pt idx="960"> $2,40,00,000 </cx:pt>
          <cx:pt idx="961"> $70,00,000 </cx:pt>
          <cx:pt idx="962"> $1,00,00,000 </cx:pt>
          <cx:pt idx="963"> $10,00,00,000 </cx:pt>
          <cx:pt idx="964"> $65,00,000 </cx:pt>
          <cx:pt idx="965"> $1,80,00,000 </cx:pt>
          <cx:pt idx="966"> $3,50,00,000 </cx:pt>
          <cx:pt idx="967"> $2,10,00,000 </cx:pt>
          <cx:pt idx="968"> $80,00,000 </cx:pt>
          <cx:pt idx="969"> $11,00,00,000 </cx:pt>
          <cx:pt idx="970"> $60,00,000 </cx:pt>
          <cx:pt idx="971"> $80,00,000 </cx:pt>
          <cx:pt idx="972"> $16,50,00,000 </cx:pt>
          <cx:pt idx="973"> $30,00,000 </cx:pt>
          <cx:pt idx="974"> $21,00,00,000 </cx:pt>
          <cx:pt idx="975"> $84,00,000 </cx:pt>
          <cx:pt idx="976"> $1,20,00,000 </cx:pt>
          <cx:pt idx="977"> $4,00,00,000 </cx:pt>
          <cx:pt idx="978"> $2,50,00,000 </cx:pt>
          <cx:pt idx="979"> $1,00,00,000 </cx:pt>
          <cx:pt idx="980"> $3,20,00,000 </cx:pt>
          <cx:pt idx="981"> $1,00,00,000 </cx:pt>
          <cx:pt idx="982"> $8,00,00,000 </cx:pt>
          <cx:pt idx="983"> $3,60,00,000 </cx:pt>
          <cx:pt idx="984"> $1,00,00,000 </cx:pt>
          <cx:pt idx="985"> $1,50,00,000 </cx:pt>
          <cx:pt idx="986"> $80,00,000 </cx:pt>
          <cx:pt idx="987"> $3,30,00,000 </cx:pt>
          <cx:pt idx="988"> $1,20,00,000 </cx:pt>
          <cx:pt idx="989"> $1,80,00,000 </cx:pt>
          <cx:pt idx="990"> $5,50,00,000 </cx:pt>
          <cx:pt idx="991"> $2,30,00,000 </cx:pt>
          <cx:pt idx="992"> $1,30,00,000 </cx:pt>
          <cx:pt idx="993"> $3,00,00,000 </cx:pt>
          <cx:pt idx="994"> $2,00,00,000 </cx:pt>
          <cx:pt idx="995"> $1,65,00,000 </cx:pt>
          <cx:pt idx="996"> $4,80,00,000 </cx:pt>
          <cx:pt idx="997"> $4,00,00,000 </cx:pt>
          <cx:pt idx="998"> $3,00,00,000 </cx:pt>
          <cx:pt idx="999"> $17,50,00,000 </cx:pt>
          <cx:pt idx="1000"> $1,40,00,000 </cx:pt>
          <cx:pt idx="1001"> $2,60,00,000 </cx:pt>
          <cx:pt idx="1002"> $1,50,00,000 </cx:pt>
          <cx:pt idx="1003"> $2,20,00,000 </cx:pt>
          <cx:pt idx="1004"> $1,50,00,000 </cx:pt>
          <cx:pt idx="1005"> $8,00,00,000 </cx:pt>
          <cx:pt idx="1006"> $3,00,00,000 </cx:pt>
          <cx:pt idx="1007"> $16,50,00,000 </cx:pt>
          <cx:pt idx="1008"> $1,50,00,000 </cx:pt>
          <cx:pt idx="1009"> $3,00,00,000 </cx:pt>
          <cx:pt idx="1010"> $1,26,20,000 </cx:pt>
          <cx:pt idx="1011"> $2,10,00,000 </cx:pt>
          <cx:pt idx="1012"> $60,00,000 </cx:pt>
          <cx:pt idx="1013"> $9,00,00,000 </cx:pt>
          <cx:pt idx="1014"> $6,00,00,000 </cx:pt>
          <cx:pt idx="1015"> $3,50,00,000 </cx:pt>
          <cx:pt idx="1016"> $90,00,000 </cx:pt>
          <cx:pt idx="1017"> $6,00,00,000 </cx:pt>
          <cx:pt idx="1018"> $3,00,00,000 </cx:pt>
          <cx:pt idx="1019"> $1,00,00,000 </cx:pt>
          <cx:pt idx="1020"> $1,80,00,000 </cx:pt>
          <cx:pt idx="1021"> $7,50,00,000 </cx:pt>
          <cx:pt idx="1022"> $3,80,00,000 </cx:pt>
          <cx:pt idx="1023"> $2,00,00,000 </cx:pt>
          <cx:pt idx="1024"> $1,00,00,000 </cx:pt>
          <cx:pt idx="1025"> $4,00,00,000 </cx:pt>
          <cx:pt idx="1026"> $3,00,00,000 </cx:pt>
          <cx:pt idx="1027"> $1,00,00,000 </cx:pt>
          <cx:pt idx="1028"> $4,50,00,000 </cx:pt>
          <cx:pt idx="1029"> $2,60,00,000 </cx:pt>
          <cx:pt idx="1030"> $1,00,00,000 </cx:pt>
          <cx:pt idx="1031"> $2,90,00,000 </cx:pt>
          <cx:pt idx="1032"> $3,80,00,000 </cx:pt>
          <cx:pt idx="1033"> $45,00,000 </cx:pt>
          <cx:pt idx="1034"> $60,00,000 </cx:pt>
          <cx:pt idx="1035"> $1,60,00,000 </cx:pt>
          <cx:pt idx="1036"> $1,60,00,000 </cx:pt>
          <cx:pt idx="1037"> $3,50,00,000 </cx:pt>
          <cx:pt idx="1038"> $2,00,00,000 </cx:pt>
          <cx:pt idx="1039"> $1,80,00,000 </cx:pt>
          <cx:pt idx="1040"> $4,50,00,000 </cx:pt>
          <cx:pt idx="1041"> $50,00,000 </cx:pt>
          <cx:pt idx="1042"> $1,20,00,000 </cx:pt>
          <cx:pt idx="1043"> $4,50,00,000 </cx:pt>
          <cx:pt idx="1044"> $6,00,00,000 </cx:pt>
          <cx:pt idx="1045"> $1,80,00,000 </cx:pt>
          <cx:pt idx="1046"> $1,00,00,000 </cx:pt>
          <cx:pt idx="1047"> $3,00,00,000 </cx:pt>
          <cx:pt idx="1048"> $3,00,00,000 </cx:pt>
          <cx:pt idx="1049"> $30,00,000 </cx:pt>
          <cx:pt idx="1050"> $4,80,00,000 </cx:pt>
          <cx:pt idx="1051"> $2,00,00,000 </cx:pt>
          <cx:pt idx="1052"> $1,20,00,000 </cx:pt>
          <cx:pt idx="1053"> $1,85,00,000 </cx:pt>
          <cx:pt idx="1054"> $3,70,00,000 </cx:pt>
          <cx:pt idx="1055"> $2,15,00,000 </cx:pt>
          <cx:pt idx="1056"> $5,50,00,000 </cx:pt>
          <cx:pt idx="1057"> $3,20,00,000 </cx:pt>
          <cx:pt idx="1058"> $2,60,00,000 </cx:pt>
          <cx:pt idx="1059"> $1,70,00,000 </cx:pt>
          <cx:pt idx="1060"> $8,00,00,000 </cx:pt>
          <cx:pt idx="1061"> $4,00,00,000 </cx:pt>
          <cx:pt idx="1062"> $8,00,00,000 </cx:pt>
          <cx:pt idx="1063"> $1,20,00,000 </cx:pt>
          <cx:pt idx="1064"> $50,00,000 </cx:pt>
          <cx:pt idx="1065"> $1,70,00,000 </cx:pt>
          <cx:pt idx="1066"> $40,00,000 </cx:pt>
          <cx:pt idx="1067"> $1,20,00,000 </cx:pt>
          <cx:pt idx="1068"> $8,20,00,000 </cx:pt>
          <cx:pt idx="1069"> $3,00,00,000 </cx:pt>
          <cx:pt idx="1070"> $27,00,000 </cx:pt>
          <cx:pt idx="1071"> $6,50,00,000 </cx:pt>
          <cx:pt idx="1072"> $1,00,00,000 </cx:pt>
          <cx:pt idx="1073"> $2,00,00,000 </cx:pt>
          <cx:pt idx="1074"> $2,60,00,000 </cx:pt>
          <cx:pt idx="1075"> $50,00,000 </cx:pt>
          <cx:pt idx="1076"> $1,25,00,000 </cx:pt>
          <cx:pt idx="1077"> $3,50,00,000 </cx:pt>
          <cx:pt idx="1078"> $1,40,00,000 </cx:pt>
          <cx:pt idx="1079"> $3,40,00,000 </cx:pt>
          <cx:pt idx="1080"> $2,50,00,000 </cx:pt>
          <cx:pt idx="1081"> $5,50,00,000 </cx:pt>
          <cx:pt idx="1082"> $7,50,00,000 </cx:pt>
          <cx:pt idx="1083"> $5,20,00,000 </cx:pt>
          <cx:pt idx="1084"> $6,00,00,000 </cx:pt>
          <cx:pt idx="1085"> $80,00,000 </cx:pt>
          <cx:pt idx="1086"> $4,50,00,000 </cx:pt>
          <cx:pt idx="1087"> $2,50,00,000 </cx:pt>
          <cx:pt idx="1088"> $1,90,00,000 </cx:pt>
          <cx:pt idx="1089"> $5,00,00,000 </cx:pt>
          <cx:pt idx="1090"> $9,00,00,000 </cx:pt>
          <cx:pt idx="1091"> $3,00,00,000 </cx:pt>
          <cx:pt idx="1092"> $3,50,00,000 </cx:pt>
          <cx:pt idx="1093"> $70,00,000 </cx:pt>
          <cx:pt idx="1094"> $4,70,00,000 </cx:pt>
          <cx:pt idx="1095"> $45,00,000 </cx:pt>
          <cx:pt idx="1096"> $1,80,00,000 </cx:pt>
          <cx:pt idx="1097"> $20,00,000 </cx:pt>
          <cx:pt idx="1098"> $3,30,00,000 </cx:pt>
          <cx:pt idx="1099"> $1,20,00,000 </cx:pt>
          <cx:pt idx="1100"> $5,00,00,000 </cx:pt>
          <cx:pt idx="1101"> $78,40,000 </cx:pt>
          <cx:pt idx="1102"> $2,80,00,000 </cx:pt>
          <cx:pt idx="1103"> $6,00,00,000 </cx:pt>
          <cx:pt idx="1104"> $7,50,00,000 </cx:pt>
          <cx:pt idx="1105"> $5,00,00,000 </cx:pt>
          <cx:pt idx="1106"> $21,50,00,000 </cx:pt>
          <cx:pt idx="1107"> $50,00,000 </cx:pt>
          <cx:pt idx="1108"> $60,00,000 </cx:pt>
          <cx:pt idx="1109"> $75,00,000 </cx:pt>
          <cx:pt idx="1110"> $1,50,00,000 </cx:pt>
          <cx:pt idx="1111"> $6,80,00,000 </cx:pt>
          <cx:pt idx="1112"> $3,90,00,000 </cx:pt>
          <cx:pt idx="1113"> $2,30,00,000 </cx:pt>
          <cx:pt idx="1114"> $50,00,000 </cx:pt>
          <cx:pt idx="1115"> $1,80,00,000 </cx:pt>
          <cx:pt idx="1116"> $80,00,000 </cx:pt>
          <cx:pt idx="1117"> $5,50,00,000 </cx:pt>
          <cx:pt idx="1118"> $1,20,00,000 </cx:pt>
          <cx:pt idx="1119"> $60,00,000 </cx:pt>
          <cx:pt idx="1120"> $1,20,00,000 </cx:pt>
          <cx:pt idx="1121"> $1,00,00,000 </cx:pt>
          <cx:pt idx="1122"> $1,65,00,000 </cx:pt>
          <cx:pt idx="1123"> $60,00,000 </cx:pt>
          <cx:pt idx="1124"> $1,50,00,000 </cx:pt>
          <cx:pt idx="1125"> $1,80,00,000 </cx:pt>
          <cx:pt idx="1126"> $13,00,00,000 </cx:pt>
          <cx:pt idx="1127"> $1,90,00,000 </cx:pt>
          <cx:pt idx="1128"> $10,00,00,000 </cx:pt>
          <cx:pt idx="1129"> $1,00,00,000 </cx:pt>
          <cx:pt idx="1130"> $50,00,000 </cx:pt>
          <cx:pt idx="1131"> $7,00,00,000 </cx:pt>
          <cx:pt idx="1132"> $2,00,00,000 </cx:pt>
          <cx:pt idx="1133"> $3,40,00,000 </cx:pt>
          <cx:pt idx="1134"> $4,00,00,000 </cx:pt>
          <cx:pt idx="1135"> $6,50,00,000 </cx:pt>
          <cx:pt idx="1136"> $1,40,00,000 </cx:pt>
          <cx:pt idx="1137"> $85,00,000 </cx:pt>
          <cx:pt idx="1138"> $2,75,00,000 </cx:pt>
          <cx:pt idx="1139"> $2,70,00,000 </cx:pt>
          <cx:pt idx="1140"> $2,60,00,000 </cx:pt>
          <cx:pt idx="1141"> $1,60,00,000 </cx:pt>
          <cx:pt idx="1142"> $9,00,00,000 </cx:pt>
          <cx:pt idx="1143"> $1,65,00,000 </cx:pt>
          <cx:pt idx="1144"> $40,00,000 </cx:pt>
          <cx:pt idx="1145"> $2,70,00,000 </cx:pt>
          <cx:pt idx="1146"> $2,60,00,000 </cx:pt>
          <cx:pt idx="1147"> $2,55,30,000 </cx:pt>
          <cx:pt idx="1148"> $1,20,00,000 </cx:pt>
          <cx:pt idx="1149"> $5,50,00,000 </cx:pt>
          <cx:pt idx="1150"> $13,00,00,000 </cx:pt>
          <cx:pt idx="1151"> $1,20,00,000 </cx:pt>
          <cx:pt idx="1152"> $2,10,00,000 </cx:pt>
          <cx:pt idx="1153"> $2,15,00,000 </cx:pt>
          <cx:pt idx="1154"> $80,00,000 </cx:pt>
          <cx:pt idx="1155"> $73,00,000 </cx:pt>
          <cx:pt idx="1156"> $14,20,00,000 </cx:pt>
          <cx:pt idx="1157"> $2,10,00,000 </cx:pt>
          <cx:pt idx="1158"> $3,00,00,000 </cx:pt>
          <cx:pt idx="1159"> $1,20,00,000 </cx:pt>
          <cx:pt idx="1160"> $1,20,00,000 </cx:pt>
          <cx:pt idx="1161"> $4,50,00,000 </cx:pt>
          <cx:pt idx="1162"> $1,07,00,000 </cx:pt>
          <cx:pt idx="1163"> $4,00,00,000 </cx:pt>
          <cx:pt idx="1164"> $4,00,00,000 </cx:pt>
          <cx:pt idx="1165"> $6,00,00,000 </cx:pt>
          <cx:pt idx="1166"> $5,00,00,000 </cx:pt>
          <cx:pt idx="1167"> $4,00,00,000 </cx:pt>
          <cx:pt idx="1168"> $1,35,00,000 </cx:pt>
          <cx:pt idx="1169"> $1,80,00,000 </cx:pt>
          <cx:pt idx="1170"> $2,00,00,000 </cx:pt>
          <cx:pt idx="1171"> $1,40,00,000 </cx:pt>
          <cx:pt idx="1172"> $4,20,00,000 </cx:pt>
          <cx:pt idx="1173"> $3,80,00,000 </cx:pt>
          <cx:pt idx="1174"> $1,20,00,000 </cx:pt>
          <cx:pt idx="1175"> $70,00,000 </cx:pt>
          <cx:pt idx="1176"> $1,60,00,000 </cx:pt>
          <cx:pt idx="1177"> $40,00,000 </cx:pt>
          <cx:pt idx="1178"> $1,64,00,000 </cx:pt>
          <cx:pt idx="1179"> $75,00,000 </cx:pt>
          <cx:pt idx="1180"> $3,50,00,000 </cx:pt>
          <cx:pt idx="1181"> $80,00,000 </cx:pt>
          <cx:pt idx="1182"> $2,30,00,000 </cx:pt>
          <cx:pt idx="1183"> $50,00,000 </cx:pt>
          <cx:pt idx="1184"> $40,00,000 </cx:pt>
          <cx:pt idx="1185"> $50,00,000 </cx:pt>
          <cx:pt idx="1186"> $1,40,00,000 </cx:pt>
          <cx:pt idx="1187"> $5,00,00,000 </cx:pt>
          <cx:pt idx="1188"> $1,56,00,000 </cx:pt>
          <cx:pt idx="1189"> $5,30,00,000 </cx:pt>
          <cx:pt idx="1190"> $5,00,00,000 </cx:pt>
          <cx:pt idx="1191"> $3,00,00,000 </cx:pt>
          <cx:pt idx="1192"> $1,80,00,000 </cx:pt>
          <cx:pt idx="1193"> $38,00,000 </cx:pt>
          <cx:pt idx="1194"> $40,00,000 </cx:pt>
          <cx:pt idx="1195"> $1,00,00,000 </cx:pt>
          <cx:pt idx="1196"> $2,50,00,000 </cx:pt>
          <cx:pt idx="1197"> $1,20,00,000 </cx:pt>
          <cx:pt idx="1198"> $10,00,00,000 </cx:pt>
          <cx:pt idx="1199"> $3,50,00,000 </cx:pt>
          <cx:pt idx="1200"> $3,50,00,000 </cx:pt>
          <cx:pt idx="1201"> $70,00,000 </cx:pt>
          <cx:pt idx="1202"> $1,60,00,000 </cx:pt>
          <cx:pt idx="1203"> $1,85,00,000 </cx:pt>
          <cx:pt idx="1204"> $86,00,000 </cx:pt>
          <cx:pt idx="1205"> $85,50,000 </cx:pt>
          <cx:pt idx="1206"> $5,00,00,000 </cx:pt>
          <cx:pt idx="1207"> $80,00,000 </cx:pt>
          <cx:pt idx="1208"> $18,00,000 </cx:pt>
          <cx:pt idx="1209"> $2,10,00,000 </cx:pt>
          <cx:pt idx="1210"> $1,20,00,000 </cx:pt>
          <cx:pt idx="1211"> $1,69,00,000 </cx:pt>
          <cx:pt idx="1212"> $1,70,00,000 </cx:pt>
          <cx:pt idx="1213"> $50,00,000 </cx:pt>
          <cx:pt idx="1214"> $2,40,00,000 </cx:pt>
          <cx:pt idx="1215"> $3,80,00,000 </cx:pt>
          <cx:pt idx="1216"> $5,50,00,000 </cx:pt>
          <cx:pt idx="1217"> $1,00,00,000 </cx:pt>
          <cx:pt idx="1218"> $5,00,00,000 </cx:pt>
          <cx:pt idx="1219"> $52,50,000 </cx:pt>
          <cx:pt idx="1220"> $4,40,00,000 </cx:pt>
          <cx:pt idx="1221"> $4,50,00,000 </cx:pt>
          <cx:pt idx="1222"> $2,50,00,000 </cx:pt>
          <cx:pt idx="1223"> $1,00,00,000 </cx:pt>
          <cx:pt idx="1224"> $72,00,000 </cx:pt>
          <cx:pt idx="1225"> $90,00,000 </cx:pt>
          <cx:pt idx="1226"> $4,50,00,000 </cx:pt>
          <cx:pt idx="1227"> $6,00,00,000 </cx:pt>
          <cx:pt idx="1228"> $1,20,00,000 </cx:pt>
          <cx:pt idx="1229"> $1,20,00,000 </cx:pt>
          <cx:pt idx="1230"> $2,10,00,000 </cx:pt>
          <cx:pt idx="1231"> $1,50,00,000 </cx:pt>
          <cx:pt idx="1232"> $1,00,00,000 </cx:pt>
          <cx:pt idx="1233"> $1,35,00,000 </cx:pt>
          <cx:pt idx="1234"> $1,60,00,000 </cx:pt>
          <cx:pt idx="1235"> $1,10,00,000 </cx:pt>
          <cx:pt idx="1236"> $2,20,00,000 </cx:pt>
          <cx:pt idx="1237"> $11,00,00,000 </cx:pt>
          <cx:pt idx="1238"> $3,00,00,000 </cx:pt>
          <cx:pt idx="1239"> $85,00,000 </cx:pt>
          <cx:pt idx="1240"> $40,00,000 </cx:pt>
          <cx:pt idx="1241"> $1,70,00,000 </cx:pt>
          <cx:pt idx="1242"> $6,00,00,000 </cx:pt>
          <cx:pt idx="1243"> $1,80,00,000 </cx:pt>
          <cx:pt idx="1244"> $11,00,00,000 </cx:pt>
          <cx:pt idx="1245"> $1,25,00,000 </cx:pt>
          <cx:pt idx="1246"> $5,50,00,000 </cx:pt>
          <cx:pt idx="1247"> $6,00,00,000 </cx:pt>
          <cx:pt idx="1248"> $1,50,00,000 </cx:pt>
          <cx:pt idx="1249"> $1,00,00,000 </cx:pt>
          <cx:pt idx="1250"> $70,00,000 </cx:pt>
          <cx:pt idx="1251"> $15,00,00,000 </cx:pt>
          <cx:pt idx="1252"> $3,50,00,000 </cx:pt>
          <cx:pt idx="1253"> $3,00,00,000 </cx:pt>
          <cx:pt idx="1254"> $90,00,000 </cx:pt>
          <cx:pt idx="1255"> $40,00,000 </cx:pt>
          <cx:pt idx="1256"> $82,00,000 </cx:pt>
          <cx:pt idx="1257"> $40,00,000 </cx:pt>
          <cx:pt idx="1258"> $3,50,00,000 </cx:pt>
          <cx:pt idx="1259"> $1,00,00,000 </cx:pt>
          <cx:pt idx="1260"> $70,00,000 </cx:pt>
          <cx:pt idx="1261"> $2,50,00,000 </cx:pt>
          <cx:pt idx="1262"> $4,00,00,000 </cx:pt>
          <cx:pt idx="1263"> $1,50,00,000 </cx:pt>
          <cx:pt idx="1264"> $2,50,00,000 </cx:pt>
          <cx:pt idx="1265"> $1,60,00,000 </cx:pt>
          <cx:pt idx="1266"> $8,00,00,000 </cx:pt>
          <cx:pt idx="1267"> $1,00,00,000 </cx:pt>
          <cx:pt idx="1268"> $4,30,00,000 </cx:pt>
          <cx:pt idx="1269"> $2,10,00,000 </cx:pt>
          <cx:pt idx="1270"> $6,10,00,000 </cx:pt>
          <cx:pt idx="1271"> $1,00,00,000 </cx:pt>
          <cx:pt idx="1272"> $40,00,000 </cx:pt>
          <cx:pt idx="1273"> $3,50,00,000 </cx:pt>
          <cx:pt idx="1274"> $3,00,00,000 </cx:pt>
          <cx:pt idx="1275"> $2,10,00,000 </cx:pt>
          <cx:pt idx="1276"> $2,50,00,000 </cx:pt>
          <cx:pt idx="1277"> $1,40,00,000 </cx:pt>
          <cx:pt idx="1278"> $2,00,00,000 </cx:pt>
          <cx:pt idx="1279"> $65,00,000 </cx:pt>
          <cx:pt idx="1280"> $2,50,00,000 </cx:pt>
          <cx:pt idx="1281"> $4,00,00,000 </cx:pt>
          <cx:pt idx="1282"> $1,60,00,000 </cx:pt>
          <cx:pt idx="1283"> $59,52,000 </cx:pt>
          <cx:pt idx="1284"> $82,00,000 </cx:pt>
          <cx:pt idx="1285"> $73,00,000 </cx:pt>
          <cx:pt idx="1286"> $35,00,000 </cx:pt>
          <cx:pt idx="1287"> $50,00,000 </cx:pt>
          <cx:pt idx="1288"> $80,00,000 </cx:pt>
          <cx:pt idx="1289"> $1,60,00,000 </cx:pt>
          <cx:pt idx="1290"> $2,00,00,000 </cx:pt>
          <cx:pt idx="1291"> $1,44,00,000 </cx:pt>
          <cx:pt idx="1292"> $2,90,00,000 </cx:pt>
          <cx:pt idx="1293"> $6,30,00,000 </cx:pt>
          <cx:pt idx="1294"> $51,00,000 </cx:pt>
          <cx:pt idx="1295"> $30,00,000 </cx:pt>
          <cx:pt idx="1296"> $40,00,000 </cx:pt>
          <cx:pt idx="1297"> $1,50,00,000 </cx:pt>
          <cx:pt idx="1298"> $7,90,00,000 </cx:pt>
          <cx:pt idx="1299"> $4,00,00,000 </cx:pt>
          <cx:pt idx="1300"> $10,00,000 </cx:pt>
          <cx:pt idx="1301"> $2,51,00,000 </cx:pt>
          <cx:pt idx="1302"> $7,00,00,000 </cx:pt>
          <cx:pt idx="1303"> $5,00,000 </cx:pt>
          <cx:pt idx="1304"> $3,50,00,000 </cx:pt>
          <cx:pt idx="1305"> $1,35,00,000 </cx:pt>
          <cx:pt idx="1306"> $5,50,00,000 </cx:pt>
          <cx:pt idx="1307"> $5,00,00,000 </cx:pt>
          <cx:pt idx="1308"> $1,20,00,000 </cx:pt>
          <cx:pt idx="1309"> $1,50,00,000 </cx:pt>
          <cx:pt idx="1310"> $1,20,00,000 </cx:pt>
          <cx:pt idx="1311"> $2,00,00,000 </cx:pt>
          <cx:pt idx="1312"> $1,20,00,000 </cx:pt>
          <cx:pt idx="1313"> $2,10,00,000 </cx:pt>
          <cx:pt idx="1314"> $1,60,00,000 </cx:pt>
          <cx:pt idx="1315"> $2,10,00,000 </cx:pt>
          <cx:pt idx="1316"> $6,80,00,000 </cx:pt>
          <cx:pt idx="1317"> $75,00,000 </cx:pt>
          <cx:pt idx="1318"> $29,00,000 </cx:pt>
          <cx:pt idx="1319"> $3,50,00,000 </cx:pt>
          <cx:pt idx="1320"> $2,70,00,000 </cx:pt>
          <cx:pt idx="1321"> $2,50,00,000 </cx:pt>
          <cx:pt idx="1322"> $1,50,00,000 </cx:pt>
          <cx:pt idx="1323"> $2,80,00,000 </cx:pt>
          <cx:pt idx="1324"> $80,00,000 </cx:pt>
          <cx:pt idx="1325"> $1,50,00,000 </cx:pt>
          <cx:pt idx="1326"> $35,00,000 </cx:pt>
          <cx:pt idx="1327"> $33,00,000 </cx:pt>
          <cx:pt idx="1328"> $2,50,00,000 </cx:pt>
          <cx:pt idx="1329"> $25,00,000 </cx:pt>
          <cx:pt idx="1330"> $20,00,000 </cx:pt>
          <cx:pt idx="1331"> $3,80,00,000 </cx:pt>
          <cx:pt idx="1332"> $1,40,00,000 </cx:pt>
          <cx:pt idx="1333"> $13,00,000 </cx:pt>
          <cx:pt idx="1334"> $4,80,00,000 </cx:pt>
          <cx:pt idx="1335"> $2,80,00,000 </cx:pt>
          <cx:pt idx="1336"> $20,00,000 </cx:pt>
          <cx:pt idx="1337"> $1,00,00,000 </cx:pt>
          <cx:pt idx="1338"> $12,00,00,000 </cx:pt>
          <cx:pt idx="1339"> $1,50,00,000 </cx:pt>
          <cx:pt idx="1340"> $3,00,00,000 </cx:pt>
          <cx:pt idx="1341"> $80,00,000 </cx:pt>
          <cx:pt idx="1342"> $1,20,00,000 </cx:pt>
          <cx:pt idx="1343"> $3,00,00,000 </cx:pt>
          <cx:pt idx="1344"> $4,50,00,000 </cx:pt>
          <cx:pt idx="1345"> $19,00,00,000 </cx:pt>
          <cx:pt idx="1346"> $4,00,00,000 </cx:pt>
          <cx:pt idx="1347"> $3,50,00,000 </cx:pt>
          <cx:pt idx="1348"> $1,30,00,000 </cx:pt>
          <cx:pt idx="1349"> $1,35,00,000 </cx:pt>
          <cx:pt idx="1350"> $1,50,00,000 </cx:pt>
          <cx:pt idx="1351"> $4,80,00,000 </cx:pt>
          <cx:pt idx="1352"> $40,00,000 </cx:pt>
          <cx:pt idx="1353"> $40,00,000 </cx:pt>
          <cx:pt idx="1354"> $3,00,00,000 </cx:pt>
          <cx:pt idx="1355"> $1,35,00,000 </cx:pt>
          <cx:pt idx="1356"> $1,50,00,000 </cx:pt>
          <cx:pt idx="1357"> $2,00,00,000 </cx:pt>
          <cx:pt idx="1358"> $3,00,00,000 </cx:pt>
          <cx:pt idx="1359"> $2,40,00,000 </cx:pt>
          <cx:pt idx="1360"> $6,80,05,000 </cx:pt>
          <cx:pt idx="1361"> $4,00,00,000 </cx:pt>
          <cx:pt idx="1362"> $2,00,00,000 </cx:pt>
          <cx:pt idx="1363"> $3,30,00,000 </cx:pt>
          <cx:pt idx="1364"> $75,00,000 </cx:pt>
          <cx:pt idx="1365"> $3,50,00,000 </cx:pt>
          <cx:pt idx="1366"> $6,00,00,000 </cx:pt>
          <cx:pt idx="1367"> $2,50,00,000 </cx:pt>
          <cx:pt idx="1368"> $2,40,00,000 </cx:pt>
          <cx:pt idx="1369"> $3,00,00,000 </cx:pt>
          <cx:pt idx="1370"> $2,10,00,000 </cx:pt>
          <cx:pt idx="1371"> $1,80,00,000 </cx:pt>
          <cx:pt idx="1372"> $1,94,00,870 </cx:pt>
          <cx:pt idx="1373"> $5,50,00,000 </cx:pt>
          <cx:pt idx="1374"> $1,60,00,000 </cx:pt>
          <cx:pt idx="1375"> $70,00,000 </cx:pt>
          <cx:pt idx="1376"> $4,90,00,000 </cx:pt>
          <cx:pt idx="1377"> $9,00,00,000 </cx:pt>
          <cx:pt idx="1378"> $3,00,00,000 </cx:pt>
          <cx:pt idx="1379"> $1,00,00,000 </cx:pt>
          <cx:pt idx="1380"> $2,00,00,000 </cx:pt>
          <cx:pt idx="1381"> $2,50,00,000 </cx:pt>
          <cx:pt idx="1382"> $1,50,00,000 </cx:pt>
          <cx:pt idx="1383"> $60,00,000 </cx:pt>
          <cx:pt idx="1384"> $1,25,00,000 </cx:pt>
          <cx:pt idx="1385"> $2,00,00,000 </cx:pt>
          <cx:pt idx="1386"> $2,50,00,000 </cx:pt>
          <cx:pt idx="1387"> $3,00,00,000 </cx:pt>
          <cx:pt idx="1388"> $1,00,00,000 </cx:pt>
          <cx:pt idx="1389"> $5,50,00,000 </cx:pt>
          <cx:pt idx="1390"> $60,00,000 </cx:pt>
          <cx:pt idx="1391"> $2,50,00,000 </cx:pt>
          <cx:pt idx="1392"> $5,50,00,000 </cx:pt>
          <cx:pt idx="1393"> $8,00,00,000 </cx:pt>
          <cx:pt idx="1394"> $4,00,00,000 </cx:pt>
          <cx:pt idx="1395"> $6,50,00,000 </cx:pt>
          <cx:pt idx="1396"> $20,70,00,000 </cx:pt>
          <cx:pt idx="1397"> $49,00,000 </cx:pt>
          <cx:pt idx="1398"> $1,90,00,000 </cx:pt>
          <cx:pt idx="1399"> $7,00,00,000 </cx:pt>
          <cx:pt idx="1400"> $2,10,00,000 </cx:pt>
          <cx:pt idx="1401"> $55,00,000 </cx:pt>
          <cx:pt idx="1402"> $1,00,00,000 </cx:pt>
          <cx:pt idx="1403"> $2,50,00,000 </cx:pt>
          <cx:pt idx="1404"> $4,80,00,000 </cx:pt>
          <cx:pt idx="1405"> $4,00,00,000 </cx:pt>
          <cx:pt idx="1406"> $1,20,00,000 </cx:pt>
          <cx:pt idx="1407"> $1,70,00,000 </cx:pt>
          <cx:pt idx="1408"> $9,00,00,000 </cx:pt>
          <cx:pt idx="1409"> $2,10,00,000 </cx:pt>
          <cx:pt idx="1410"> $1,00,00,000 </cx:pt>
          <cx:pt idx="1411"> $1,80,00,000 </cx:pt>
          <cx:pt idx="1412"> $4,00,00,000 </cx:pt>
          <cx:pt idx="1413"> $1,50,00,000 </cx:pt>
          <cx:pt idx="1414"> $80,00,000 </cx:pt>
          <cx:pt idx="1415"> $1,50,00,000 </cx:pt>
          <cx:pt idx="1416"> $1,50,00,000 </cx:pt>
          <cx:pt idx="1417"> $1,10,00,000 </cx:pt>
          <cx:pt idx="1418"> $2,80,00,000 </cx:pt>
          <cx:pt idx="1419"> $1,50,00,000 </cx:pt>
          <cx:pt idx="1420"> $9,20,00,000 </cx:pt>
          <cx:pt idx="1421"> $1,50,00,000 </cx:pt>
          <cx:pt idx="1422"> $5,20,00,000 </cx:pt>
          <cx:pt idx="1423"> $8,00,00,000 </cx:pt>
          <cx:pt idx="1424"> $1,60,00,000 </cx:pt>
          <cx:pt idx="1425"> $50,00,000 </cx:pt>
          <cx:pt idx="1426"> $10,00,00,000 </cx:pt>
          <cx:pt idx="1427"> $2,00,00,000 </cx:pt>
          <cx:pt idx="1428"> $30,00,000 </cx:pt>
          <cx:pt idx="1429"> $1,00,00,000 </cx:pt>
          <cx:pt idx="1430"> $12,75,00,000 </cx:pt>
          <cx:pt idx="1431"> $3,00,00,000 </cx:pt>
          <cx:pt idx="1432"> $3,00,00,000 </cx:pt>
          <cx:pt idx="1433"> $3,00,00,000 </cx:pt>
          <cx:pt idx="1434"> $4,00,00,000 </cx:pt>
          <cx:pt idx="1435"> $2,00,00,000 </cx:pt>
          <cx:pt idx="1436"> $1,00,00,000 </cx:pt>
          <cx:pt idx="1437"> $60,00,000 </cx:pt>
          <cx:pt idx="1438"> $13,00,00,000 </cx:pt>
          <cx:pt idx="1439"> $9,00,00,000 </cx:pt>
          <cx:pt idx="1440"> $12,00,00,000 </cx:pt>
          <cx:pt idx="1441"> $2,70,00,000 </cx:pt>
          <cx:pt idx="1442"> $1,50,00,000 </cx:pt>
          <cx:pt idx="1443"> $1,65,00,000 </cx:pt>
          <cx:pt idx="1444"> $7,00,00,000 </cx:pt>
          <cx:pt idx="1445"> $75,00,000 </cx:pt>
          <cx:pt idx="1446"> $4,00,00,000 </cx:pt>
          <cx:pt idx="1447"> $3,00,00,000 </cx:pt>
          <cx:pt idx="1448"> $1,77,00,000 </cx:pt>
          <cx:pt idx="1449"> $80,00,000 </cx:pt>
          <cx:pt idx="1450"> $70,00,000 </cx:pt>
          <cx:pt idx="1451"> $3,00,00,000 </cx:pt>
          <cx:pt idx="1452"> $4,20,00,000 </cx:pt>
          <cx:pt idx="1453"> $1,34,00,000 </cx:pt>
          <cx:pt idx="1454"> $45,00,000 </cx:pt>
          <cx:pt idx="1455"> $30,00,00,000 </cx:pt>
          <cx:pt idx="1456"> $50,00,000 </cx:pt>
          <cx:pt idx="1457"> $1,55,00,000 </cx:pt>
          <cx:pt idx="1458"> $2,90,00,000 </cx:pt>
          <cx:pt idx="1459"> $1,20,00,000 </cx:pt>
          <cx:pt idx="1460"> $2,40,00,000 </cx:pt>
          <cx:pt idx="1461"> $1,13,50,000 </cx:pt>
          <cx:pt idx="1462"> $28,00,000 </cx:pt>
          <cx:pt idx="1463"> $60,00,000 </cx:pt>
          <cx:pt idx="1464"> $50,00,000 </cx:pt>
          <cx:pt idx="1465"> $1,80,00,000 </cx:pt>
          <cx:pt idx="1466"> $25,00,000 </cx:pt>
          <cx:pt idx="1467"> $40,00,000 </cx:pt>
          <cx:pt idx="1468"> $1,80,00,000 </cx:pt>
          <cx:pt idx="1469"> $3,50,00,000 </cx:pt>
          <cx:pt idx="1470"> $2,00,00,000 </cx:pt>
          <cx:pt idx="1471"> $4,50,00,000 </cx:pt>
          <cx:pt idx="1472"> $2,00,00,000 </cx:pt>
          <cx:pt idx="1473"> $3,80,00,000 </cx:pt>
          <cx:pt idx="1474"> $3,50,00,000 </cx:pt>
          <cx:pt idx="1475"> $6,50,00,000 </cx:pt>
          <cx:pt idx="1476"> $60,00,000 </cx:pt>
          <cx:pt idx="1477"> $4,80,00,000 </cx:pt>
          <cx:pt idx="1478"> $2,60,00,000 </cx:pt>
          <cx:pt idx="1479"> $1,28,00,000 </cx:pt>
          <cx:pt idx="1480"> $5,40,00,000 </cx:pt>
          <cx:pt idx="1481"> $7,50,00,000 </cx:pt>
          <cx:pt idx="1482"> $3,90,00,000 </cx:pt>
          <cx:pt idx="1483"> $66,00,000 </cx:pt>
          <cx:pt idx="1484"> $92,00,000 </cx:pt>
          <cx:pt idx="1485"> $3,00,00,000 </cx:pt>
          <cx:pt idx="1486"> $5,50,00,000 </cx:pt>
          <cx:pt idx="1487"> $13,00,00,000 </cx:pt>
          <cx:pt idx="1488"> $1,20,00,000 </cx:pt>
          <cx:pt idx="1489"> $1,20,00,000 </cx:pt>
          <cx:pt idx="1490"> $1,20,00,000 </cx:pt>
          <cx:pt idx="1491"> $11,00,00,000 </cx:pt>
          <cx:pt idx="1492"> $4,50,00,000 </cx:pt>
          <cx:pt idx="1493"> $45,00,000 </cx:pt>
          <cx:pt idx="1494"> $1,00,00,000 </cx:pt>
          <cx:pt idx="1495"> $22,95,429 </cx:pt>
          <cx:pt idx="1496"> $2,50,00,000 </cx:pt>
          <cx:pt idx="1497"> $1,30,00,000 </cx:pt>
          <cx:pt idx="1498"> $7,00,00,000 </cx:pt>
          <cx:pt idx="1499"> $1,00,00,000 </cx:pt>
          <cx:pt idx="1500"> $1,30,00,000 </cx:pt>
          <cx:pt idx="1501"> $7,00,00,000 </cx:pt>
          <cx:pt idx="1502"> $60,00,000 </cx:pt>
          <cx:pt idx="1503"> $50,00,000 </cx:pt>
          <cx:pt idx="1504"> $50,00,000 </cx:pt>
          <cx:pt idx="1505"> $3,00,00,000 </cx:pt>
          <cx:pt idx="1506"> $24,00,000 </cx:pt>
          <cx:pt idx="1507"> $1,00,00,000 </cx:pt>
          <cx:pt idx="1508"> $90,00,000 </cx:pt>
          <cx:pt idx="1509"> $70,00,000 </cx:pt>
          <cx:pt idx="1510"> $4,00,00,000 </cx:pt>
          <cx:pt idx="1511"> $2,78,00,000 </cx:pt>
          <cx:pt idx="1512"> $2,00,00,000 </cx:pt>
          <cx:pt idx="1513"> $15,00,000 </cx:pt>
          <cx:pt idx="1514"> $25,00,000 </cx:pt>
          <cx:pt idx="1515"> $2,50,00,000 </cx:pt>
          <cx:pt idx="1516"> $55,00,000 </cx:pt>
          <cx:pt idx="1517"> $4,50,00,000 </cx:pt>
          <cx:pt idx="1518"> $50,00,000 </cx:pt>
          <cx:pt idx="1519"> $2,50,00,000 </cx:pt>
          <cx:pt idx="1520"> $1,00,00,000 </cx:pt>
          <cx:pt idx="1521"> $1,00,00,000 </cx:pt>
          <cx:pt idx="1522"> $83,532 </cx:pt>
          <cx:pt idx="1523"> $1,00,00,000 </cx:pt>
          <cx:pt idx="1524"> $2,00,00,000 </cx:pt>
          <cx:pt idx="1525"> $3,50,00,000 </cx:pt>
          <cx:pt idx="1526"> $2,80,00,000 </cx:pt>
          <cx:pt idx="1527"> $1,40,00,000 </cx:pt>
          <cx:pt idx="1528"> $3,00,00,000 </cx:pt>
          <cx:pt idx="1529"> $3,00,00,000 </cx:pt>
          <cx:pt idx="1530"> $5,80,00,000 </cx:pt>
          <cx:pt idx="1531"> $3,50,00,000 </cx:pt>
          <cx:pt idx="1532"> $1,60,00,000 </cx:pt>
          <cx:pt idx="1533"> $2,00,00,000 </cx:pt>
          <cx:pt idx="1534"> $1,00,00,000 </cx:pt>
          <cx:pt idx="1535"> $4,50,00,000 </cx:pt>
          <cx:pt idx="1536"> $6,00,00,000 </cx:pt>
          <cx:pt idx="1537"> $3,00,00,000 </cx:pt>
          <cx:pt idx="1538"> $5,00,00,000 </cx:pt>
          <cx:pt idx="1539"> $5,00,00,000 </cx:pt>
          <cx:pt idx="1540"> $1,00,00,000 </cx:pt>
          <cx:pt idx="1541"> $50,00,000 </cx:pt>
          <cx:pt idx="1542"> $2,40,00,000 </cx:pt>
          <cx:pt idx="1543"> $2,50,00,000 </cx:pt>
          <cx:pt idx="1544"> $6,00,00,000 </cx:pt>
          <cx:pt idx="1545"> $2,70,00,000 </cx:pt>
          <cx:pt idx="1546"> $50,00,000 </cx:pt>
          <cx:pt idx="1547"> $80,00,000 </cx:pt>
          <cx:pt idx="1548"> $1,20,00,000 </cx:pt>
          <cx:pt idx="1549"> $50,00,000 </cx:pt>
          <cx:pt idx="1550"> $2,50,00,000 </cx:pt>
          <cx:pt idx="1551"> $1,20,00,000 </cx:pt>
          <cx:pt idx="1552"> $2,00,00,000 </cx:pt>
          <cx:pt idx="1553"> $2,00,00,000 </cx:pt>
          <cx:pt idx="1554"> $2,36,00,000 </cx:pt>
          <cx:pt idx="1555"> $2,60,00,000 </cx:pt>
          <cx:pt idx="1556"> $70,00,000 </cx:pt>
          <cx:pt idx="1557"> $50,00,000 </cx:pt>
          <cx:pt idx="1558"> $2,00,00,000 </cx:pt>
          <cx:pt idx="1559"> $70,00,000 </cx:pt>
          <cx:pt idx="1560"> $32,00,000 </cx:pt>
          <cx:pt idx="1561"> $1,00,00,000 </cx:pt>
          <cx:pt idx="1562"> $34,00,000 </cx:pt>
          <cx:pt idx="1563"> $1,60,00,000 </cx:pt>
          <cx:pt idx="1564"> $1,00,00,000 </cx:pt>
          <cx:pt idx="1565"> $2,00,00,000 </cx:pt>
          <cx:pt idx="1566"> $2,60,00,000 </cx:pt>
          <cx:pt idx="1567"> $39,77,000 </cx:pt>
          <cx:pt idx="1568"> $70,00,000 </cx:pt>
          <cx:pt idx="1569"> $2,40,00,000 </cx:pt>
          <cx:pt idx="1570"> $40,00,000 </cx:pt>
          <cx:pt idx="1571"> $4,50,00,000 </cx:pt>
          <cx:pt idx="1572"> $4,00,00,000 </cx:pt>
          <cx:pt idx="1573"> $2,00,00,000 </cx:pt>
          <cx:pt idx="1574"> $75,00,000 </cx:pt>
          <cx:pt idx="1575"> $38,00,000 </cx:pt>
          <cx:pt idx="1576"> $4,00,00,000 </cx:pt>
          <cx:pt idx="1577"> $1,00,00,000 </cx:pt>
          <cx:pt idx="1578"> $11,00,00,000 </cx:pt>
          <cx:pt idx="1579"> $1,30,00,000 </cx:pt>
          <cx:pt idx="1580"> $2,00,00,000 </cx:pt>
          <cx:pt idx="1581"> $8,00,00,000 </cx:pt>
          <cx:pt idx="1582"> $3,50,00,000 </cx:pt>
          <cx:pt idx="1583"> $80,00,000 </cx:pt>
          <cx:pt idx="1584"> $5,00,00,000 </cx:pt>
          <cx:pt idx="1585"> $2,00,00,000 </cx:pt>
          <cx:pt idx="1586"> $4,50,00,000 </cx:pt>
          <cx:pt idx="1587"> $22,00,000 </cx:pt>
          <cx:pt idx="1588"> $8,06,947 </cx:pt>
          <cx:pt idx="1589"> $7,00,00,000 </cx:pt>
          <cx:pt idx="1590"> $1,30,00,000 </cx:pt>
          <cx:pt idx="1591"> $2,00,00,000 </cx:pt>
          <cx:pt idx="1592"> $4,00,00,000 </cx:pt>
          <cx:pt idx="1593"> $35,00,000 </cx:pt>
          <cx:pt idx="1594"> $1,60,00,000 </cx:pt>
          <cx:pt idx="1595"> $2,60,00,000 </cx:pt>
          <cx:pt idx="1596"> $6,50,00,000 </cx:pt>
          <cx:pt idx="1597"> $3,20,00,000 </cx:pt>
          <cx:pt idx="1598"> $65,00,000 </cx:pt>
          <cx:pt idx="1599"> $1,60,00,000 </cx:pt>
          <cx:pt idx="1600"> $3,00,00,000 </cx:pt>
          <cx:pt idx="1601"> $1,50,00,000 </cx:pt>
          <cx:pt idx="1602"> $37,68,785 </cx:pt>
          <cx:pt idx="1603"> $80,00,000 </cx:pt>
          <cx:pt idx="1604"> $3,30,00,000 </cx:pt>
          <cx:pt idx="1605"> $1,80,00,000 </cx:pt>
          <cx:pt idx="1606"> $70,00,000 </cx:pt>
          <cx:pt idx="1607"> $2,20,00,000 </cx:pt>
          <cx:pt idx="1608"> $25,00,00,000 </cx:pt>
          <cx:pt idx="1609"> $1,20,00,000 </cx:pt>
          <cx:pt idx="1610"> $1,40,00,000 </cx:pt>
          <cx:pt idx="1611"> $70,00,000 </cx:pt>
          <cx:pt idx="1612"> $1,00,00,000 </cx:pt>
          <cx:pt idx="1613"> $3,70,00,000 </cx:pt>
          <cx:pt idx="1614"> $50,00,000 </cx:pt>
          <cx:pt idx="1615"> $2,50,00,000 </cx:pt>
          <cx:pt idx="1616"> $1,60,00,000 </cx:pt>
          <cx:pt idx="1617"> $5,00,00,000 </cx:pt>
          <cx:pt idx="1618"> $12,00,00,000 </cx:pt>
          <cx:pt idx="1619"> $1,85,00,000 </cx:pt>
          <cx:pt idx="1620"> $3,00,00,000 </cx:pt>
          <cx:pt idx="1621"> $1,50,00,000 </cx:pt>
          <cx:pt idx="1622"> $1,00,00,000 </cx:pt>
          <cx:pt idx="1623"> $1,00,00,000 </cx:pt>
          <cx:pt idx="1624"> $2,50,00,000 </cx:pt>
          <cx:pt idx="1625"> $1,60,00,000 </cx:pt>
          <cx:pt idx="1626"> $1,20,00,000 </cx:pt>
          <cx:pt idx="1627"> $1,15,00,000 </cx:pt>
          <cx:pt idx="1628"> $80,00,000 </cx:pt>
          <cx:pt idx="1629"> $1,20,00,000 </cx:pt>
          <cx:pt idx="1630"> $3,00,000 </cx:pt>
          <cx:pt idx="1631"> $3,00,00,000 </cx:pt>
          <cx:pt idx="1632"> $3,50,00,000 </cx:pt>
          <cx:pt idx="1633"> $6,50,00,000 </cx:pt>
          <cx:pt idx="1634"> $70,00,000 </cx:pt>
          <cx:pt idx="1635"> $1,20,00,000 </cx:pt>
          <cx:pt idx="1636"> $25,00,000 </cx:pt>
          <cx:pt idx="1637"> $1,23,05,523 </cx:pt>
          <cx:pt idx="1638"> $1,30,00,000 </cx:pt>
          <cx:pt idx="1639"> $88,00,000 </cx:pt>
          <cx:pt idx="1640"> $1,70,00,000 </cx:pt>
          <cx:pt idx="1641"> $60,00,000 </cx:pt>
          <cx:pt idx="1642"> $6,00,00,000 </cx:pt>
          <cx:pt idx="1643"> $25,00,000 </cx:pt>
          <cx:pt idx="1644"> $1,65,00,000 </cx:pt>
          <cx:pt idx="1645"> $96,00,000 </cx:pt>
          <cx:pt idx="1646"> $1,00,00,000 </cx:pt>
          <cx:pt idx="1647"> $6,00,00,000 </cx:pt>
          <cx:pt idx="1648"> $30,00,000 </cx:pt>
          <cx:pt idx="1649"> $1,80,00,000 </cx:pt>
          <cx:pt idx="1650"> $3,30,00,000 </cx:pt>
          <cx:pt idx="1651"> $5,40,00,000 </cx:pt>
          <cx:pt idx="1652"> $1,30,00,000 </cx:pt>
          <cx:pt idx="1653"> $1,20,00,000 </cx:pt>
          <cx:pt idx="1654"> $25,00,000 </cx:pt>
          <cx:pt idx="1655"> $4,00,00,000 </cx:pt>
          <cx:pt idx="1656"> $1,20,00,000 </cx:pt>
          <cx:pt idx="1657"> $1,00,00,000 </cx:pt>
          <cx:pt idx="1658"> $1,05,00,000 </cx:pt>
          <cx:pt idx="1659"> $60,00,000 </cx:pt>
          <cx:pt idx="1660"> $50,00,000 </cx:pt>
          <cx:pt idx="1661"> $1,20,00,000 </cx:pt>
          <cx:pt idx="1662"> $3,50,00,000 </cx:pt>
          <cx:pt idx="1663"> $1,20,00,000 </cx:pt>
          <cx:pt idx="1664"> $1,00,00,000 </cx:pt>
          <cx:pt idx="1665"> $3,00,00,000 </cx:pt>
          <cx:pt idx="1666"> $50,00,000 </cx:pt>
          <cx:pt idx="1667"> $2,90,00,000 </cx:pt>
          <cx:pt idx="1668"> $2,00,00,000 </cx:pt>
          <cx:pt idx="1669"> $90,00,000 </cx:pt>
          <cx:pt idx="1670"> $5,00,00,000 </cx:pt>
          <cx:pt idx="1671"> $80,00,000 </cx:pt>
          <cx:pt idx="1672"> $60,00,000 </cx:pt>
          <cx:pt idx="1673"> $33,00,000 </cx:pt>
          <cx:pt idx="1674"> $80,00,000 </cx:pt>
          <cx:pt idx="1675"> $1,10,00,000 </cx:pt>
          <cx:pt idx="1676"> $2,50,00,000 </cx:pt>
          <cx:pt idx="1677"> $2,80,00,000 </cx:pt>
          <cx:pt idx="1678"> $23,00,000 </cx:pt>
          <cx:pt idx="1679"> $3,00,00,000 </cx:pt>
          <cx:pt idx="1680"> $80,00,000 </cx:pt>
          <cx:pt idx="1681"> $15,00,00,000 </cx:pt>
          <cx:pt idx="1682"> $25,00,000 </cx:pt>
          <cx:pt idx="1683"> $70,00,000 </cx:pt>
          <cx:pt idx="1684"> $3,40,00,000 </cx:pt>
          <cx:pt idx="1685"> $69,00,000 </cx:pt>
          <cx:pt idx="1686"> $8,00,00,000 </cx:pt>
          <cx:pt idx="1687"> $80,00,000 </cx:pt>
          <cx:pt idx="1688"> $37,00,000 </cx:pt>
          <cx:pt idx="1689"> $60,00,000 </cx:pt>
          <cx:pt idx="1690"> $80,00,000 </cx:pt>
          <cx:pt idx="1691"> $36,00,000 </cx:pt>
          <cx:pt idx="1692"> $5,50,00,000 </cx:pt>
          <cx:pt idx="1693"> $1,20,00,000 </cx:pt>
          <cx:pt idx="1694"> $40,00,000 </cx:pt>
          <cx:pt idx="1695"> $1,80,00,000 </cx:pt>
          <cx:pt idx="1696"> $3,86,00,000 </cx:pt>
          <cx:pt idx="1697"> $2,00,00,000 </cx:pt>
          <cx:pt idx="1698"> $1,50,00,000 </cx:pt>
          <cx:pt idx="1699"> $1,10,00,000 </cx:pt>
          <cx:pt idx="1700"> $2,50,00,000 </cx:pt>
          <cx:pt idx="1701"> $11,00,00,000 </cx:pt>
          <cx:pt idx="1702"> $1,30,00,000 </cx:pt>
          <cx:pt idx="1703"> $7,00,00,000 </cx:pt>
          <cx:pt idx="1704"> $1,48,00,000 </cx:pt>
          <cx:pt idx="1705"> $1,60,00,000 </cx:pt>
          <cx:pt idx="1706"> $2,00,00,000 </cx:pt>
          <cx:pt idx="1707"> $1,60,00,000 </cx:pt>
          <cx:pt idx="1708"> $1,20,00,000 </cx:pt>
          <cx:pt idx="1709"> $50,00,000 </cx:pt>
          <cx:pt idx="1710"> $3,80,00,000 </cx:pt>
          <cx:pt idx="1711"> $1,05,00,000 </cx:pt>
          <cx:pt idx="1712"> $3,50,000 </cx:pt>
          <cx:pt idx="1713"> $6,20,00,000 </cx:pt>
          <cx:pt idx="1714"> $5,80,00,000 </cx:pt>
          <cx:pt idx="1715"> $1,98,00,000 </cx:pt>
          <cx:pt idx="1716"> $2,00,00,000 </cx:pt>
          <cx:pt idx="1717"> $2,80,00,000 </cx:pt>
          <cx:pt idx="1718"> $50,00,000 </cx:pt>
          <cx:pt idx="1719"> $90,00,000 </cx:pt>
          <cx:pt idx="1720"> $20,00,00,000 </cx:pt>
          <cx:pt idx="1721"> $1,60,00,000 </cx:pt>
          <cx:pt idx="1722"> $2,40,00,000 </cx:pt>
          <cx:pt idx="1723"> $5,00,00,000 </cx:pt>
          <cx:pt idx="1724"> $20,00,000 </cx:pt>
          <cx:pt idx="1725"> $45,00,000 </cx:pt>
          <cx:pt idx="1726"> $1,10,00,000 </cx:pt>
          <cx:pt idx="1727"> $2,00,00,000 </cx:pt>
          <cx:pt idx="1728"> $30,00,000 </cx:pt>
          <cx:pt idx="1729"> $1,50,00,000 </cx:pt>
          <cx:pt idx="1730"> $25,00,000 </cx:pt>
          <cx:pt idx="1731"> $70,00,000 </cx:pt>
          <cx:pt idx="1732"> $80,00,000 </cx:pt>
          <cx:pt idx="1733"> $3,50,00,000 </cx:pt>
          <cx:pt idx="1734"> $4,00,00,000 </cx:pt>
          <cx:pt idx="1735"> $1,00,00,000 </cx:pt>
          <cx:pt idx="1736"> $2,90,00,000 </cx:pt>
          <cx:pt idx="1737"> $1,20,00,000 </cx:pt>
          <cx:pt idx="1738"> $2,27,00,000 </cx:pt>
          <cx:pt idx="1739"> $1,00,00,000 </cx:pt>
          <cx:pt idx="1740"> $4,00,00,000 </cx:pt>
          <cx:pt idx="1741"> $1,00,00,000 </cx:pt>
          <cx:pt idx="1742"> $45,00,000 </cx:pt>
          <cx:pt idx="1743"> $3,50,00,000 </cx:pt>
          <cx:pt idx="1744"> $1,20,00,000 </cx:pt>
          <cx:pt idx="1745"> $60,00,000 </cx:pt>
          <cx:pt idx="1746"> $2,00,00,000 </cx:pt>
          <cx:pt idx="1747"> $6,00,00,000 </cx:pt>
          <cx:pt idx="1748"> $26,00,000 </cx:pt>
          <cx:pt idx="1749"> $3,00,00,000 </cx:pt>
          <cx:pt idx="1750"> $2,25,00,000 </cx:pt>
          <cx:pt idx="1751"> $2,50,00,000 </cx:pt>
          <cx:pt idx="1752"> $9,30,00,000 </cx:pt>
          <cx:pt idx="1753"> $32,00,000 </cx:pt>
          <cx:pt idx="1754"> $1,30,00,000 </cx:pt>
          <cx:pt idx="1755"> $4,30,00,000 </cx:pt>
          <cx:pt idx="1756"> $50,00,000 </cx:pt>
          <cx:pt idx="1757"> $2,00,00,000 </cx:pt>
          <cx:pt idx="1758"> $60,00,000 </cx:pt>
          <cx:pt idx="1759"> $8,00,00,000 </cx:pt>
          <cx:pt idx="1760"> $80,00,000 </cx:pt>
          <cx:pt idx="1761"> $38,00,000 </cx:pt>
          <cx:pt idx="1762"> $4,80,00,000 </cx:pt>
          <cx:pt idx="1763"> $3,00,00,000 </cx:pt>
          <cx:pt idx="1764"> $2,20,00,000 </cx:pt>
          <cx:pt idx="1765"> $3,00,00,000 </cx:pt>
          <cx:pt idx="1766"> $4,00,00,000 </cx:pt>
          <cx:pt idx="1767"> $3,30,00,000 </cx:pt>
          <cx:pt idx="1768"> $55,00,000 </cx:pt>
          <cx:pt idx="1769"> $17,00,00,000 </cx:pt>
          <cx:pt idx="1770"> $7,50,00,000 </cx:pt>
          <cx:pt idx="1771"> $8,00,000 </cx:pt>
          <cx:pt idx="1772"> $60,00,000 </cx:pt>
          <cx:pt idx="1773"> $90,00,000 </cx:pt>
          <cx:pt idx="1774"> $1,10,00,000 </cx:pt>
          <cx:pt idx="1775"> $2,40,00,000 </cx:pt>
          <cx:pt idx="1776"> $1,50,00,000 </cx:pt>
          <cx:pt idx="1777"> $13,00,00,000 </cx:pt>
          <cx:pt idx="1778"> $3,50,00,000 </cx:pt>
          <cx:pt idx="1779"> $50,00,000 </cx:pt>
          <cx:pt idx="1780"> $2,40,00,000 </cx:pt>
          <cx:pt idx="1781"> $4,50,00,000 </cx:pt>
          <cx:pt idx="1782"> $3,60,00,000 </cx:pt>
          <cx:pt idx="1783"> $70,00,000 </cx:pt>
          <cx:pt idx="1784"> $2,50,00,000 </cx:pt>
          <cx:pt idx="1785"> $3,00,00,000 </cx:pt>
          <cx:pt idx="1786"> $50,00,000 </cx:pt>
          <cx:pt idx="1787"> $1,80,00,000 </cx:pt>
          <cx:pt idx="1788"> $2,90,00,000 </cx:pt>
          <cx:pt idx="1789"> $8,90,000 </cx:pt>
          <cx:pt idx="1790"> $70,00,000 </cx:pt>
          <cx:pt idx="1791"> $50,00,000 </cx:pt>
          <cx:pt idx="1792"> $3,60,00,000 </cx:pt>
          <cx:pt idx="1793"> $2,00,00,000 </cx:pt>
          <cx:pt idx="1794"> $35,00,000 </cx:pt>
          <cx:pt idx="1795"> $1,40,00,000 </cx:pt>
          <cx:pt idx="1796"> $3,70,00,000 </cx:pt>
          <cx:pt idx="1797"> $1,60,00,000 </cx:pt>
          <cx:pt idx="1798"> $28,00,000 </cx:pt>
          <cx:pt idx="1799"> $20,00,000 </cx:pt>
          <cx:pt idx="1800"> $2,30,00,000 </cx:pt>
          <cx:pt idx="1801"> $88,00,000 </cx:pt>
          <cx:pt idx="1802"> $1,50,00,000 </cx:pt>
          <cx:pt idx="1803"> $4,50,00,000 </cx:pt>
          <cx:pt idx="1804"> $1,60,00,000 </cx:pt>
          <cx:pt idx="1805"> $10,00,00,000 </cx:pt>
          <cx:pt idx="1806"> $6,90,00,000 </cx:pt>
          <cx:pt idx="1807"> $1,20,00,000 </cx:pt>
          <cx:pt idx="1808"> $80,00,000 </cx:pt>
          <cx:pt idx="1809"> $2,00,00,000 </cx:pt>
          <cx:pt idx="1810"> $60,00,000 </cx:pt>
          <cx:pt idx="1811"> $6,00,00,000 </cx:pt>
          <cx:pt idx="1812"> $70,00,000 </cx:pt>
          <cx:pt idx="1813"> $1,30,00,000 </cx:pt>
          <cx:pt idx="1814"> $5,40,00,000 </cx:pt>
          <cx:pt idx="1815"> $7,00,00,000 </cx:pt>
          <cx:pt idx="1816"> $1,25,00,000 </cx:pt>
          <cx:pt idx="1817"> $70,00,000 </cx:pt>
          <cx:pt idx="1818"> $55,00,000 </cx:pt>
          <cx:pt idx="1819"> $30,00,000 </cx:pt>
          <cx:pt idx="1820"> $28,00,000 </cx:pt>
          <cx:pt idx="1821"> $20,00,000 </cx:pt>
          <cx:pt idx="1822"> $2,00,00,000 </cx:pt>
          <cx:pt idx="1823"> $26,00,000 </cx:pt>
          <cx:pt idx="1824"> $2,80,00,000 </cx:pt>
          <cx:pt idx="1825"> $1,50,00,000 </cx:pt>
          <cx:pt idx="1826"> $50,00,000 </cx:pt>
          <cx:pt idx="1827"> $31,80,000 </cx:pt>
          <cx:pt idx="1828"> $5,00,00,000 </cx:pt>
          <cx:pt idx="1829"> $1,00,00,000 </cx:pt>
          <cx:pt idx="1830"> $2,20,00,000 </cx:pt>
          <cx:pt idx="1831"> $50,00,000 </cx:pt>
          <cx:pt idx="1832"> $23,61,000 </cx:pt>
          <cx:pt idx="1833"> $50,00,000 </cx:pt>
          <cx:pt idx="1834"> $30,00,000 </cx:pt>
          <cx:pt idx="1835"> $26,27,000 </cx:pt>
          <cx:pt idx="1836"> $2,80,00,000 </cx:pt>
          <cx:pt idx="1837"> $5,50,00,000 </cx:pt>
          <cx:pt idx="1838"> $5,00,00,000 </cx:pt>
          <cx:pt idx="1839"> $50,00,000 </cx:pt>
          <cx:pt idx="1840"> $25,00,000 </cx:pt>
          <cx:pt idx="1841"> $1,50,00,000 </cx:pt>
          <cx:pt idx="1842"> $3,00,00,000 </cx:pt>
          <cx:pt idx="1843"> $1,80,00,000 </cx:pt>
          <cx:pt idx="1844"> $45,00,000 </cx:pt>
          <cx:pt idx="1845"> $53,00,000 </cx:pt>
          <cx:pt idx="1846"> $2,50,00,000 </cx:pt>
          <cx:pt idx="1847"> $10,00,00,000 </cx:pt>
          <cx:pt idx="1848"> $60,00,000 </cx:pt>
          <cx:pt idx="1849"> $50,00,000 </cx:pt>
          <cx:pt idx="1850"> $2,50,00,000 </cx:pt>
          <cx:pt idx="1851"> $2,00,00,000 </cx:pt>
          <cx:pt idx="1852"> $2,80,00,000 </cx:pt>
          <cx:pt idx="1853"> $1,50,00,000 </cx:pt>
          <cx:pt idx="1854"> $60,00,000 </cx:pt>
          <cx:pt idx="1855"> $3,00,00,000 </cx:pt>
          <cx:pt idx="1856"> $1,20,00,000 </cx:pt>
          <cx:pt idx="1857"> $3,00,00,000 </cx:pt>
          <cx:pt idx="1858"> $1,50,00,000 </cx:pt>
          <cx:pt idx="1859"> $5,50,00,000 </cx:pt>
          <cx:pt idx="1860"> $1,60,00,000 </cx:pt>
          <cx:pt idx="1861"> $2,00,00,000 </cx:pt>
          <cx:pt idx="1862"> $24,50,000 </cx:pt>
          <cx:pt idx="1863"> $60,00,000 </cx:pt>
          <cx:pt idx="1864"> $50,00,000 </cx:pt>
          <cx:pt idx="1865"> $60,00,000 </cx:pt>
          <cx:pt idx="1866"> $5,70,00,000 </cx:pt>
          <cx:pt idx="1867"> $25,00,000 </cx:pt>
          <cx:pt idx="1868"> $8,00,00,000 </cx:pt>
          <cx:pt idx="1869"> $1,40,00,000 </cx:pt>
          <cx:pt idx="1870"> $4,00,00,000 </cx:pt>
          <cx:pt idx="1871"> $1,28,00,000 </cx:pt>
          <cx:pt idx="1872"> $8,00,00,000 </cx:pt>
          <cx:pt idx="1873"> $1,00,00,000 </cx:pt>
          <cx:pt idx="1874"> $2,00,00,000 </cx:pt>
          <cx:pt idx="1875"> $7,00,00,000 </cx:pt>
          <cx:pt idx="1876"> $89,00,000 </cx:pt>
          <cx:pt idx="1877"> $3,90,00,000 </cx:pt>
          <cx:pt idx="1878"> $1,50,00,000 </cx:pt>
          <cx:pt idx="1879"> $2,50,00,000 </cx:pt>
          <cx:pt idx="1880"> $1,00,00,000 </cx:pt>
          <cx:pt idx="1881"> $39,50,000 </cx:pt>
          <cx:pt idx="1882"> $5,00,00,000 </cx:pt>
          <cx:pt idx="1883"> $6,00,00,000 </cx:pt>
          <cx:pt idx="1884"> $10,00,00,000 </cx:pt>
          <cx:pt idx="1885"> $1,00,00,000 </cx:pt>
          <cx:pt idx="1886"> $45,00,000 </cx:pt>
          <cx:pt idx="1887"> $14,00,00,000 </cx:pt>
          <cx:pt idx="1888"> $1,50,00,000 </cx:pt>
          <cx:pt idx="1889"> $1,40,00,000 </cx:pt>
          <cx:pt idx="1890"> $3,50,00,000 </cx:pt>
          <cx:pt idx="1891"> $42,00,000 </cx:pt>
          <cx:pt idx="1892"> $1,56,00,000 </cx:pt>
          <cx:pt idx="1893"> $5,00,00,000 </cx:pt>
          <cx:pt idx="1894"> $2,50,00,000 </cx:pt>
          <cx:pt idx="1895"> $30,00,000 </cx:pt>
          <cx:pt idx="1896"> $80,00,000 </cx:pt>
          <cx:pt idx="1897"> $1,50,00,000 </cx:pt>
          <cx:pt idx="1898"> $20,00,000 </cx:pt>
          <cx:pt idx="1899"> $34,000 </cx:pt>
          <cx:pt idx="1900"> $35,00,000 </cx:pt>
          <cx:pt idx="1901"> $2,50,00,000 </cx:pt>
          <cx:pt idx="1902"> $30,00,000 </cx:pt>
          <cx:pt idx="1903"> $25,00,000 </cx:pt>
          <cx:pt idx="1904"> $1,14,000 </cx:pt>
          <cx:pt idx="1905"> $50,00,000 </cx:pt>
          <cx:pt idx="1906"> $55,00,000 </cx:pt>
          <cx:pt idx="1907"> $4,50,00,000 </cx:pt>
          <cx:pt idx="1908"> $2,00,00,000 </cx:pt>
          <cx:pt idx="1909"> $70,00,000 </cx:pt>
          <cx:pt idx="1910"> $30,00,000 </cx:pt>
          <cx:pt idx="1911"> $1,20,00,000 </cx:pt>
          <cx:pt idx="1912"> $3,00,000 </cx:pt>
          <cx:pt idx="1913"> $3,30,00,000 </cx:pt>
          <cx:pt idx="1914"> $3,03,00,000 </cx:pt>
          <cx:pt idx="1915"> $30,00,000 </cx:pt>
          <cx:pt idx="1916"> $95,00,000 </cx:pt>
          <cx:pt idx="1917"> $1,50,00,000 </cx:pt>
          <cx:pt idx="1918"> $95,00,000 </cx:pt>
          <cx:pt idx="1919"> $33,00,000 </cx:pt>
          <cx:pt idx="1920"> $2,00,00,000 </cx:pt>
          <cx:pt idx="1921"> $40,00,000 </cx:pt>
          <cx:pt idx="1922"> $24,00,000 </cx:pt>
          <cx:pt idx="1923"> $6,00,00,000 </cx:pt>
          <cx:pt idx="1924"> $48,00,000 </cx:pt>
          <cx:pt idx="1925"> $45,00,000 </cx:pt>
          <cx:pt idx="1926"> $90,00,000 </cx:pt>
          <cx:pt idx="1927"> $27,00,000 </cx:pt>
          <cx:pt idx="1928"> $50,00,000 </cx:pt>
          <cx:pt idx="1929"> $96,00,000 </cx:pt>
          <cx:pt idx="1930"> $3,50,00,000 </cx:pt>
          <cx:pt idx="1931"> $3,30,00,000 </cx:pt>
          <cx:pt idx="1932"> $3,50,00,000 </cx:pt>
          <cx:pt idx="1933"> $1,10,00,000 </cx:pt>
          <cx:pt idx="1934"> $50,00,000 </cx:pt>
          <cx:pt idx="1935"> $1,80,00,000 </cx:pt>
          <cx:pt idx="1936"> $6,00,00,000 </cx:pt>
          <cx:pt idx="1937"> $8,00,00,000 </cx:pt>
          <cx:pt idx="1938"> $30,00,000 </cx:pt>
          <cx:pt idx="1939"> $6,50,000 </cx:pt>
          <cx:pt idx="1940"> $7,50,00,000 </cx:pt>
          <cx:pt idx="1941"> $8,50,00,000 </cx:pt>
          <cx:pt idx="1942"> $30,00,000 </cx:pt>
          <cx:pt idx="1943"> $2,30,00,000 </cx:pt>
          <cx:pt idx="1944"> $10,00,000 </cx:pt>
          <cx:pt idx="1945"> $50,00,000 </cx:pt>
          <cx:pt idx="1946"> $1,30,00,000 </cx:pt>
          <cx:pt idx="1947"> $28,00,000 </cx:pt>
          <cx:pt idx="1948"> $3,50,00,000 </cx:pt>
          <cx:pt idx="1949"> $1,00,00,000 </cx:pt>
          <cx:pt idx="1950"> $50,00,000 </cx:pt>
          <cx:pt idx="1951"> $2,00,00,000 </cx:pt>
          <cx:pt idx="1952"> $1,60,00,000 </cx:pt>
          <cx:pt idx="1953"> $90,00,000 </cx:pt>
          <cx:pt idx="1954"> $3,10,00,000 </cx:pt>
          <cx:pt idx="1955"> $25,00,000 </cx:pt>
          <cx:pt idx="1956"> $30,00,000 </cx:pt>
          <cx:pt idx="1957"> $1,20,00,000 </cx:pt>
          <cx:pt idx="1958"> $3,50,00,000 </cx:pt>
          <cx:pt idx="1959"> $10,00,000 </cx:pt>
          <cx:pt idx="1960"> $80,00,000 </cx:pt>
          <cx:pt idx="1961"> $3,50,00,000 </cx:pt>
          <cx:pt idx="1962"> $94,00,000 </cx:pt>
          <cx:pt idx="1963"> $1,30,00,000 </cx:pt>
          <cx:pt idx="1964"> $1,60,00,000 </cx:pt>
          <cx:pt idx="1965"> $23,00,000 </cx:pt>
          <cx:pt idx="1966"> $36,00,000 </cx:pt>
          <cx:pt idx="1967"> $1,50,00,000 </cx:pt>
          <cx:pt idx="1968"> $60,00,000 </cx:pt>
          <cx:pt idx="1969"> $50,00,000 </cx:pt>
          <cx:pt idx="1970"> $50,00,000 </cx:pt>
          <cx:pt idx="1971"> $2,00,00,000 </cx:pt>
          <cx:pt idx="1972"> $34,40,000 </cx:pt>
          <cx:pt idx="1973"> $2,80,00,000 </cx:pt>
          <cx:pt idx="1974"> $32,00,000 </cx:pt>
          <cx:pt idx="1975"> $12,00,000 </cx:pt>
          <cx:pt idx="1976"> $85,00,000 </cx:pt>
          <cx:pt idx="1977"> $80,00,000 </cx:pt>
          <cx:pt idx="1978"> $40,00,000 </cx:pt>
          <cx:pt idx="1979"> $40,00,000 </cx:pt>
          <cx:pt idx="1980"> $1,20,00,000 </cx:pt>
          <cx:pt idx="1981"> $25,00,000 </cx:pt>
          <cx:pt idx="1982"> $1,70,00,000 </cx:pt>
          <cx:pt idx="1983"> $15,00,000 </cx:pt>
          <cx:pt idx="1984"> $15,00,000 </cx:pt>
          <cx:pt idx="1985"> $29,00,000 </cx:pt>
          <cx:pt idx="1986"> $5,00,00,000 </cx:pt>
          <cx:pt idx="1987"> $23,00,000 </cx:pt>
          <cx:pt idx="1988"> $3,50,00,000 </cx:pt>
          <cx:pt idx="1989"> $80,00,000 </cx:pt>
          <cx:pt idx="1990"> $7,50,00,000 </cx:pt>
          <cx:pt idx="1991"> $75,00,000 </cx:pt>
          <cx:pt idx="1992"> $44,00,000 </cx:pt>
          <cx:pt idx="1993"> $50,00,000 </cx:pt>
          <cx:pt idx="1994"> $50,00,000 </cx:pt>
          <cx:pt idx="1995"> $20,00,000 </cx:pt>
          <cx:pt idx="1996"> $50,00,000 </cx:pt>
          <cx:pt idx="1997"> $40,00,000 </cx:pt>
          <cx:pt idx="1998"> $4,00,00,000 </cx:pt>
          <cx:pt idx="1999"> $30,00,000 </cx:pt>
          <cx:pt idx="2000"> $14,50,00,000 </cx:pt>
          <cx:pt idx="2001"> $3,00,00,000 </cx:pt>
          <cx:pt idx="2002"> $3,30,00,000 </cx:pt>
          <cx:pt idx="2003"> $70,00,000 </cx:pt>
          <cx:pt idx="2004"> $1,10,00,000 </cx:pt>
          <cx:pt idx="2005"> $35,00,000 </cx:pt>
          <cx:pt idx="2006"> $19,00,000 </cx:pt>
          <cx:pt idx="2007"> $1,30,00,000 </cx:pt>
          <cx:pt idx="2008"> $25,00,000 </cx:pt>
          <cx:pt idx="2009"> $3,50,00,000 </cx:pt>
          <cx:pt idx="2010"> $3,50,00,000 </cx:pt>
          <cx:pt idx="2011"> $1,10,00,000 </cx:pt>
          <cx:pt idx="2012"> $18,00,000 </cx:pt>
          <cx:pt idx="2013"> $23,00,000 </cx:pt>
          <cx:pt idx="2014"> $40,00,000 </cx:pt>
          <cx:pt idx="2015"> $2,00,00,000 </cx:pt>
          <cx:pt idx="2016"> $1,94,00,000 </cx:pt>
          <cx:pt idx="2017"> $6,00,00,000 </cx:pt>
          <cx:pt idx="2018"> $50,00,000 </cx:pt>
          <cx:pt idx="2019"> $30,00,000 </cx:pt>
          <cx:pt idx="2020"> $70,00,000 </cx:pt>
          <cx:pt idx="2021"> $1,20,00,000 </cx:pt>
          <cx:pt idx="2022"> $60,00,000 </cx:pt>
          <cx:pt idx="2023"> $50,00,000 </cx:pt>
          <cx:pt idx="2024"> $1,40,00,000 </cx:pt>
          <cx:pt idx="2025"> $30,00,000 </cx:pt>
          <cx:pt idx="2026"> $1,00,00,000 </cx:pt>
          <cx:pt idx="2027"> $21,60,000 </cx:pt>
          <cx:pt idx="2028"> $2,40,00,000 </cx:pt>
          <cx:pt idx="2029"> $2,20,00,000 </cx:pt>
          <cx:pt idx="2030"> $4,30,00,000 </cx:pt>
          <cx:pt idx="2031"> $30,00,000 </cx:pt>
          <cx:pt idx="2032"> $18,00,000 </cx:pt>
          <cx:pt idx="2033"> $1,60,00,000 </cx:pt>
          <cx:pt idx="2034"> $35,00,000 </cx:pt>
          <cx:pt idx="2035"> $30,00,000 </cx:pt>
          <cx:pt idx="2036"> $2,50,00,000 </cx:pt>
          <cx:pt idx="2037"> $1,80,00,000 </cx:pt>
          <cx:pt idx="2038"> $27,00,000 </cx:pt>
          <cx:pt idx="2039"> $40,00,000 </cx:pt>
          <cx:pt idx="2040"> $35,00,000 </cx:pt>
          <cx:pt idx="2041"> $5,00,00,000 </cx:pt>
          <cx:pt idx="2042"> $30,00,000 </cx:pt>
          <cx:pt idx="2043"> $30,00,000 </cx:pt>
          <cx:pt idx="2044"> $50,00,000 </cx:pt>
          <cx:pt idx="2045"> $30,00,000 </cx:pt>
          <cx:pt idx="2046"> $30,00,000 </cx:pt>
          <cx:pt idx="2047"> $50,00,000 </cx:pt>
          <cx:pt idx="2048"> $20,00,000 </cx:pt>
          <cx:pt idx="2049"> $4,90,00,000 </cx:pt>
          <cx:pt idx="2050"> $2,50,00,000 </cx:pt>
          <cx:pt idx="2051"> $4,00,00,000 </cx:pt>
          <cx:pt idx="2052"> $2,00,00,000 </cx:pt>
          <cx:pt idx="2053"> $50,00,000 </cx:pt>
          <cx:pt idx="2054"> $3,00,00,000 </cx:pt>
          <cx:pt idx="2055"> $2,60,00,000 </cx:pt>
          <cx:pt idx="2056"> $1,30,00,000 </cx:pt>
          <cx:pt idx="2057"> $60,00,000 </cx:pt>
          <cx:pt idx="2058"> $25,00,000 </cx:pt>
          <cx:pt idx="2059"> $1,50,00,000 </cx:pt>
          <cx:pt idx="2060"> $74,00,000 </cx:pt>
          <cx:pt idx="2061"> $7,50,00,000 </cx:pt>
          <cx:pt idx="2062"> $70,00,000 </cx:pt>
          <cx:pt idx="2063"> $30,00,000 </cx:pt>
          <cx:pt idx="2064"> $2,90,00,000 </cx:pt>
          <cx:pt idx="2065"> $1,75,00,000 </cx:pt>
          <cx:pt idx="2066"> $50,00,000 </cx:pt>
          <cx:pt idx="2067"> $4,80,00,000 </cx:pt>
          <cx:pt idx="2068"> $93,00,000 </cx:pt>
          <cx:pt idx="2069"> $24,00,000 </cx:pt>
          <cx:pt idx="2070"> $30,00,000 </cx:pt>
          <cx:pt idx="2071"> $21,00,000 </cx:pt>
          <cx:pt idx="2072"> $22,00,000 </cx:pt>
          <cx:pt idx="2073"> $3,20,00,000 </cx:pt>
          <cx:pt idx="2074"> $25,00,000 </cx:pt>
          <cx:pt idx="2075"> $33,00,000 </cx:pt>
          <cx:pt idx="2076"> $22,00,000 </cx:pt>
          <cx:pt idx="2077"> $30,00,000 </cx:pt>
          <cx:pt idx="2078"> $80,00,000 </cx:pt>
          <cx:pt idx="2079"> $22,00,000 </cx:pt>
          <cx:pt idx="2080"> $3,60,00,000 </cx:pt>
          <cx:pt idx="2081"> $90,00,000 </cx:pt>
          <cx:pt idx="2082"> $30,00,000 </cx:pt>
          <cx:pt idx="2083"> $50,00,000 </cx:pt>
          <cx:pt idx="2084"> $25,40,800 </cx:pt>
          <cx:pt idx="2085"> $22,00,000 </cx:pt>
          <cx:pt idx="2086"> $22,00,000 </cx:pt>
          <cx:pt idx="2087"> $2,00,00,000 </cx:pt>
          <cx:pt idx="2088"> $22,00,000 </cx:pt>
          <cx:pt idx="2089"> $1,20,00,000 </cx:pt>
          <cx:pt idx="2090"> $27,00,000 </cx:pt>
          <cx:pt idx="2091"> $5,00,00,000 </cx:pt>
          <cx:pt idx="2092"> $30,00,000 </cx:pt>
          <cx:pt idx="2093"> $2,00,00,000 </cx:pt>
          <cx:pt idx="2094"> $34,00,000 </cx:pt>
          <cx:pt idx="2095"> $4,00,00,000 </cx:pt>
          <cx:pt idx="2096"> $25,00,000 </cx:pt>
          <cx:pt idx="2097"> $25,00,000 </cx:pt>
          <cx:pt idx="2098"> $60,00,000 </cx:pt>
          <cx:pt idx="2099"> $70,00,000 </cx:pt>
          <cx:pt idx="2100"> $70,00,000 </cx:pt>
          <cx:pt idx="2101"> $35,00,000 </cx:pt>
          <cx:pt idx="2102"> $1,80,00,000 </cx:pt>
          <cx:pt idx="2103"> $25,00,000 </cx:pt>
          <cx:pt idx="2104"> $3,30,00,000 </cx:pt>
          <cx:pt idx="2105"> $25,00,000 </cx:pt>
          <cx:pt idx="2106"> $1,80,00,000 </cx:pt>
          <cx:pt idx="2107"> $30,00,000 </cx:pt>
          <cx:pt idx="2108"> $1,50,00,000 </cx:pt>
          <cx:pt idx="2109"> $25,00,000 </cx:pt>
          <cx:pt idx="2110"> $25,00,000 </cx:pt>
          <cx:pt idx="2111"> $2,00,00,000 </cx:pt>
          <cx:pt idx="2112"> $30,00,000 </cx:pt>
          <cx:pt idx="2113"> $30,00,000 </cx:pt>
          <cx:pt idx="2114"> $32,09,000 </cx:pt>
          <cx:pt idx="2115"> $1,10,00,000 </cx:pt>
          <cx:pt idx="2116"> $25,00,000 </cx:pt>
          <cx:pt idx="2117"> $26,00,000 </cx:pt>
          <cx:pt idx="2118"> $60,00,000 </cx:pt>
          <cx:pt idx="2119"> $1,00,00,000 </cx:pt>
          <cx:pt idx="2120"> $5,00,00,000 </cx:pt>
          <cx:pt idx="2121"> $26,50,000 </cx:pt>
          <cx:pt idx="2122"> $25,00,000 </cx:pt>
          <cx:pt idx="2123"> $2,00,00,000 </cx:pt>
          <cx:pt idx="2124"> $2,50,00,000 </cx:pt>
          <cx:pt idx="2125"> $2,00,00,000 </cx:pt>
          <cx:pt idx="2126"> $26,86,585 </cx:pt>
          <cx:pt idx="2127"> $25,00,000 </cx:pt>
          <cx:pt idx="2128"> $25,00,000 </cx:pt>
          <cx:pt idx="2129"> $25,00,000 </cx:pt>
          <cx:pt idx="2130"> $30,00,000 </cx:pt>
          <cx:pt idx="2131"> $35,00,000 </cx:pt>
          <cx:pt idx="2132"> $60,00,000 </cx:pt>
          <cx:pt idx="2133"> $2,50,00,000 </cx:pt>
          <cx:pt idx="2134"> $45,00,000 </cx:pt>
          <cx:pt idx="2135"> $28,83,848 </cx:pt>
          <cx:pt idx="2136"> $55,00,000 </cx:pt>
          <cx:pt idx="2137"> $30,00,000 </cx:pt>
          <cx:pt idx="2138"> $26,00,000 </cx:pt>
          <cx:pt idx="2139"> $40,00,000 </cx:pt>
          <cx:pt idx="2140"> $30,00,000 </cx:pt>
          <cx:pt idx="2141"> $30,00,000 </cx:pt>
          <cx:pt idx="2142"> $4,00,00,000 </cx:pt>
          <cx:pt idx="2143"> $1,60,00,000 </cx:pt>
          <cx:pt idx="2144"> $40,00,000 </cx:pt>
          <cx:pt idx="2145"> $1,15,00,000 </cx:pt>
          <cx:pt idx="2146"> $28,00,000 </cx:pt>
          <cx:pt idx="2147"> $70,00,000 </cx:pt>
          <cx:pt idx="2148"> $35,00,000 </cx:pt>
          <cx:pt idx="2149"> $30,00,000 </cx:pt>
          <cx:pt idx="2150"> $60,00,000 </cx:pt>
          <cx:pt idx="2151"> $50,00,000 </cx:pt>
          <cx:pt idx="2152"> $1,50,00,000 </cx:pt>
          <cx:pt idx="2153"> $30,00,000 </cx:pt>
          <cx:pt idx="2154"> $30,00,000 </cx:pt>
          <cx:pt idx="2155"> $30,00,000 </cx:pt>
          <cx:pt idx="2156"> $28,00,000 </cx:pt>
          <cx:pt idx="2157"> $30,00,000 </cx:pt>
          <cx:pt idx="2158"> $50,00,000 </cx:pt>
          <cx:pt idx="2159"> $40,00,000 </cx:pt>
          <cx:pt idx="2160"> $30,00,000 </cx:pt>
          <cx:pt idx="2161"> $35,00,000 </cx:pt>
          <cx:pt idx="2162"> $2,50,00,000 </cx:pt>
          <cx:pt idx="2163"> $75,00,000 </cx:pt>
          <cx:pt idx="2164"> $50,00,000 </cx:pt>
          <cx:pt idx="2165"> $2,00,00,000 </cx:pt>
          <cx:pt idx="2166"> $90,00,000 </cx:pt>
          <cx:pt idx="2167"> $30,00,000 </cx:pt>
          <cx:pt idx="2168"> $30,00,000 </cx:pt>
          <cx:pt idx="2169"> $30,00,000 </cx:pt>
          <cx:pt idx="2170"> $30,00,000 </cx:pt>
          <cx:pt idx="2171"> $30,00,000 </cx:pt>
          <cx:pt idx="2172"> $30,00,000 </cx:pt>
          <cx:pt idx="2173"> $30,00,000 </cx:pt>
          <cx:pt idx="2174"> $35,00,000 </cx:pt>
          <cx:pt idx="2175"> $5,00,00,000 </cx:pt>
          <cx:pt idx="2176"> $30,00,000 </cx:pt>
          <cx:pt idx="2177"> $4,00,00,000 </cx:pt>
          <cx:pt idx="2178"> $33,00,000 </cx:pt>
          <cx:pt idx="2179"> $30,00,000 </cx:pt>
          <cx:pt idx="2180"> $70,00,000 </cx:pt>
          <cx:pt idx="2181"> $2,00,00,000 </cx:pt>
          <cx:pt idx="2182"> $40,00,000 </cx:pt>
          <cx:pt idx="2183"> $3,50,00,000 </cx:pt>
          <cx:pt idx="2184"> $35,00,000 </cx:pt>
          <cx:pt idx="2185"> $30,00,000 </cx:pt>
          <cx:pt idx="2186"> $34,00,000 </cx:pt>
          <cx:pt idx="2187"> $30,00,000 </cx:pt>
          <cx:pt idx="2188"> $30,00,000 </cx:pt>
          <cx:pt idx="2189"> $30,00,000 </cx:pt>
          <cx:pt idx="2190"> $30,00,000 </cx:pt>
          <cx:pt idx="2191"> $30,00,000 </cx:pt>
          <cx:pt idx="2192"> $30,00,000 </cx:pt>
          <cx:pt idx="2193"> $30,00,000 </cx:pt>
          <cx:pt idx="2194"> $30,00,000 </cx:pt>
          <cx:pt idx="2195"> $30,00,000 </cx:pt>
          <cx:pt idx="2196"> $30,00,000 </cx:pt>
          <cx:pt idx="2197"> $30,00,000 </cx:pt>
          <cx:pt idx="2198"> $3,50,00,000 </cx:pt>
          <cx:pt idx="2199"> $2,00,00,000 </cx:pt>
          <cx:pt idx="2200"> $5,00,00,000 </cx:pt>
          <cx:pt idx="2201"> $2,50,00,000 </cx:pt>
          <cx:pt idx="2202"> $35,00,000 </cx:pt>
          <cx:pt idx="2203"> $35,00,000 </cx:pt>
          <cx:pt idx="2204"> $60,00,000 </cx:pt>
          <cx:pt idx="2205"> $70,00,000 </cx:pt>
          <cx:pt idx="2206"> $35,00,000 </cx:pt>
          <cx:pt idx="2207"> $1,70,00,000 </cx:pt>
          <cx:pt idx="2208"> $32,00,000 </cx:pt>
          <cx:pt idx="2209"> $1,60,00,000 </cx:pt>
          <cx:pt idx="2210"> $2,60,00,000 </cx:pt>
          <cx:pt idx="2211"> $32,00,000 </cx:pt>
          <cx:pt idx="2212"> $2,50,00,000 </cx:pt>
          <cx:pt idx="2213"> $32,00,000 </cx:pt>
          <cx:pt idx="2214"> $3,00,00,000 </cx:pt>
          <cx:pt idx="2215"> $50,00,000 </cx:pt>
          <cx:pt idx="2216"> $40,00,000 </cx:pt>
          <cx:pt idx="2217"> $3,00,00,000 </cx:pt>
          <cx:pt idx="2218"> $68,00,000 </cx:pt>
          <cx:pt idx="2219"> $60,00,000 </cx:pt>
          <cx:pt idx="2220"> $35,00,000 </cx:pt>
          <cx:pt idx="2221"> $47,00,000 </cx:pt>
          <cx:pt idx="2222"> $1,10,00,000 </cx:pt>
          <cx:pt idx="2223"> $4,20,00,000 </cx:pt>
          <cx:pt idx="2224"> $1,40,00,000 </cx:pt>
          <cx:pt idx="2225"> $40,00,000 </cx:pt>
          <cx:pt idx="2226"> $60,00,000 </cx:pt>
          <cx:pt idx="2227"> $2,00,00,000 </cx:pt>
          <cx:pt idx="2228"> $1,60,00,000 </cx:pt>
          <cx:pt idx="2229"> $72,00,000 </cx:pt>
          <cx:pt idx="2230"> $40,00,000 </cx:pt>
          <cx:pt idx="2231"> $3,00,00,000 </cx:pt>
          <cx:pt idx="2232"> $4,00,00,000 </cx:pt>
          <cx:pt idx="2233"> $1,40,00,000 </cx:pt>
          <cx:pt idx="2234"> $35,00,000 </cx:pt>
          <cx:pt idx="2235"> $40,00,000 </cx:pt>
          <cx:pt idx="2236"> $40,00,000 </cx:pt>
          <cx:pt idx="2237"> $60,00,000 </cx:pt>
          <cx:pt idx="2238"> $35,00,000 </cx:pt>
          <cx:pt idx="2239"> $35,00,000 </cx:pt>
          <cx:pt idx="2240"> $3,50,00,000 </cx:pt>
          <cx:pt idx="2241"> $35,00,000 </cx:pt>
          <cx:pt idx="2242"> $35,00,159 </cx:pt>
          <cx:pt idx="2243"> $40,00,000 </cx:pt>
          <cx:pt idx="2244"> $1,10,00,000 </cx:pt>
          <cx:pt idx="2245"> $1,70,00,000 </cx:pt>
          <cx:pt idx="2246"> $35,00,000 </cx:pt>
          <cx:pt idx="2247"> $2,50,00,000 </cx:pt>
          <cx:pt idx="2248"> $1,60,00,000 </cx:pt>
          <cx:pt idx="2249"> $35,00,000 </cx:pt>
          <cx:pt idx="2250"> $35,00,000 </cx:pt>
          <cx:pt idx="2251"> $4,50,00,000 </cx:pt>
          <cx:pt idx="2252"> $80,00,000 </cx:pt>
          <cx:pt idx="2253"> $35,00,000 </cx:pt>
          <cx:pt idx="2254"> $45,00,000 </cx:pt>
          <cx:pt idx="2255"> $5,60,00,000 </cx:pt>
          <cx:pt idx="2256"> $35,00,000 </cx:pt>
          <cx:pt idx="2257"> $35,00,000 </cx:pt>
          <cx:pt idx="2258"> $35,00,000 </cx:pt>
          <cx:pt idx="2259"> $2,10,00,000 </cx:pt>
          <cx:pt idx="2260"> $35,00,000 </cx:pt>
          <cx:pt idx="2261"> $35,00,000 </cx:pt>
          <cx:pt idx="2262"> $35,00,000 </cx:pt>
          <cx:pt idx="2263"> $46,38,783 </cx:pt>
          <cx:pt idx="2264"> $13,00,00,000 </cx:pt>
          <cx:pt idx="2265"> $6,00,00,000 </cx:pt>
          <cx:pt idx="2266"> $50,00,000 </cx:pt>
          <cx:pt idx="2267"> $60,00,000 </cx:pt>
          <cx:pt idx="2268"> $40,00,000 </cx:pt>
          <cx:pt idx="2269"> $1,40,00,000 </cx:pt>
          <cx:pt idx="2270"> $40,00,000 </cx:pt>
          <cx:pt idx="2271"> $40,00,000 </cx:pt>
          <cx:pt idx="2272"> $3,00,00,000 </cx:pt>
          <cx:pt idx="2273"> $47,00,000 </cx:pt>
          <cx:pt idx="2274"> $2,30,00,000 </cx:pt>
          <cx:pt idx="2275"> $1,00,00,000 </cx:pt>
          <cx:pt idx="2276"> $40,00,000 </cx:pt>
          <cx:pt idx="2277"> $50,00,000 </cx:pt>
          <cx:pt idx="2278"> $50,00,000 </cx:pt>
          <cx:pt idx="2279"> $2,80,00,000 </cx:pt>
          <cx:pt idx="2280"> $7,00,00,000 </cx:pt>
          <cx:pt idx="2281"> $40,00,000 </cx:pt>
          <cx:pt idx="2282"> $2,00,00,000 </cx:pt>
          <cx:pt idx="2283"> $44,00,000 </cx:pt>
          <cx:pt idx="2284"> $5,50,00,000 </cx:pt>
          <cx:pt idx="2285"> $2,70,00,000 </cx:pt>
          <cx:pt idx="2286"> $85,00,000 </cx:pt>
          <cx:pt idx="2287"> $70,00,000 </cx:pt>
          <cx:pt idx="2288"> $1,50,00,000 </cx:pt>
          <cx:pt idx="2289"> $42,00,000 </cx:pt>
          <cx:pt idx="2290"> $40,00,000 </cx:pt>
          <cx:pt idx="2291"> $40,00,000 </cx:pt>
          <cx:pt idx="2292"> $5,50,00,000 </cx:pt>
          <cx:pt idx="2293"> $40,00,000 </cx:pt>
          <cx:pt idx="2294"> $1,00,00,000 </cx:pt>
          <cx:pt idx="2295"> $40,00,000 </cx:pt>
          <cx:pt idx="2296"> $7,80,00,000 </cx:pt>
          <cx:pt idx="2297"> $40,00,000 </cx:pt>
          <cx:pt idx="2298"> $1,20,00,000 </cx:pt>
          <cx:pt idx="2299"> $44,00,000 </cx:pt>
          <cx:pt idx="2300"> $40,00,000 </cx:pt>
          <cx:pt idx="2301"> $1,79,00,000 </cx:pt>
          <cx:pt idx="2302"> $3,00,00,000 </cx:pt>
          <cx:pt idx="2303"> $83,00,000 </cx:pt>
          <cx:pt idx="2304"> $40,00,000 </cx:pt>
          <cx:pt idx="2305"> $1,20,00,000 </cx:pt>
          <cx:pt idx="2306"> $1,15,00,000 </cx:pt>
          <cx:pt idx="2307"> $40,00,000 </cx:pt>
          <cx:pt idx="2308"> $40,00,000 </cx:pt>
          <cx:pt idx="2309"> $70,00,000 </cx:pt>
          <cx:pt idx="2310"> $1,00,00,000 </cx:pt>
          <cx:pt idx="2311"> $80,00,000 </cx:pt>
          <cx:pt idx="2312"> $40,00,000 </cx:pt>
          <cx:pt idx="2313"> $4,00,00,000 </cx:pt>
          <cx:pt idx="2314"> $3,70,00,000 </cx:pt>
          <cx:pt idx="2315"> $40,00,000 </cx:pt>
          <cx:pt idx="2316"> $44,90,375 </cx:pt>
          <cx:pt idx="2317"> $40,00,000 </cx:pt>
          <cx:pt idx="2318"> $40,00,000 </cx:pt>
          <cx:pt idx="2319"> $40,00,000 </cx:pt>
          <cx:pt idx="2320"> $40,00,000 </cx:pt>
          <cx:pt idx="2321"> $40,00,000 </cx:pt>
          <cx:pt idx="2322"> $40,00,000 </cx:pt>
          <cx:pt idx="2323"> $40,00,000 </cx:pt>
          <cx:pt idx="2324"> $40,00,000 </cx:pt>
          <cx:pt idx="2325"> $6,00,00,000 </cx:pt>
          <cx:pt idx="2326"> $2,00,00,000 </cx:pt>
          <cx:pt idx="2327"> $50,00,000 </cx:pt>
          <cx:pt idx="2328"> $50,00,000 </cx:pt>
          <cx:pt idx="2329"> $2,00,00,000 </cx:pt>
          <cx:pt idx="2330"> $1,80,00,000 </cx:pt>
          <cx:pt idx="2331"> $48,00,000 </cx:pt>
          <cx:pt idx="2332"> $1,10,00,000 </cx:pt>
          <cx:pt idx="2333"> $47,00,000 </cx:pt>
          <cx:pt idx="2334"> $2,00,00,000 </cx:pt>
          <cx:pt idx="2335"> $2,00,00,000 </cx:pt>
          <cx:pt idx="2336"> $2,50,00,000 </cx:pt>
          <cx:pt idx="2337"> $2,20,00,000 </cx:pt>
          <cx:pt idx="2338"> $43,00,000 </cx:pt>
          <cx:pt idx="2339"> $50,00,000 </cx:pt>
          <cx:pt idx="2340"> $1,10,00,000 </cx:pt>
          <cx:pt idx="2341"> $2,00,00,000 </cx:pt>
          <cx:pt idx="2342"> $70,00,000 </cx:pt>
          <cx:pt idx="2343"> $72,17,600 </cx:pt>
          <cx:pt idx="2344"> $45,00,000 </cx:pt>
          <cx:pt idx="2345"> $2,50,00,000 </cx:pt>
          <cx:pt idx="2346"> $4,20,00,000 </cx:pt>
          <cx:pt idx="2347"> $85,00,000 </cx:pt>
          <cx:pt idx="2348"> $45,00,000 </cx:pt>
          <cx:pt idx="2349"> $1,60,00,000 </cx:pt>
          <cx:pt idx="2350"> $45,00,000 </cx:pt>
          <cx:pt idx="2351"> $80,00,000 </cx:pt>
          <cx:pt idx="2352"> $1,90,00,000 </cx:pt>
          <cx:pt idx="2353"> $46,00,000 </cx:pt>
          <cx:pt idx="2354"> $1,80,00,000 </cx:pt>
          <cx:pt idx="2355"> $45,00,000 </cx:pt>
          <cx:pt idx="2356"> $60,00,000 </cx:pt>
          <cx:pt idx="2357"> $46,00,000 </cx:pt>
          <cx:pt idx="2358"> $45,00,000 </cx:pt>
          <cx:pt idx="2359"> $45,00,000 </cx:pt>
          <cx:pt idx="2360"> $45,00,000 </cx:pt>
          <cx:pt idx="2361"> $45,00,000 </cx:pt>
          <cx:pt idx="2362"> $48,25,000 </cx:pt>
          <cx:pt idx="2363"> $50,00,000 </cx:pt>
          <cx:pt idx="2364"> $2,00,00,000 </cx:pt>
          <cx:pt idx="2365"> $70,00,000 </cx:pt>
          <cx:pt idx="2366"> $50,00,000 </cx:pt>
          <cx:pt idx="2367"> $2,00,00,000 </cx:pt>
          <cx:pt idx="2368"> $47,00,000 </cx:pt>
          <cx:pt idx="2369"> $86,00,000 </cx:pt>
          <cx:pt idx="2370"> $1,50,00,000 </cx:pt>
          <cx:pt idx="2371"> $50,00,000 </cx:pt>
          <cx:pt idx="2372"> $1,00,00,000 </cx:pt>
          <cx:pt idx="2373"> $50,00,000 </cx:pt>
          <cx:pt idx="2374"> $50,00,000 </cx:pt>
          <cx:pt idx="2375"> $50,00,000 </cx:pt>
          <cx:pt idx="2376"> $50,00,000 </cx:pt>
          <cx:pt idx="2377"> $1,80,00,000 </cx:pt>
          <cx:pt idx="2378"> $50,00,000 </cx:pt>
          <cx:pt idx="2379"> $50,00,000 </cx:pt>
          <cx:pt idx="2380"> $50,00,000 </cx:pt>
          <cx:pt idx="2381"> $50,00,000 </cx:pt>
          <cx:pt idx="2382"> $3,50,00,000 </cx:pt>
          <cx:pt idx="2383"> $50,00,000 </cx:pt>
          <cx:pt idx="2384"> $4,00,00,000 </cx:pt>
          <cx:pt idx="2385"> $80,00,000 </cx:pt>
          <cx:pt idx="2386"> $6,30,00,000 </cx:pt>
          <cx:pt idx="2387"> $70,00,000 </cx:pt>
          <cx:pt idx="2388"> $50,00,000 </cx:pt>
          <cx:pt idx="2389"> $1,10,00,000 </cx:pt>
          <cx:pt idx="2390"> $1,53,00,000 </cx:pt>
          <cx:pt idx="2391"> $4,00,00,000 </cx:pt>
          <cx:pt idx="2392"> $50,00,000 </cx:pt>
          <cx:pt idx="2393"> $4,30,00,000 </cx:pt>
          <cx:pt idx="2394"> $50,00,000 </cx:pt>
          <cx:pt idx="2395"> $4,00,00,000 </cx:pt>
          <cx:pt idx="2396"> $2,00,00,000 </cx:pt>
          <cx:pt idx="2397"> $1,60,00,000 </cx:pt>
          <cx:pt idx="2398"> $50,00,000 </cx:pt>
          <cx:pt idx="2399"> $1,30,00,000 </cx:pt>
          <cx:pt idx="2400"> $80,00,000 </cx:pt>
          <cx:pt idx="2401"> $13,70,00,000 </cx:pt>
          <cx:pt idx="2402"> $50,00,000 </cx:pt>
          <cx:pt idx="2403"> $4,50,00,000 </cx:pt>
          <cx:pt idx="2404"> $7,50,00,000 </cx:pt>
          <cx:pt idx="2405"> $50,00,000 </cx:pt>
          <cx:pt idx="2406"> $55,00,000 </cx:pt>
          <cx:pt idx="2407"> $50,00,000 </cx:pt>
          <cx:pt idx="2408"> $1,00,00,000 </cx:pt>
          <cx:pt idx="2409"> $50,00,000 </cx:pt>
          <cx:pt idx="2410"> $3,00,00,000 </cx:pt>
          <cx:pt idx="2411"> $50,00,000 </cx:pt>
          <cx:pt idx="2412"> $50,00,000 </cx:pt>
          <cx:pt idx="2413"> $50,00,000 </cx:pt>
          <cx:pt idx="2414"> $80,00,000 </cx:pt>
          <cx:pt idx="2415"> $50,00,000 </cx:pt>
          <cx:pt idx="2416"> $50,00,000 </cx:pt>
          <cx:pt idx="2417"> $10,20,00,000 </cx:pt>
          <cx:pt idx="2418"> $1,40,00,000 </cx:pt>
          <cx:pt idx="2419"> $80,00,000 </cx:pt>
          <cx:pt idx="2420"> $70,00,000 </cx:pt>
          <cx:pt idx="2421"> $1,00,00,000 </cx:pt>
          <cx:pt idx="2422"> $50,00,000 </cx:pt>
          <cx:pt idx="2423"> $50,00,000 </cx:pt>
          <cx:pt idx="2424"> $50,00,000 </cx:pt>
          <cx:pt idx="2425"> $1,80,00,000 </cx:pt>
          <cx:pt idx="2426"> $50,00,000 </cx:pt>
          <cx:pt idx="2427"> $5,50,00,000 </cx:pt>
          <cx:pt idx="2428"> $1,00,00,000 </cx:pt>
          <cx:pt idx="2429"> $1,15,00,000 </cx:pt>
          <cx:pt idx="2430"> $70,00,000 </cx:pt>
          <cx:pt idx="2431"> $1,50,00,000 </cx:pt>
          <cx:pt idx="2432"> $1,55,00,000 </cx:pt>
          <cx:pt idx="2433"> $1,30,00,000 </cx:pt>
          <cx:pt idx="2434"> $6,00,00,000 </cx:pt>
          <cx:pt idx="2435"> $9,20,00,000 </cx:pt>
          <cx:pt idx="2436"> $80,00,000 </cx:pt>
          <cx:pt idx="2437"> $68,00,000 </cx:pt>
          <cx:pt idx="2438"> $1,00,00,000 </cx:pt>
          <cx:pt idx="2439"> $60,00,000 </cx:pt>
          <cx:pt idx="2440"> $65,00,000 </cx:pt>
          <cx:pt idx="2441"> $2,30,00,000 </cx:pt>
          <cx:pt idx="2442"> $2,00,00,000 </cx:pt>
          <cx:pt idx="2443"> $1,60,00,000 </cx:pt>
          <cx:pt idx="2444"> $5,00,00,000 </cx:pt>
          <cx:pt idx="2445"> $70,00,000 </cx:pt>
          <cx:pt idx="2446"> $70,00,000 </cx:pt>
          <cx:pt idx="2447"> $4,00,00,000 </cx:pt>
          <cx:pt idx="2448"> $1,20,00,000 </cx:pt>
          <cx:pt idx="2449"> $4,00,00,000 </cx:pt>
          <cx:pt idx="2450"> $60,00,000 </cx:pt>
          <cx:pt idx="2451"> $1,70,00,000 </cx:pt>
          <cx:pt idx="2452"> $56,00,000 </cx:pt>
          <cx:pt idx="2453"> $55,00,000 </cx:pt>
          <cx:pt idx="2454"> $1,90,00,000 </cx:pt>
          <cx:pt idx="2455"> $70,00,000 </cx:pt>
          <cx:pt idx="2456"> $1,10,00,000 </cx:pt>
          <cx:pt idx="2457"> $5,00,00,000 </cx:pt>
          <cx:pt idx="2458"> $1,00,00,000 </cx:pt>
          <cx:pt idx="2459"> $56,00,000 </cx:pt>
          <cx:pt idx="2460"> $1,55,00,000 </cx:pt>
          <cx:pt idx="2461"> $1,40,00,000 </cx:pt>
          <cx:pt idx="2462"> $1,50,00,000 </cx:pt>
          <cx:pt idx="2463"> $60,00,000 </cx:pt>
          <cx:pt idx="2464"> $2,50,00,000 </cx:pt>
          <cx:pt idx="2465"> $60,00,000 </cx:pt>
          <cx:pt idx="2466"> $1,00,00,000 </cx:pt>
          <cx:pt idx="2467"> $60,00,000 </cx:pt>
          <cx:pt idx="2468"> $2,00,00,000 </cx:pt>
          <cx:pt idx="2469"> $2,20,00,000 </cx:pt>
          <cx:pt idx="2470"> $1,00,00,000 </cx:pt>
          <cx:pt idx="2471"> $60,00,000 </cx:pt>
          <cx:pt idx="2472"> $70,00,000 </cx:pt>
          <cx:pt idx="2473"> $60,00,000 </cx:pt>
          <cx:pt idx="2474"> $2,60,00,000 </cx:pt>
          <cx:pt idx="2475"> $80,00,000 </cx:pt>
          <cx:pt idx="2476"> $98,00,000 </cx:pt>
          <cx:pt idx="2477"> $60,00,000 </cx:pt>
          <cx:pt idx="2478"> $2,00,00,000 </cx:pt>
          <cx:pt idx="2479"> $1,50,00,000 </cx:pt>
          <cx:pt idx="2480"> $60,00,000 </cx:pt>
          <cx:pt idx="2481"> $60,00,000 </cx:pt>
          <cx:pt idx="2482"> $1,00,00,000 </cx:pt>
          <cx:pt idx="2483"> $1,50,00,000 </cx:pt>
          <cx:pt idx="2484"> $80,00,000 </cx:pt>
          <cx:pt idx="2485"> $2,00,00,000 </cx:pt>
          <cx:pt idx="2486"> $60,00,000 </cx:pt>
          <cx:pt idx="2487"> $70,00,000 </cx:pt>
          <cx:pt idx="2488"> $60,00,000 </cx:pt>
          <cx:pt idx="2489"> $70,00,000 </cx:pt>
          <cx:pt idx="2490"> $80,00,000 </cx:pt>
          <cx:pt idx="2491"> $60,00,000 </cx:pt>
          <cx:pt idx="2492"> $60,00,000 </cx:pt>
          <cx:pt idx="2493"> $60,00,000 </cx:pt>
          <cx:pt idx="2494"> $3,00,00,000 </cx:pt>
          <cx:pt idx="2495"> $70,00,000 </cx:pt>
          <cx:pt idx="2496"> $60,00,000 </cx:pt>
          <cx:pt idx="2497"> $9,00,00,000 </cx:pt>
          <cx:pt idx="2498"> $80,00,000 </cx:pt>
          <cx:pt idx="2499"> $60,00,000 </cx:pt>
          <cx:pt idx="2500"> $60,00,000 </cx:pt>
          <cx:pt idx="2501"> $60,00,000 </cx:pt>
          <cx:pt idx="2502"> $1,00,00,000 </cx:pt>
          <cx:pt idx="2503"> $60,00,000 </cx:pt>
          <cx:pt idx="2504"> $2,30,00,000 </cx:pt>
          <cx:pt idx="2505"> $60,00,000 </cx:pt>
          <cx:pt idx="2506"> $1,10,00,000 </cx:pt>
          <cx:pt idx="2507"> $60,00,000 </cx:pt>
          <cx:pt idx="2508"> $5,30,00,000 </cx:pt>
          <cx:pt idx="2509"> $2,00,00,000 </cx:pt>
          <cx:pt idx="2510"> $3,50,00,000 </cx:pt>
          <cx:pt idx="2511"> $2,00,00,000 </cx:pt>
          <cx:pt idx="2512"> $1,30,00,000 </cx:pt>
          <cx:pt idx="2513"> $2,40,00,000 </cx:pt>
          <cx:pt idx="2514"> $2,50,00,000 </cx:pt>
          <cx:pt idx="2515"> $68,00,000 </cx:pt>
          <cx:pt idx="2516"> $3,50,00,000 </cx:pt>
          <cx:pt idx="2517"> $90,00,000 </cx:pt>
          <cx:pt idx="2518"> $2,50,00,000 </cx:pt>
          <cx:pt idx="2519"> $1,90,00,000 </cx:pt>
          <cx:pt idx="2520"> $1,98,00,000 </cx:pt>
          <cx:pt idx="2521"> $70,00,000 </cx:pt>
          <cx:pt idx="2522"> $1,10,00,000 </cx:pt>
          <cx:pt idx="2523"> $2,00,00,000 </cx:pt>
          <cx:pt idx="2524"> $1,90,00,000 </cx:pt>
          <cx:pt idx="2525"> $70,00,000 </cx:pt>
          <cx:pt idx="2526"> $5,80,00,000 </cx:pt>
          <cx:pt idx="2527"> $62,44,087 </cx:pt>
          <cx:pt idx="2528"> $85,00,000 </cx:pt>
          <cx:pt idx="2529"> $1,30,00,000 </cx:pt>
          <cx:pt idx="2530"> $1,50,00,000 </cx:pt>
          <cx:pt idx="2531"> $6,00,00,000 </cx:pt>
          <cx:pt idx="2532"> $65,00,000 </cx:pt>
          <cx:pt idx="2533"> $1,80,00,000 </cx:pt>
          <cx:pt idx="2534"> $65,00,000 </cx:pt>
          <cx:pt idx="2535"> $75,00,000 </cx:pt>
          <cx:pt idx="2536"> $2,30,00,000 </cx:pt>
          <cx:pt idx="2537"> $1,20,00,000 </cx:pt>
          <cx:pt idx="2538"> $2,50,00,000 </cx:pt>
          <cx:pt idx="2539"> $2,00,00,000 </cx:pt>
          <cx:pt idx="2540"> $2,00,00,000 </cx:pt>
          <cx:pt idx="2541"> $80,00,000 </cx:pt>
          <cx:pt idx="2542"> $2,00,00,000 </cx:pt>
          <cx:pt idx="2543"> $3,50,00,000 </cx:pt>
          <cx:pt idx="2544"> $1,80,00,000 </cx:pt>
          <cx:pt idx="2545"> $65,00,000 </cx:pt>
          <cx:pt idx="2546"> $70,00,000 </cx:pt>
          <cx:pt idx="2547"> $69,00,000 </cx:pt>
          <cx:pt idx="2548"> $65,00,000 </cx:pt>
          <cx:pt idx="2549"> $65,00,000 </cx:pt>
          <cx:pt idx="2550"> $65,00,000 </cx:pt>
          <cx:pt idx="2551"> $1,50,00,000 </cx:pt>
          <cx:pt idx="2552"> $65,00,000 </cx:pt>
          <cx:pt idx="2553"> $69,00,000 </cx:pt>
          <cx:pt idx="2554"> $3,00,00,000 </cx:pt>
          <cx:pt idx="2555"> $65,00,000 </cx:pt>
          <cx:pt idx="2556"> $4,00,00,000 </cx:pt>
          <cx:pt idx="2557"> $65,00,000 </cx:pt>
          <cx:pt idx="2558"> $2,80,00,000 </cx:pt>
          <cx:pt idx="2559"> $10,70,00,000 </cx:pt>
          <cx:pt idx="2560"> $1,00,00,000 </cx:pt>
          <cx:pt idx="2561"> $2,00,00,000 </cx:pt>
          <cx:pt idx="2562"> $1,50,00,000 </cx:pt>
          <cx:pt idx="2563"> $4,50,00,000 </cx:pt>
          <cx:pt idx="2564"> $95,00,000 </cx:pt>
          <cx:pt idx="2565"> $1,00,00,000 </cx:pt>
          <cx:pt idx="2566"> $90,00,000 </cx:pt>
          <cx:pt idx="2567"> $2,50,00,000 </cx:pt>
          <cx:pt idx="2568"> $5,80,00,000 </cx:pt>
          <cx:pt idx="2569"> $70,00,000 </cx:pt>
          <cx:pt idx="2570"> $75,00,000 </cx:pt>
          <cx:pt idx="2571"> $80,00,000 </cx:pt>
          <cx:pt idx="2572"> $2,20,00,000 </cx:pt>
          <cx:pt idx="2573"> $70,00,000 </cx:pt>
          <cx:pt idx="2574"> $75,00,000 </cx:pt>
          <cx:pt idx="2575"> $5,00,00,000 </cx:pt>
          <cx:pt idx="2576"> $4,20,00,000 </cx:pt>
          <cx:pt idx="2577"> $2,00,00,000 </cx:pt>
          <cx:pt idx="2578"> $3,00,00,000 </cx:pt>
          <cx:pt idx="2579"> $1,00,00,000 </cx:pt>
          <cx:pt idx="2580"> $1,70,00,000 </cx:pt>
          <cx:pt idx="2581"> $2,30,00,000 </cx:pt>
          <cx:pt idx="2582"> $3,70,00,000 </cx:pt>
          <cx:pt idx="2583"> $4,50,00,000 </cx:pt>
          <cx:pt idx="2584"> $70,00,000 </cx:pt>
          <cx:pt idx="2585"> $1,50,00,000 </cx:pt>
          <cx:pt idx="2586"> $9,00,00,000 </cx:pt>
          <cx:pt idx="2587"> $1,00,00,000 </cx:pt>
          <cx:pt idx="2588"> $1,00,00,000 </cx:pt>
          <cx:pt idx="2589"> $3,00,00,000 </cx:pt>
          <cx:pt idx="2590"> $90,00,000 </cx:pt>
          <cx:pt idx="2591"> $80,00,000 </cx:pt>
          <cx:pt idx="2592"> $2,70,00,000 </cx:pt>
          <cx:pt idx="2593"> $1,00,00,000 </cx:pt>
          <cx:pt idx="2594"> $70,00,000 </cx:pt>
          <cx:pt idx="2595"> $1,00,00,000 </cx:pt>
          <cx:pt idx="2596"> $70,00,000 </cx:pt>
          <cx:pt idx="2597"> $2,30,00,000 </cx:pt>
          <cx:pt idx="2598"> $1,50,00,000 </cx:pt>
          <cx:pt idx="2599"> $70,00,000 </cx:pt>
          <cx:pt idx="2600"> $1,00,00,000 </cx:pt>
          <cx:pt idx="2601"> $8,50,00,000 </cx:pt>
          <cx:pt idx="2602"> $1,30,00,000 </cx:pt>
          <cx:pt idx="2603"> $1,00,00,000 </cx:pt>
          <cx:pt idx="2604"> $90,00,000 </cx:pt>
          <cx:pt idx="2605"> $80,00,000 </cx:pt>
          <cx:pt idx="2606"> $80,00,000 </cx:pt>
          <cx:pt idx="2607"> $4,00,00,000 </cx:pt>
          <cx:pt idx="2608"> $1,50,00,000 </cx:pt>
          <cx:pt idx="2609"> $2,80,00,000 </cx:pt>
          <cx:pt idx="2610"> $2,00,00,000 </cx:pt>
          <cx:pt idx="2611"> $1,05,00,000 </cx:pt>
          <cx:pt idx="2612"> $90,00,000 </cx:pt>
          <cx:pt idx="2613"> $2,50,00,000 </cx:pt>
          <cx:pt idx="2614"> $80,00,000 </cx:pt>
          <cx:pt idx="2615"> $1,50,00,000 </cx:pt>
          <cx:pt idx="2616"> $8,00,00,000 </cx:pt>
          <cx:pt idx="2617"> $90,00,000 </cx:pt>
          <cx:pt idx="2618"> $6,30,00,000 </cx:pt>
          <cx:pt idx="2619"> $2,00,00,000 </cx:pt>
          <cx:pt idx="2620"> $80,00,000 </cx:pt>
          <cx:pt idx="2621"> $5,00,00,000 </cx:pt>
          <cx:pt idx="2622"> $11,00,00,000 </cx:pt>
          <cx:pt idx="2623"> $1,00,00,000 </cx:pt>
          <cx:pt idx="2624"> $80,00,000 </cx:pt>
          <cx:pt idx="2625"> $80,00,000 </cx:pt>
          <cx:pt idx="2626"> $85,00,000 </cx:pt>
          <cx:pt idx="2627"> $13,00,00,000 </cx:pt>
          <cx:pt idx="2628"> $1,25,00,000 </cx:pt>
          <cx:pt idx="2629"> $3,00,00,000 </cx:pt>
          <cx:pt idx="2630"> $4,50,00,000 </cx:pt>
          <cx:pt idx="2631"> $2,00,00,000 </cx:pt>
          <cx:pt idx="2632"> $2,50,00,000 </cx:pt>
          <cx:pt idx="2633"> $80,00,000 </cx:pt>
          <cx:pt idx="2634"> $2,00,00,000 </cx:pt>
          <cx:pt idx="2635"> $2,70,00,000 </cx:pt>
          <cx:pt idx="2636"> $1,40,00,000 </cx:pt>
          <cx:pt idx="2637"> $3,00,00,000 </cx:pt>
          <cx:pt idx="2638"> $1,20,00,000 </cx:pt>
          <cx:pt idx="2639"> $1,32,00,000 </cx:pt>
          <cx:pt idx="2640"> $1,10,00,000 </cx:pt>
          <cx:pt idx="2641"> $7,00,00,000 </cx:pt>
          <cx:pt idx="2642"> $2,80,00,000 </cx:pt>
          <cx:pt idx="2643"> $1,00,00,000 </cx:pt>
          <cx:pt idx="2644"> $1,55,00,000 </cx:pt>
          <cx:pt idx="2645"> $2,00,00,000 </cx:pt>
          <cx:pt idx="2646"> $1,50,00,000 </cx:pt>
          <cx:pt idx="2647"> $3,80,00,000 </cx:pt>
          <cx:pt idx="2648"> $1,10,00,000 </cx:pt>
          <cx:pt idx="2649"> $3,20,00,000 </cx:pt>
          <cx:pt idx="2650"> $1,90,00,000 </cx:pt>
          <cx:pt idx="2651"> $79,00,000 </cx:pt>
          <cx:pt idx="2652"> $1,00,00,000 </cx:pt>
          <cx:pt idx="2653"> $2,00,00,000 </cx:pt>
          <cx:pt idx="2654"> $80,00,000 </cx:pt>
          <cx:pt idx="2655"> $6,20,00,000 </cx:pt>
          <cx:pt idx="2656"> $80,00,000 </cx:pt>
          <cx:pt idx="2657"> $90,00,000 </cx:pt>
          <cx:pt idx="2658"> $2,50,00,000 </cx:pt>
          <cx:pt idx="2659"> $90,00,000 </cx:pt>
          <cx:pt idx="2660"> $1,10,00,000 </cx:pt>
          <cx:pt idx="2661"> $80,00,000 </cx:pt>
          <cx:pt idx="2662"> $1,50,00,000 </cx:pt>
          <cx:pt idx="2663"> $1,10,00,000 </cx:pt>
          <cx:pt idx="2664"> $4,00,00,000 </cx:pt>
          <cx:pt idx="2665"> $80,00,000 </cx:pt>
          <cx:pt idx="2666"> $1,10,00,000 </cx:pt>
          <cx:pt idx="2667"> $80,00,000 </cx:pt>
          <cx:pt idx="2668"> $4,50,00,000 </cx:pt>
          <cx:pt idx="2669"> $80,00,000 </cx:pt>
          <cx:pt idx="2670"> $80,00,000 </cx:pt>
          <cx:pt idx="2671"> $4,50,00,000 </cx:pt>
          <cx:pt idx="2672"> $80,00,000 </cx:pt>
          <cx:pt idx="2673"> $80,00,000 </cx:pt>
          <cx:pt idx="2674"> $80,00,000 </cx:pt>
          <cx:pt idx="2675"> $10,00,00,000 </cx:pt>
          <cx:pt idx="2676"> $90,00,000 </cx:pt>
          <cx:pt idx="2677"> $1,00,00,000 </cx:pt>
          <cx:pt idx="2678"> $2,50,00,000 </cx:pt>
          <cx:pt idx="2679"> $2,70,00,000 </cx:pt>
          <cx:pt idx="2680"> $2,50,00,000 </cx:pt>
          <cx:pt idx="2681"> $1,40,00,000 </cx:pt>
          <cx:pt idx="2682"> $13,50,00,000 </cx:pt>
          <cx:pt idx="2683"> $90,00,000 </cx:pt>
          <cx:pt idx="2684"> $1,30,00,000 </cx:pt>
          <cx:pt idx="2685"> $4,50,00,000 </cx:pt>
          <cx:pt idx="2686"> $1,35,00,000 </cx:pt>
          <cx:pt idx="2687"> $4,00,00,000 </cx:pt>
          <cx:pt idx="2688"> $1,10,00,000 </cx:pt>
          <cx:pt idx="2689"> $1,00,00,000 </cx:pt>
          <cx:pt idx="2690"> $90,00,000 </cx:pt>
          <cx:pt idx="2691"> $2,60,00,000 </cx:pt>
          <cx:pt idx="2692"> $1,00,00,000 </cx:pt>
          <cx:pt idx="2693"> $1,50,00,000 </cx:pt>
          <cx:pt idx="2694"> $1,20,00,000 </cx:pt>
          <cx:pt idx="2695"> $1,00,00,000 </cx:pt>
          <cx:pt idx="2696"> $85,00,000 </cx:pt>
          <cx:pt idx="2697"> $1,30,00,000 </cx:pt>
          <cx:pt idx="2698"> $90,00,000 </cx:pt>
          <cx:pt idx="2699"> $4,00,00,000 </cx:pt>
          <cx:pt idx="2700"> $1,08,18,775 </cx:pt>
          <cx:pt idx="2701"> $2,50,00,000 </cx:pt>
          <cx:pt idx="2702"> $85,00,000 </cx:pt>
          <cx:pt idx="2703"> $1,00,00,000 </cx:pt>
          <cx:pt idx="2704"> $9,00,00,000 </cx:pt>
          <cx:pt idx="2705"> $3,50,00,000 </cx:pt>
          <cx:pt idx="2706"> $3,50,00,000 </cx:pt>
          <cx:pt idx="2707"> $5,00,00,000 </cx:pt>
          <cx:pt idx="2708"> $90,00,000 </cx:pt>
          <cx:pt idx="2709"> $20,00,00,000 </cx:pt>
          <cx:pt idx="2710"> $90,00,000 </cx:pt>
          <cx:pt idx="2711"> $90,00,000 </cx:pt>
          <cx:pt idx="2712"> $4,50,00,000 </cx:pt>
          <cx:pt idx="2713"> $1,00,00,000 </cx:pt>
          <cx:pt idx="2714"> $1,10,00,000 </cx:pt>
          <cx:pt idx="2715"> $1,10,00,000 </cx:pt>
          <cx:pt idx="2716"> $90,00,000 </cx:pt>
          <cx:pt idx="2717"> $90,00,000 </cx:pt>
          <cx:pt idx="2718"> $2,50,00,000 </cx:pt>
          <cx:pt idx="2719"> $2,80,00,000 </cx:pt>
          <cx:pt idx="2720"> $1,20,00,000 </cx:pt>
          <cx:pt idx="2721"> $5,00,00,000 </cx:pt>
          <cx:pt idx="2722"> $1,30,00,000 </cx:pt>
          <cx:pt idx="2723"> $1,50,00,000 </cx:pt>
          <cx:pt idx="2724"> $5,40,00,000 </cx:pt>
          <cx:pt idx="2725"> $15,00,00,000 </cx:pt>
          <cx:pt idx="2726"> $3,92,00,000 </cx:pt>
          <cx:pt idx="2727"> $4,00,00,000 </cx:pt>
          <cx:pt idx="2728"> $3,00,00,000 </cx:pt>
          <cx:pt idx="2729"> $90,00,000 </cx:pt>
          <cx:pt idx="2730"> $90,00,000 </cx:pt>
          <cx:pt idx="2731"> $20,90,00,000 </cx:pt>
          <cx:pt idx="2732"> $90,00,000 </cx:pt>
          <cx:pt idx="2733"> $25,00,00,000 </cx:pt>
          <cx:pt idx="2734"> $90,00,000 </cx:pt>
          <cx:pt idx="2735"> $90,00,000 </cx:pt>
          <cx:pt idx="2736"> $6,00,00,000 </cx:pt>
          <cx:pt idx="2737"> $2,00,00,000 </cx:pt>
          <cx:pt idx="2738"> $1,20,00,000 </cx:pt>
          <cx:pt idx="2739"> $90,00,000 </cx:pt>
          <cx:pt idx="2740"> $90,00,000 </cx:pt>
          <cx:pt idx="2741"> $5,70,00,000 </cx:pt>
          <cx:pt idx="2742"> $4,00,00,000 </cx:pt>
          <cx:pt idx="2743"> $4,00,00,000 </cx:pt>
          <cx:pt idx="2744"> $2,00,00,000 </cx:pt>
          <cx:pt idx="2745"> $1,30,00,000 </cx:pt>
          <cx:pt idx="2746"> $1,10,00,000 </cx:pt>
          <cx:pt idx="2747"> $5,00,00,000 </cx:pt>
          <cx:pt idx="2748"> $1,00,00,000 </cx:pt>
          <cx:pt idx="2749"> $3,50,00,000 </cx:pt>
          <cx:pt idx="2750"> $2,20,00,000 </cx:pt>
          <cx:pt idx="2751"> $6,00,00,000 </cx:pt>
          <cx:pt idx="2752"> $1,20,00,000 </cx:pt>
          <cx:pt idx="2753"> $6,00,00,000 </cx:pt>
          <cx:pt idx="2754"> $9,80,00,000 </cx:pt>
          <cx:pt idx="2755"> $8,50,00,000 </cx:pt>
          <cx:pt idx="2756"> $1,10,00,000 </cx:pt>
          <cx:pt idx="2757"> $2,30,00,000 </cx:pt>
          <cx:pt idx="2758"> $1,50,00,000 </cx:pt>
          <cx:pt idx="2759"> $1,00,00,000 </cx:pt>
          <cx:pt idx="2760"> $1,80,00,000 </cx:pt>
          <cx:pt idx="2761"> $3,80,00,000 </cx:pt>
          <cx:pt idx="2762"> $1,10,00,000 </cx:pt>
          <cx:pt idx="2763"> $1,10,00,000 </cx:pt>
          <cx:pt idx="2764"> $8,80,00,000 </cx:pt>
          <cx:pt idx="2765"> $2,00,00,000 </cx:pt>
          <cx:pt idx="2766"> $1,00,00,000 </cx:pt>
          <cx:pt idx="2767"> $2,00,00,000 </cx:pt>
          <cx:pt idx="2768"> $2,00,00,000 </cx:pt>
          <cx:pt idx="2769"> $2,00,00,000 </cx:pt>
          <cx:pt idx="2770"> $6,00,00,000 </cx:pt>
          <cx:pt idx="2771"> $1,00,00,000 </cx:pt>
          <cx:pt idx="2772"> $3,20,00,000 </cx:pt>
          <cx:pt idx="2773"> $1,50,00,000 </cx:pt>
          <cx:pt idx="2774"> $2,00,00,000 </cx:pt>
          <cx:pt idx="2775"> $1,10,00,000 </cx:pt>
          <cx:pt idx="2776"> $1,50,00,000 </cx:pt>
          <cx:pt idx="2777"> $1,00,00,000 </cx:pt>
          <cx:pt idx="2778"> $1,00,00,000 </cx:pt>
          <cx:pt idx="2779"> $5,20,00,000 </cx:pt>
          <cx:pt idx="2780"> $3,00,00,000 </cx:pt>
          <cx:pt idx="2781"> $1,00,00,000 </cx:pt>
          <cx:pt idx="2782"> $1,00,00,000 </cx:pt>
          <cx:pt idx="2783"> $2,50,00,000 </cx:pt>
          <cx:pt idx="2784"> $1,40,00,000 </cx:pt>
          <cx:pt idx="2785"> $1,00,00,000 </cx:pt>
          <cx:pt idx="2786"> $1,10,00,000 </cx:pt>
          <cx:pt idx="2787"> $1,50,00,000 </cx:pt>
          <cx:pt idx="2788"> $1,10,00,000 </cx:pt>
          <cx:pt idx="2789"> $3,50,00,000 </cx:pt>
          <cx:pt idx="2790"> $4,00,00,000 </cx:pt>
          <cx:pt idx="2791"> $1,00,00,000 </cx:pt>
          <cx:pt idx="2792"> $5,00,00,000 </cx:pt>
          <cx:pt idx="2793"> $1,00,00,000 </cx:pt>
          <cx:pt idx="2794"> $6,00,00,000 </cx:pt>
          <cx:pt idx="2795"> $1,20,00,000 </cx:pt>
          <cx:pt idx="2796"> $1,40,00,000 </cx:pt>
          <cx:pt idx="2797"> $1,00,00,000 </cx:pt>
          <cx:pt idx="2798"> $1,00,00,000 </cx:pt>
          <cx:pt idx="2799"> $1,00,00,000 </cx:pt>
          <cx:pt idx="2800"> $1,50,00,000 </cx:pt>
          <cx:pt idx="2801"> $1,00,00,000 </cx:pt>
          <cx:pt idx="2802"> $1,00,00,000 </cx:pt>
          <cx:pt idx="2803"> $2,50,00,000 </cx:pt>
          <cx:pt idx="2804"> $3,50,00,000 </cx:pt>
          <cx:pt idx="2805"> $1,00,00,000 </cx:pt>
          <cx:pt idx="2806"> $1,00,00,000 </cx:pt>
          <cx:pt idx="2807"> $1,00,00,000 </cx:pt>
          <cx:pt idx="2808"> $1,00,00,000 </cx:pt>
          <cx:pt idx="2809"> $2,00,00,000 </cx:pt>
          <cx:pt idx="2810"> $2,50,00,000 </cx:pt>
          <cx:pt idx="2811"> $6,00,00,000 </cx:pt>
          <cx:pt idx="2812"> $1,00,00,000 </cx:pt>
          <cx:pt idx="2813"> $1,00,00,000 </cx:pt>
          <cx:pt idx="2814"> $1,00,00,000 </cx:pt>
          <cx:pt idx="2815"> $1,10,00,000 </cx:pt>
          <cx:pt idx="2816"> $1,50,00,000 </cx:pt>
          <cx:pt idx="2817"> $1,60,00,000 </cx:pt>
          <cx:pt idx="2818"> $2,50,00,000 </cx:pt>
          <cx:pt idx="2819"> $3,00,00,000 </cx:pt>
          <cx:pt idx="2820"> $1,50,00,000 </cx:pt>
          <cx:pt idx="2821"> $1,50,00,000 </cx:pt>
          <cx:pt idx="2822"> $4,80,00,000 </cx:pt>
          <cx:pt idx="2823"> $1,10,00,000 </cx:pt>
          <cx:pt idx="2824"> $1,50,00,000 </cx:pt>
          <cx:pt idx="2825"> $1,30,00,000 </cx:pt>
          <cx:pt idx="2826"> $3,20,00,000 </cx:pt>
          <cx:pt idx="2827"> $1,10,00,000 </cx:pt>
          <cx:pt idx="2828"> $5,00,00,000 </cx:pt>
          <cx:pt idx="2829"> $8,00,00,000 </cx:pt>
          <cx:pt idx="2830"> $6,50,00,000 </cx:pt>
          <cx:pt idx="2831"> $1,50,00,000 </cx:pt>
          <cx:pt idx="2832"> $14,00,00,000 </cx:pt>
          <cx:pt idx="2833"> $2,00,00,000 </cx:pt>
          <cx:pt idx="2834"> $7,30,00,000 </cx:pt>
          <cx:pt idx="2835"> $2,50,00,000 </cx:pt>
          <cx:pt idx="2836"> $1,05,00,000 </cx:pt>
          <cx:pt idx="2837"> $1,10,00,000 </cx:pt>
          <cx:pt idx="2838"> $2,50,00,000 </cx:pt>
          <cx:pt idx="2839"> $1,10,00,000 </cx:pt>
          <cx:pt idx="2840"> $1,07,00,000 </cx:pt>
          <cx:pt idx="2841"> $2,00,00,000 </cx:pt>
          <cx:pt idx="2842"> $1,90,00,000 </cx:pt>
          <cx:pt idx="2843"> $1,50,00,000 </cx:pt>
          <cx:pt idx="2844"> $1,05,00,000 </cx:pt>
          <cx:pt idx="2845"> $2,50,00,000 </cx:pt>
          <cx:pt idx="2846"> $1,06,00,000 </cx:pt>
          <cx:pt idx="2847"> $1,10,00,000 </cx:pt>
          <cx:pt idx="2848"> $3,00,00,000 </cx:pt>
          <cx:pt idx="2849"> $6,50,00,000 </cx:pt>
          <cx:pt idx="2850"> $1,08,00,000 </cx:pt>
          <cx:pt idx="2851"> $3,00,00,000 </cx:pt>
          <cx:pt idx="2852"> $10,00,00,000 </cx:pt>
          <cx:pt idx="2853"> $1,50,00,000 </cx:pt>
          <cx:pt idx="2854"> $15,00,00,000 </cx:pt>
          <cx:pt idx="2855"> $2,70,00,000 </cx:pt>
          <cx:pt idx="2856"> $1,50,00,000 </cx:pt>
          <cx:pt idx="2857"> $1,50,00,000 </cx:pt>
          <cx:pt idx="2858"> $1,10,00,000 </cx:pt>
          <cx:pt idx="2859"> $1,10,00,000 </cx:pt>
          <cx:pt idx="2860"> $1,10,00,000 </cx:pt>
          <cx:pt idx="2861"> $1,30,00,000 </cx:pt>
          <cx:pt idx="2862"> $1,10,00,000 </cx:pt>
          <cx:pt idx="2863"> $3,70,00,000 </cx:pt>
          <cx:pt idx="2864"> $5,00,00,000 </cx:pt>
          <cx:pt idx="2865"> $1,80,00,000 </cx:pt>
          <cx:pt idx="2866"> $1,40,00,000 </cx:pt>
          <cx:pt idx="2867"> $1,10,00,000 </cx:pt>
          <cx:pt idx="2868"> $2,00,00,000 </cx:pt>
          <cx:pt idx="2869"> $8,00,00,000 </cx:pt>
          <cx:pt idx="2870"> $2,50,00,000 </cx:pt>
          <cx:pt idx="2871"> $1,20,00,000 </cx:pt>
          <cx:pt idx="2872"> $4,00,00,000 </cx:pt>
          <cx:pt idx="2873"> $1,10,00,000 </cx:pt>
          <cx:pt idx="2874"> $1,30,00,000 </cx:pt>
          <cx:pt idx="2875"> $1,20,00,000 </cx:pt>
          <cx:pt idx="2876"> $1,20,00,000 </cx:pt>
          <cx:pt idx="2877"> $7,00,00,000 </cx:pt>
          <cx:pt idx="2878"> $1,80,00,000 </cx:pt>
          <cx:pt idx="2879"> $1,30,00,000 </cx:pt>
          <cx:pt idx="2880"> $2,50,00,000 </cx:pt>
          <cx:pt idx="2881"> $1,50,00,000 </cx:pt>
          <cx:pt idx="2882"> $2,00,00,000 </cx:pt>
          <cx:pt idx="2883"> $1,60,00,000 </cx:pt>
          <cx:pt idx="2884"> $5,01,00,000 </cx:pt>
          <cx:pt idx="2885"> $5,70,00,000 </cx:pt>
          <cx:pt idx="2886"> $2,00,00,000 </cx:pt>
          <cx:pt idx="2887"> $1,80,00,000 </cx:pt>
          <cx:pt idx="2888"> $6,50,00,000 </cx:pt>
          <cx:pt idx="2889"> $1,15,00,000 </cx:pt>
          <cx:pt idx="2890"> $1,40,00,000 </cx:pt>
          <cx:pt idx="2891"> $1,50,00,000 </cx:pt>
          <cx:pt idx="2892"> $3,30,00,000 </cx:pt>
          <cx:pt idx="2893"> $1,30,00,000 </cx:pt>
          <cx:pt idx="2894"> $9,00,00,000 </cx:pt>
          <cx:pt idx="2895"> $1,90,00,000 </cx:pt>
          <cx:pt idx="2896"> $1,30,00,000 </cx:pt>
          <cx:pt idx="2897"> $3,00,00,000 </cx:pt>
          <cx:pt idx="2898"> $3,00,00,000 </cx:pt>
          <cx:pt idx="2899"> $2,00,00,000 </cx:pt>
          <cx:pt idx="2900"> $1,46,00,000 </cx:pt>
          <cx:pt idx="2901"> $1,80,26,148 </cx:pt>
          <cx:pt idx="2902"> $8,00,00,000 </cx:pt>
          <cx:pt idx="2903"> $1,45,00,000 </cx:pt>
          <cx:pt idx="2904"> $4,00,00,000 </cx:pt>
          <cx:pt idx="2905"> $12,00,00,000 </cx:pt>
          <cx:pt idx="2906"> $1,30,00,000 </cx:pt>
          <cx:pt idx="2907"> $3,00,00,000 </cx:pt>
          <cx:pt idx="2908"> $2,00,00,000 </cx:pt>
          <cx:pt idx="2909"> $8,00,00,000 </cx:pt>
          <cx:pt idx="2910"> $1,20,00,000 </cx:pt>
          <cx:pt idx="2911"> $1,20,00,000 </cx:pt>
          <cx:pt idx="2912"> $2,72,20,000 </cx:pt>
          <cx:pt idx="2913"> $2,30,00,000 </cx:pt>
          <cx:pt idx="2914"> $2,00,00,000 </cx:pt>
          <cx:pt idx="2915"> $2,90,00,000 </cx:pt>
          <cx:pt idx="2916"> $3,00,00,000 </cx:pt>
          <cx:pt idx="2917"> $3,00,00,000 </cx:pt>
          <cx:pt idx="2918"> $7,90,00,000 </cx:pt>
          <cx:pt idx="2919"> $6,00,00,000 </cx:pt>
          <cx:pt idx="2920"> $1,50,00,000 </cx:pt>
          <cx:pt idx="2921"> $7,50,00,000 </cx:pt>
          <cx:pt idx="2922"> $13,50,00,000 </cx:pt>
          <cx:pt idx="2923"> $12,50,00,000 </cx:pt>
          <cx:pt idx="2924"> $1,20,00,000 </cx:pt>
          <cx:pt idx="2925"> $1,20,00,000 </cx:pt>
          <cx:pt idx="2926"> $2,00,00,000 </cx:pt>
          <cx:pt idx="2927"> $1,50,00,000 </cx:pt>
          <cx:pt idx="2928"> $3,50,00,000 </cx:pt>
          <cx:pt idx="2929"> $2,00,00,000 </cx:pt>
          <cx:pt idx="2930"> $2,00,00,000 </cx:pt>
          <cx:pt idx="2931"> $2,50,00,000 </cx:pt>
          <cx:pt idx="2932"> $1,40,00,000 </cx:pt>
          <cx:pt idx="2933"> $1,20,00,000 </cx:pt>
          <cx:pt idx="2934"> $1,20,00,000 </cx:pt>
          <cx:pt idx="2935"> $2,50,00,000 </cx:pt>
          <cx:pt idx="2936"> $1,20,00,000 </cx:pt>
          <cx:pt idx="2937"> $2,50,00,000 </cx:pt>
          <cx:pt idx="2938"> $2,00,00,000 </cx:pt>
          <cx:pt idx="2939"> $2,00,00,000 </cx:pt>
          <cx:pt idx="2940"> $1,70,00,000 </cx:pt>
          <cx:pt idx="2941"> $3,50,00,000 </cx:pt>
          <cx:pt idx="2942"> $1,80,00,000 </cx:pt>
          <cx:pt idx="2943"> $1,30,00,000 </cx:pt>
          <cx:pt idx="2944"> $6,60,00,000 </cx:pt>
          <cx:pt idx="2945"> $2,50,00,000 </cx:pt>
          <cx:pt idx="2946"> $2,00,00,000 </cx:pt>
          <cx:pt idx="2947"> $6,50,00,000 </cx:pt>
          <cx:pt idx="2948"> $6,00,00,000 </cx:pt>
          <cx:pt idx="2949"> $1,90,00,000 </cx:pt>
          <cx:pt idx="2950"> $2,30,00,000 </cx:pt>
          <cx:pt idx="2951"> $2,50,00,000 </cx:pt>
          <cx:pt idx="2952"> $4,00,00,000 </cx:pt>
          <cx:pt idx="2953"> $4,00,00,000 </cx:pt>
          <cx:pt idx="2954"> $1,45,00,000 </cx:pt>
          <cx:pt idx="2955"> $1,35,00,000 </cx:pt>
          <cx:pt idx="2956"> $1,30,00,000 </cx:pt>
          <cx:pt idx="2957"> $1,25,00,000 </cx:pt>
          <cx:pt idx="2958"> $5,00,00,000 </cx:pt>
          <cx:pt idx="2959"> $1,50,00,000 </cx:pt>
          <cx:pt idx="2960"> $6,10,00,000 </cx:pt>
          <cx:pt idx="2961"> $2,70,00,000 </cx:pt>
          <cx:pt idx="2962"> $1,30,00,000 </cx:pt>
          <cx:pt idx="2963"> $1,50,00,000 </cx:pt>
          <cx:pt idx="2964"> $6,50,00,000 </cx:pt>
          <cx:pt idx="2965"> $2,10,00,000 </cx:pt>
          <cx:pt idx="2966"> $2,00,00,000 </cx:pt>
          <cx:pt idx="2967"> $2,50,00,000 </cx:pt>
          <cx:pt idx="2968"> $5,00,00,000 </cx:pt>
          <cx:pt idx="2969"> $1,30,00,000 </cx:pt>
          <cx:pt idx="2970"> $1,70,00,000 </cx:pt>
          <cx:pt idx="2971"> $1,30,00,000 </cx:pt>
          <cx:pt idx="2972"> $3,00,00,000 </cx:pt>
          <cx:pt idx="2973"> $1,30,00,000 </cx:pt>
          <cx:pt idx="2974"> $1,75,00,000 </cx:pt>
          <cx:pt idx="2975"> $1,40,00,000 </cx:pt>
          <cx:pt idx="2976"> $1,40,00,000 </cx:pt>
          <cx:pt idx="2977"> $2,50,00,000 </cx:pt>
          <cx:pt idx="2978"> $1,30,00,000 </cx:pt>
          <cx:pt idx="2979"> $2,50,00,000 </cx:pt>
          <cx:pt idx="2980"> $1,30,00,000 </cx:pt>
          <cx:pt idx="2981"> $1,40,00,000 </cx:pt>
          <cx:pt idx="2982"> $1,30,00,000 </cx:pt>
          <cx:pt idx="2983"> $1,40,00,000 </cx:pt>
          <cx:pt idx="2984"> $3,00,00,000 </cx:pt>
          <cx:pt idx="2985"> $1,50,00,000 </cx:pt>
          <cx:pt idx="2986"> $2,20,00,000 </cx:pt>
          <cx:pt idx="2987"> $4,00,00,000 </cx:pt>
          <cx:pt idx="2988"> $1,30,00,000 </cx:pt>
          <cx:pt idx="2989"> $1,40,00,000 </cx:pt>
          <cx:pt idx="2990"> $1,80,00,000 </cx:pt>
          <cx:pt idx="2991"> $1,40,00,000 </cx:pt>
          <cx:pt idx="2992"> $1,30,00,000 </cx:pt>
          <cx:pt idx="2993"> $7,00,00,000 </cx:pt>
          <cx:pt idx="2994"> $4,50,00,000 </cx:pt>
          <cx:pt idx="2995"> $2,00,00,000 </cx:pt>
          <cx:pt idx="2996"> $3,00,00,000 </cx:pt>
          <cx:pt idx="2997"> $6,00,00,000 </cx:pt>
          <cx:pt idx="2998"> $1,42,00,000 </cx:pt>
          <cx:pt idx="2999"> $1,50,00,000 </cx:pt>
          <cx:pt idx="3000"> $1,50,00,000 </cx:pt>
          <cx:pt idx="3001"> $3,00,00,000 </cx:pt>
          <cx:pt idx="3002"> $3,00,00,000 </cx:pt>
          <cx:pt idx="3003"> $4,50,00,000 </cx:pt>
          <cx:pt idx="3004"> $1,90,00,000 </cx:pt>
          <cx:pt idx="3005"> $6,30,00,000 </cx:pt>
          <cx:pt idx="3006"> $2,00,00,000 </cx:pt>
          <cx:pt idx="3007"> $2,00,00,000 </cx:pt>
          <cx:pt idx="3008"> $2,70,00,000 </cx:pt>
          <cx:pt idx="3009"> $11,20,00,000 </cx:pt>
          <cx:pt idx="3010"> $1,50,00,000 </cx:pt>
          <cx:pt idx="3011"> $12,70,00,000 </cx:pt>
          <cx:pt idx="3012"> $1,50,00,000 </cx:pt>
          <cx:pt idx="3013"> $1,90,00,000 </cx:pt>
          <cx:pt idx="3014"> $2,30,00,000 </cx:pt>
          <cx:pt idx="3015"> $1,75,00,000 </cx:pt>
          <cx:pt idx="3016"> $1,40,00,000 </cx:pt>
          <cx:pt idx="3017"> $5,80,00,000 </cx:pt>
          <cx:pt idx="3018"> $4,00,00,000 </cx:pt>
          <cx:pt idx="3019"> $6,00,00,000 </cx:pt>
          <cx:pt idx="3020"> $5,50,00,000 </cx:pt>
          <cx:pt idx="3021"> $4,50,00,000 </cx:pt>
          <cx:pt idx="3022"> $2,00,00,000 </cx:pt>
          <cx:pt idx="3023"> $4,00,00,000 </cx:pt>
          <cx:pt idx="3024"> $2,50,00,000 </cx:pt>
          <cx:pt idx="3025"> $2,10,00,000 </cx:pt>
          <cx:pt idx="3026"> $6,60,00,000 </cx:pt>
          <cx:pt idx="3027"> $8,00,00,000 </cx:pt>
          <cx:pt idx="3028"> $2,00,00,000 </cx:pt>
          <cx:pt idx="3029"> $2,30,00,000 </cx:pt>
          <cx:pt idx="3030"> $3,50,00,000 </cx:pt>
          <cx:pt idx="3031"> $16,00,00,000 </cx:pt>
          <cx:pt idx="3032"> $12,00,00,000 </cx:pt>
          <cx:pt idx="3033"> $2,80,00,000 </cx:pt>
          <cx:pt idx="3034"> $3,00,00,000 </cx:pt>
          <cx:pt idx="3035"> $1,50,00,000 </cx:pt>
          <cx:pt idx="3036"> $3,70,00,000 </cx:pt>
          <cx:pt idx="3037"> $1,40,00,000 </cx:pt>
          <cx:pt idx="3038"> $2,00,00,000 </cx:pt>
          <cx:pt idx="3039"> $2,50,00,000 </cx:pt>
          <cx:pt idx="3040"> $17,50,00,000 </cx:pt>
          <cx:pt idx="3041"> $2,00,00,000 </cx:pt>
          <cx:pt idx="3042"> $1,40,00,000 </cx:pt>
          <cx:pt idx="3043"> $1,40,00,000 </cx:pt>
          <cx:pt idx="3044"> $2,50,00,000 </cx:pt>
          <cx:pt idx="3045"> $1,40,00,000 </cx:pt>
          <cx:pt idx="3046"> $2,50,00,000 </cx:pt>
          <cx:pt idx="3047"> $3,00,00,000 </cx:pt>
          <cx:pt idx="3048"> $2,00,00,000 </cx:pt>
          <cx:pt idx="3049"> $1,50,00,000 </cx:pt>
          <cx:pt idx="3050"> $3,50,00,000 </cx:pt>
          <cx:pt idx="3051"> $8,00,00,000 </cx:pt>
          <cx:pt idx="3052"> $7,00,00,000 </cx:pt>
          <cx:pt idx="3053"> $2,00,00,000 </cx:pt>
          <cx:pt idx="3054"> $2,00,00,000 </cx:pt>
          <cx:pt idx="3055"> $4,00,00,000 </cx:pt>
          <cx:pt idx="3056"> $2,80,00,000 </cx:pt>
          <cx:pt idx="3057"> $3,20,00,000 </cx:pt>
          <cx:pt idx="3058"> $2,50,00,000 </cx:pt>
          <cx:pt idx="3059"> $2,00,00,000 </cx:pt>
          <cx:pt idx="3060"> $3,00,00,000 </cx:pt>
          <cx:pt idx="3061"> $1,50,00,000 </cx:pt>
          <cx:pt idx="3062"> $1,50,00,000 </cx:pt>
          <cx:pt idx="3063"> $2,00,00,000 </cx:pt>
          <cx:pt idx="3064"> $1,90,00,000 </cx:pt>
          <cx:pt idx="3065"> $1,90,00,000 </cx:pt>
          <cx:pt idx="3066"> $2,55,00,000 </cx:pt>
          <cx:pt idx="3067"> $2,50,00,000 </cx:pt>
          <cx:pt idx="3068"> $1,50,00,000 </cx:pt>
          <cx:pt idx="3069"> $1,75,00,000 </cx:pt>
          <cx:pt idx="3070"> $4,00,00,000 </cx:pt>
          <cx:pt idx="3071"> $2,00,00,000 </cx:pt>
          <cx:pt idx="3072"> $2,50,00,000 </cx:pt>
          <cx:pt idx="3073"> $1,70,00,000 </cx:pt>
          <cx:pt idx="3074"> $1,50,00,000 </cx:pt>
          <cx:pt idx="3075"> $2,70,00,000 </cx:pt>
          <cx:pt idx="3076"> $3,50,00,000 </cx:pt>
          <cx:pt idx="3077"> $1,50,00,000 </cx:pt>
          <cx:pt idx="3078"> $2,80,00,000 </cx:pt>
          <cx:pt idx="3079"> $2,00,00,000 </cx:pt>
          <cx:pt idx="3080"> $1,50,00,000 </cx:pt>
          <cx:pt idx="3081"> $2,00,00,000 </cx:pt>
          <cx:pt idx="3082"> $1,70,00,000 </cx:pt>
          <cx:pt idx="3083"> $1,50,00,000 </cx:pt>
          <cx:pt idx="3084"> $4,00,00,000 </cx:pt>
          <cx:pt idx="3085"> $1,50,00,000 </cx:pt>
          <cx:pt idx="3086"> $1,50,00,000 </cx:pt>
          <cx:pt idx="3087"> $2,00,00,000 </cx:pt>
          <cx:pt idx="3088"> $3,20,00,000 </cx:pt>
          <cx:pt idx="3089"> $4,00,00,000 </cx:pt>
          <cx:pt idx="3090"> $2,50,00,000 </cx:pt>
          <cx:pt idx="3091"> $4,40,00,000 </cx:pt>
          <cx:pt idx="3092"> $17,00,00,000 </cx:pt>
          <cx:pt idx="3093"> $1,50,00,000 </cx:pt>
          <cx:pt idx="3094"> $1,60,00,000 </cx:pt>
          <cx:pt idx="3095"> $2,50,00,000 </cx:pt>
          <cx:pt idx="3096"> $1,50,00,000 </cx:pt>
          <cx:pt idx="3097"> $3,90,00,000 </cx:pt>
          <cx:pt idx="3098"> $5,20,00,000 </cx:pt>
          <cx:pt idx="3099"> $1,50,00,000 </cx:pt>
          <cx:pt idx="3100"> $1,50,00,000 </cx:pt>
          <cx:pt idx="3101"> $1,50,00,000 </cx:pt>
          <cx:pt idx="3102"> $10,00,00,000 </cx:pt>
          <cx:pt idx="3103"> $1,50,00,000 </cx:pt>
          <cx:pt idx="3104"> $3,00,00,000 </cx:pt>
          <cx:pt idx="3105"> $3,00,00,000 </cx:pt>
          <cx:pt idx="3106"> $3,50,00,000 </cx:pt>
          <cx:pt idx="3107"> $3,50,00,000 </cx:pt>
          <cx:pt idx="3108"> $1,70,00,000 </cx:pt>
          <cx:pt idx="3109"> $2,00,00,000 </cx:pt>
          <cx:pt idx="3110"> $1,70,00,000 </cx:pt>
          <cx:pt idx="3111"> $2,50,00,000 </cx:pt>
          <cx:pt idx="3112"> $1,58,00,000 </cx:pt>
          <cx:pt idx="3113"> $1,90,00,000 </cx:pt>
          <cx:pt idx="3114"> $15,00,00,000 </cx:pt>
          <cx:pt idx="3115"> $1,90,00,000 </cx:pt>
          <cx:pt idx="3116"> $2,20,00,000 </cx:pt>
          <cx:pt idx="3117"> $3,80,00,000 </cx:pt>
          <cx:pt idx="3118"> $2,40,00,000 </cx:pt>
          <cx:pt idx="3119"> $1,60,00,000 </cx:pt>
          <cx:pt idx="3120"> $5,00,00,000 </cx:pt>
          <cx:pt idx="3121"> $3,00,00,000 </cx:pt>
          <cx:pt idx="3122"> $4,00,00,000 </cx:pt>
          <cx:pt idx="3123"> $1,80,00,000 </cx:pt>
          <cx:pt idx="3124"> $12,50,00,000 </cx:pt>
          <cx:pt idx="3125"> $3,50,00,000 </cx:pt>
          <cx:pt idx="3126"> $2,50,00,000 </cx:pt>
          <cx:pt idx="3127"> $4,50,00,000 </cx:pt>
          <cx:pt idx="3128"> $2,20,00,000 </cx:pt>
          <cx:pt idx="3129"> $7,00,00,000 </cx:pt>
          <cx:pt idx="3130"> $3,00,00,000 </cx:pt>
          <cx:pt idx="3131"> $1,90,00,000 </cx:pt>
          <cx:pt idx="3132"> $1,70,00,000 </cx:pt>
          <cx:pt idx="3133"> $1,70,00,000 </cx:pt>
          <cx:pt idx="3134"> $3,25,00,000 </cx:pt>
          <cx:pt idx="3135"> $1,60,00,000 </cx:pt>
          <cx:pt idx="3136"> $2,00,00,000 </cx:pt>
          <cx:pt idx="3137"> $1,80,00,000 </cx:pt>
          <cx:pt idx="3138"> $3,70,00,000 </cx:pt>
          <cx:pt idx="3139"> $6,00,00,000 </cx:pt>
          <cx:pt idx="3140"> $1,70,00,000 </cx:pt>
          <cx:pt idx="3141"> $1,70,00,000 </cx:pt>
          <cx:pt idx="3142"> $3,00,00,000 </cx:pt>
          <cx:pt idx="3143"> $2,00,00,000 </cx:pt>
          <cx:pt idx="3144"> $5,00,00,000 </cx:pt>
          <cx:pt idx="3145"> $5,50,00,000 </cx:pt>
          <cx:pt idx="3146"> $1,80,00,000 </cx:pt>
          <cx:pt idx="3147"> $5,50,00,000 </cx:pt>
          <cx:pt idx="3148"> $2,70,00,000 </cx:pt>
          <cx:pt idx="3149"> $1,85,00,000 </cx:pt>
          <cx:pt idx="3150"> $5,60,00,000 </cx:pt>
          <cx:pt idx="3151"> $4,30,00,000 </cx:pt>
          <cx:pt idx="3152"> $3,00,00,000 </cx:pt>
          <cx:pt idx="3153"> $15,00,00,000 </cx:pt>
          <cx:pt idx="3154"> $15,00,00,000 </cx:pt>
          <cx:pt idx="3155"> $4,00,00,000 </cx:pt>
          <cx:pt idx="3156"> $6,00,00,000 </cx:pt>
          <cx:pt idx="3157"> $1,90,00,000 </cx:pt>
          <cx:pt idx="3158"> $3,50,00,000 </cx:pt>
          <cx:pt idx="3159"> $1,70,00,000 </cx:pt>
          <cx:pt idx="3160"> $3,50,00,000 </cx:pt>
          <cx:pt idx="3161"> $6,00,00,000 </cx:pt>
          <cx:pt idx="3162"> $3,00,00,000 </cx:pt>
          <cx:pt idx="3163"> $1,90,00,000 </cx:pt>
          <cx:pt idx="3164"> $4,00,00,000 </cx:pt>
          <cx:pt idx="3165"> $9,00,00,000 </cx:pt>
          <cx:pt idx="3166"> $6,00,00,000 </cx:pt>
          <cx:pt idx="3167"> $2,00,00,000 </cx:pt>
          <cx:pt idx="3168"> $1,70,00,000 </cx:pt>
          <cx:pt idx="3169"> $6,00,00,000 </cx:pt>
          <cx:pt idx="3170"> $2,30,00,000 </cx:pt>
          <cx:pt idx="3171"> $4,50,00,000 </cx:pt>
          <cx:pt idx="3172"> $2,50,00,000 </cx:pt>
          <cx:pt idx="3173"> $1,75,00,000 </cx:pt>
          <cx:pt idx="3174"> $5,00,00,000 </cx:pt>
          <cx:pt idx="3175"> $4,00,00,000 </cx:pt>
          <cx:pt idx="3176"> $5,00,00,000 </cx:pt>
          <cx:pt idx="3177"> $4,00,00,000 </cx:pt>
          <cx:pt idx="3178"> $3,00,00,000 </cx:pt>
          <cx:pt idx="3179"> $3,50,00,000 </cx:pt>
          <cx:pt idx="3180"> $4,00,00,000 </cx:pt>
          <cx:pt idx="3181"> $2,50,00,000 </cx:pt>
          <cx:pt idx="3182"> $2,50,00,000 </cx:pt>
          <cx:pt idx="3183"> $4,00,00,000 </cx:pt>
          <cx:pt idx="3184"> $4,50,00,000 </cx:pt>
          <cx:pt idx="3185"> $4,20,00,000 </cx:pt>
          <cx:pt idx="3186"> $2,00,00,000 </cx:pt>
          <cx:pt idx="3187"> $4,00,00,000 </cx:pt>
          <cx:pt idx="3188"> $1,80,00,000 </cx:pt>
          <cx:pt idx="3189"> $2,00,00,000 </cx:pt>
          <cx:pt idx="3190"> $2,80,00,000 </cx:pt>
          <cx:pt idx="3191"> $12,50,00,000 </cx:pt>
          <cx:pt idx="3192"> $1,80,00,000 </cx:pt>
          <cx:pt idx="3193"> $3,20,00,000 </cx:pt>
          <cx:pt idx="3194"> $2,20,00,000 </cx:pt>
          <cx:pt idx="3195"> $2,00,00,000 </cx:pt>
          <cx:pt idx="3196"> $1,80,00,000 </cx:pt>
          <cx:pt idx="3197"> $6,00,00,000 </cx:pt>
          <cx:pt idx="3198"> $3,00,00,000 </cx:pt>
          <cx:pt idx="3199"> $2,50,00,000 </cx:pt>
          <cx:pt idx="3200"> $4,20,00,000 </cx:pt>
          <cx:pt idx="3201"> $2,00,00,000 </cx:pt>
          <cx:pt idx="3202"> $1,80,00,000 </cx:pt>
          <cx:pt idx="3203"> $1,80,00,000 </cx:pt>
          <cx:pt idx="3204"> $2,20,00,000 </cx:pt>
          <cx:pt idx="3205"> $3,00,00,000 </cx:pt>
          <cx:pt idx="3206"> $8,50,00,000 </cx:pt>
          <cx:pt idx="3207"> $2,90,00,000 </cx:pt>
          <cx:pt idx="3208"> $2,00,00,000 </cx:pt>
          <cx:pt idx="3209"> $3,00,00,000 </cx:pt>
          <cx:pt idx="3210"> $5,00,00,000 </cx:pt>
          <cx:pt idx="3211"> $3,00,00,000 </cx:pt>
          <cx:pt idx="3212"> $3,50,00,000 </cx:pt>
          <cx:pt idx="3213"> $4,80,00,000 </cx:pt>
          <cx:pt idx="3214"> $2,40,00,000 </cx:pt>
          <cx:pt idx="3215"> $2,00,00,000 </cx:pt>
          <cx:pt idx="3216"> $3,00,00,000 </cx:pt>
          <cx:pt idx="3217"> $5,00,00,000 </cx:pt>
          <cx:pt idx="3218"> $15,00,00,000 </cx:pt>
          <cx:pt idx="3219"> $2,00,00,000 </cx:pt>
          <cx:pt idx="3220"> $2,30,00,000 </cx:pt>
          <cx:pt idx="3221"> $5,50,00,000 </cx:pt>
          <cx:pt idx="3222"> $2,00,00,000 </cx:pt>
          <cx:pt idx="3223"> $2,00,00,000 </cx:pt>
          <cx:pt idx="3224"> $1,90,00,000 </cx:pt>
          <cx:pt idx="3225"> $2,00,00,000 </cx:pt>
          <cx:pt idx="3226"> $4,00,00,000 </cx:pt>
          <cx:pt idx="3227"> $2,50,00,000 </cx:pt>
          <cx:pt idx="3228"> $2,50,00,000 </cx:pt>
          <cx:pt idx="3229"> $2,30,00,000 </cx:pt>
          <cx:pt idx="3230"> $2,00,00,000 </cx:pt>
          <cx:pt idx="3231"> $1,90,00,000 </cx:pt>
          <cx:pt idx="3232"> $2,50,00,000 </cx:pt>
          <cx:pt idx="3233"> $1,95,00,000 </cx:pt>
          <cx:pt idx="3234"> $2,00,00,000 </cx:pt>
          <cx:pt idx="3235"> $4,00,00,000 </cx:pt>
          <cx:pt idx="3236"> $3,00,00,000 </cx:pt>
          <cx:pt idx="3237"> $5,50,00,000 </cx:pt>
          <cx:pt idx="3238"> $2,80,00,000 </cx:pt>
          <cx:pt idx="3239"> $2,00,00,000 </cx:pt>
          <cx:pt idx="3240"> $3,00,00,000 </cx:pt>
          <cx:pt idx="3241"> $2,20,00,000 </cx:pt>
          <cx:pt idx="3242"> $2,40,00,000 </cx:pt>
          <cx:pt idx="3243"> $7,50,00,000 </cx:pt>
          <cx:pt idx="3244"> $3,00,00,000 </cx:pt>
          <cx:pt idx="3245"> $2,80,00,000 </cx:pt>
          <cx:pt idx="3246"> $5,50,00,000 </cx:pt>
          <cx:pt idx="3247"> $12,00,00,000 </cx:pt>
          <cx:pt idx="3248"> $7,50,00,000 </cx:pt>
          <cx:pt idx="3249"> $9,50,00,000 </cx:pt>
          <cx:pt idx="3250"> $6,00,00,000 </cx:pt>
          <cx:pt idx="3251"> $3,50,00,000 </cx:pt>
          <cx:pt idx="3252"> $2,50,00,000 </cx:pt>
          <cx:pt idx="3253"> $8,00,00,000 </cx:pt>
          <cx:pt idx="3254"> $2,60,00,000 </cx:pt>
          <cx:pt idx="3255"> $2,00,00,000 </cx:pt>
          <cx:pt idx="3256"> $4,00,00,000 </cx:pt>
          <cx:pt idx="3257"> $1,99,00,000 </cx:pt>
          <cx:pt idx="3258"> $5,00,00,000 </cx:pt>
          <cx:pt idx="3259"> $2,00,00,000 </cx:pt>
          <cx:pt idx="3260"> $4,00,00,000 </cx:pt>
          <cx:pt idx="3261"> $4,00,00,000 </cx:pt>
          <cx:pt idx="3262"> $2,50,00,000 </cx:pt>
          <cx:pt idx="3263"> $2,00,00,000 </cx:pt>
          <cx:pt idx="3264"> $4,50,00,000 </cx:pt>
          <cx:pt idx="3265"> $2,00,00,000 </cx:pt>
          <cx:pt idx="3266"> $2,40,00,000 </cx:pt>
          <cx:pt idx="3267"> $2,00,00,000 </cx:pt>
          <cx:pt idx="3268"> $3,00,00,000 </cx:pt>
          <cx:pt idx="3269"> $2,50,00,000 </cx:pt>
          <cx:pt idx="3270"> $2,80,00,000 </cx:pt>
          <cx:pt idx="3271"> $4,00,00,000 </cx:pt>
          <cx:pt idx="3272"> $4,20,00,000 </cx:pt>
          <cx:pt idx="3273"> $3,50,00,000 </cx:pt>
          <cx:pt idx="3274"> $6,00,00,000 </cx:pt>
          <cx:pt idx="3275"> $2,00,00,000 </cx:pt>
          <cx:pt idx="3276"> $2,30,00,000 </cx:pt>
          <cx:pt idx="3277"> $3,50,00,000 </cx:pt>
          <cx:pt idx="3278"> $8,50,00,000 </cx:pt>
          <cx:pt idx="3279"> $4,45,00,000 </cx:pt>
          <cx:pt idx="3280"> $3,80,00,000 </cx:pt>
          <cx:pt idx="3281"> $4,70,00,000 </cx:pt>
          <cx:pt idx="3282"> $10,00,00,000 </cx:pt>
          <cx:pt idx="3283"> $2,50,00,000 </cx:pt>
          <cx:pt idx="3284"> $9,80,00,000 </cx:pt>
          <cx:pt idx="3285"> $3,00,00,000 </cx:pt>
          <cx:pt idx="3286"> $5,50,00,000 </cx:pt>
          <cx:pt idx="3287"> $2,70,00,000 </cx:pt>
          <cx:pt idx="3288"> $6,80,00,000 </cx:pt>
          <cx:pt idx="3289"> $5,40,00,000 </cx:pt>
          <cx:pt idx="3290"> $2,50,00,000 </cx:pt>
          <cx:pt idx="3291"> $3,00,00,000 </cx:pt>
          <cx:pt idx="3292"> $3,80,00,000 </cx:pt>
          <cx:pt idx="3293"> $5,50,00,000 </cx:pt>
          <cx:pt idx="3294"> $5,50,00,000 </cx:pt>
          <cx:pt idx="3295"> $2,50,00,000 </cx:pt>
          <cx:pt idx="3296"> $4,60,00,000 </cx:pt>
          <cx:pt idx="3297"> $2,50,00,000 </cx:pt>
          <cx:pt idx="3298"> $4,00,00,000 </cx:pt>
          <cx:pt idx="3299"> $3,80,00,000 </cx:pt>
          <cx:pt idx="3300"> $2,20,00,000 </cx:pt>
          <cx:pt idx="3301"> $3,20,00,000 </cx:pt>
          <cx:pt idx="3302"> $5,80,00,000 </cx:pt>
          <cx:pt idx="3303"> $2,11,50,000 </cx:pt>
          <cx:pt idx="3304"> $2,40,00,000 </cx:pt>
          <cx:pt idx="3305"> $5,00,00,000 </cx:pt>
          <cx:pt idx="3306"> $5,50,00,000 </cx:pt>
          <cx:pt idx="3307"> $2,30,00,000 </cx:pt>
          <cx:pt idx="3308"> $3,50,00,000 </cx:pt>
          <cx:pt idx="3309"> $2,40,00,000 </cx:pt>
          <cx:pt idx="3310"> $2,50,00,000 </cx:pt>
          <cx:pt idx="3311"> $2,70,00,000 </cx:pt>
          <cx:pt idx="3312"> $3,00,00,000 </cx:pt>
          <cx:pt idx="3313"> $6,50,00,000 </cx:pt>
          <cx:pt idx="3314"> $6,00,00,000 </cx:pt>
          <cx:pt idx="3315"> $5,50,00,000 </cx:pt>
          <cx:pt idx="3316"> $4,00,00,000 </cx:pt>
          <cx:pt idx="3317"> $7,00,00,000 </cx:pt>
          <cx:pt idx="3318"> $3,50,00,000 </cx:pt>
          <cx:pt idx="3319"> $3,80,00,000 </cx:pt>
          <cx:pt idx="3320"> $3,50,00,000 </cx:pt>
          <cx:pt idx="3321"> $9,30,00,000 </cx:pt>
          <cx:pt idx="3322"> $2,50,00,000 </cx:pt>
          <cx:pt idx="3323"> $2,30,00,000 </cx:pt>
          <cx:pt idx="3324"> $11,50,00,000 </cx:pt>
          <cx:pt idx="3325"> $4,80,00,000 </cx:pt>
          <cx:pt idx="3326"> $2,30,00,000 </cx:pt>
          <cx:pt idx="3327"> $2,30,00,000 </cx:pt>
          <cx:pt idx="3328"> $3,00,00,000 </cx:pt>
          <cx:pt idx="3329"> $6,60,00,000 </cx:pt>
          <cx:pt idx="3330"> $9,50,00,000 </cx:pt>
          <cx:pt idx="3331"> $13,00,00,000 </cx:pt>
          <cx:pt idx="3332"> $8,50,00,000 </cx:pt>
          <cx:pt idx="3333"> $15,00,00,000 </cx:pt>
          <cx:pt idx="3334"> $3,00,00,000 </cx:pt>
          <cx:pt idx="3335"> $3,70,00,000 </cx:pt>
          <cx:pt idx="3336"> $6,50,00,000 </cx:pt>
          <cx:pt idx="3337"> $9,00,00,000 </cx:pt>
          <cx:pt idx="3338"> $2,60,00,000 </cx:pt>
          <cx:pt idx="3339"> $5,80,00,000 </cx:pt>
          <cx:pt idx="3340"> $10,00,00,000 </cx:pt>
          <cx:pt idx="3341"> $2,80,00,000 </cx:pt>
          <cx:pt idx="3342"> $3,50,00,000 </cx:pt>
          <cx:pt idx="3343"> $5,00,00,000 </cx:pt>
          <cx:pt idx="3344"> $6,80,00,000 </cx:pt>
          <cx:pt idx="3345"> $17,80,00,000 </cx:pt>
          <cx:pt idx="3346"> $2,50,00,000 </cx:pt>
          <cx:pt idx="3347"> $6,00,00,000 </cx:pt>
          <cx:pt idx="3348"> $7,50,00,000 </cx:pt>
          <cx:pt idx="3349"> $3,50,00,000 </cx:pt>
          <cx:pt idx="3350"> $2,50,00,000 </cx:pt>
          <cx:pt idx="3351"> $10,50,00,000 </cx:pt>
          <cx:pt idx="3352"> $8,00,00,000 </cx:pt>
          <cx:pt idx="3353"> $3,50,00,000 </cx:pt>
          <cx:pt idx="3354"> $4,20,00,000 </cx:pt>
          <cx:pt idx="3355"> $15,00,00,000 </cx:pt>
          <cx:pt idx="3356"> $3,00,00,000 </cx:pt>
          <cx:pt idx="3357"> $2,50,00,000 </cx:pt>
          <cx:pt idx="3358"> $5,00,00,000 </cx:pt>
          <cx:pt idx="3359"> $2,90,00,000 </cx:pt>
          <cx:pt idx="3360"> $2,50,00,000 </cx:pt>
          <cx:pt idx="3361"> $2,80,00,000 </cx:pt>
          <cx:pt idx="3362"> $2,80,00,000 </cx:pt>
          <cx:pt idx="3363"> $2,80,00,000 </cx:pt>
          <cx:pt idx="3364"> $5,00,00,000 </cx:pt>
          <cx:pt idx="3365"> $3,50,00,000 </cx:pt>
          <cx:pt idx="3366"> $3,00,00,000 </cx:pt>
          <cx:pt idx="3367"> $6,00,00,000 </cx:pt>
          <cx:pt idx="3368"> $3,50,00,000 </cx:pt>
          <cx:pt idx="3369"> $5,00,00,000 </cx:pt>
          <cx:pt idx="3370"> $2,50,00,000 </cx:pt>
          <cx:pt idx="3371"> $12,50,00,000 </cx:pt>
          <cx:pt idx="3372"> $3,50,00,000 </cx:pt>
          <cx:pt idx="3373"> $4,00,00,000 </cx:pt>
          <cx:pt idx="3374"> $4,50,00,000 </cx:pt>
          <cx:pt idx="3375"> $2,50,00,000 </cx:pt>
          <cx:pt idx="3376"> $10,00,00,000 </cx:pt>
          <cx:pt idx="3377"> $2,50,00,000 </cx:pt>
          <cx:pt idx="3378"> $4,40,00,000 </cx:pt>
          <cx:pt idx="3379"> $2,50,00,000 </cx:pt>
          <cx:pt idx="3380"> $3,50,00,000 </cx:pt>
          <cx:pt idx="3381"> $9,00,00,000 </cx:pt>
          <cx:pt idx="3382"> $4,00,00,000 </cx:pt>
          <cx:pt idx="3383"> $11,00,00,000 </cx:pt>
          <cx:pt idx="3384"> $5,00,00,000 </cx:pt>
          <cx:pt idx="3385"> $7,00,00,000 </cx:pt>
          <cx:pt idx="3386"> $2,50,00,000 </cx:pt>
          <cx:pt idx="3387"> $5,00,00,000 </cx:pt>
          <cx:pt idx="3388"> $4,50,00,000 </cx:pt>
          <cx:pt idx="3389"> $8,00,00,000 </cx:pt>
          <cx:pt idx="3390"> $3,50,00,000 </cx:pt>
          <cx:pt idx="3391"> $3,50,00,000 </cx:pt>
          <cx:pt idx="3392"> $17,50,00,000 </cx:pt>
          <cx:pt idx="3393"> $3,50,00,000 </cx:pt>
          <cx:pt idx="3394"> $3,50,00,000 </cx:pt>
          <cx:pt idx="3395"> $2,50,00,000 </cx:pt>
          <cx:pt idx="3396"> $4,50,00,000 </cx:pt>
          <cx:pt idx="3397"> $3,80,00,000 </cx:pt>
          <cx:pt idx="3398"> $2,50,00,000 </cx:pt>
          <cx:pt idx="3399"> $3,50,00,000 </cx:pt>
          <cx:pt idx="3400"> $3,80,00,000 </cx:pt>
          <cx:pt idx="3401"> $2,50,00,000 </cx:pt>
          <cx:pt idx="3402"> $5,00,00,000 </cx:pt>
          <cx:pt idx="3403"> $2,50,00,000 </cx:pt>
          <cx:pt idx="3404"> $2,50,00,000 </cx:pt>
          <cx:pt idx="3405"> $2,50,00,000 </cx:pt>
          <cx:pt idx="3406"> $10,00,00,000 </cx:pt>
          <cx:pt idx="3407"> $2,50,00,000 </cx:pt>
          <cx:pt idx="3408"> $2,50,00,000 </cx:pt>
          <cx:pt idx="3409"> $3,00,00,000 </cx:pt>
          <cx:pt idx="3410"> $2,50,00,000 </cx:pt>
          <cx:pt idx="3411"> $3,11,15,000 </cx:pt>
          <cx:pt idx="3412"> $4,00,00,000 </cx:pt>
          <cx:pt idx="3413"> $3,00,00,000 </cx:pt>
          <cx:pt idx="3414"> $2,80,00,000 </cx:pt>
          <cx:pt idx="3415"> $4,50,00,000 </cx:pt>
          <cx:pt idx="3416"> $3,50,00,000 </cx:pt>
          <cx:pt idx="3417"> $2,60,00,000 </cx:pt>
          <cx:pt idx="3418"> $7,30,00,000 </cx:pt>
          <cx:pt idx="3419"> $4,00,00,000 </cx:pt>
          <cx:pt idx="3420"> $3,40,00,000 </cx:pt>
          <cx:pt idx="3421"> $6,50,00,000 </cx:pt>
          <cx:pt idx="3422"> $8,30,00,000 </cx:pt>
          <cx:pt idx="3423"> $4,00,00,000 </cx:pt>
          <cx:pt idx="3424"> $5,00,00,000 </cx:pt>
          <cx:pt idx="3425"> $3,80,00,000 </cx:pt>
          <cx:pt idx="3426"> $5,00,00,000 </cx:pt>
          <cx:pt idx="3427"> $2,60,00,000 </cx:pt>
          <cx:pt idx="3428"> $2,60,00,000 </cx:pt>
          <cx:pt idx="3429"> $14,40,00,000 </cx:pt>
          <cx:pt idx="3430"> $5,00,00,000 </cx:pt>
          <cx:pt idx="3431"> $3,30,00,000 </cx:pt>
          <cx:pt idx="3432"> $4,00,00,000 </cx:pt>
          <cx:pt idx="3433"> $3,00,00,000 </cx:pt>
          <cx:pt idx="3434"> $2,70,00,000 </cx:pt>
          <cx:pt idx="3435"> $7,00,00,000 </cx:pt>
          <cx:pt idx="3436"> $3,00,00,000 </cx:pt>
          <cx:pt idx="3437"> $2,70,00,000 </cx:pt>
          <cx:pt idx="3438"> $3,10,00,000 </cx:pt>
          <cx:pt idx="3439"> $7,00,00,000 </cx:pt>
          <cx:pt idx="3440"> $4,00,00,000 </cx:pt>
          <cx:pt idx="3441"> $2,70,00,000 </cx:pt>
          <cx:pt idx="3442"> $3,50,00,000 </cx:pt>
          <cx:pt idx="3443"> $8,00,00,000 </cx:pt>
          <cx:pt idx="3444"> $4,00,00,000 </cx:pt>
          <cx:pt idx="3445"> $6,00,00,000 </cx:pt>
          <cx:pt idx="3446"> $5,00,00,000 </cx:pt>
          <cx:pt idx="3447"> $3,50,00,000 </cx:pt>
          <cx:pt idx="3448"> $2,80,00,000 </cx:pt>
          <cx:pt idx="3449"> $3,50,00,000 </cx:pt>
          <cx:pt idx="3450"> $5,00,00,000 </cx:pt>
          <cx:pt idx="3451"> $2,80,00,000 </cx:pt>
          <cx:pt idx="3452"> $3,50,00,000 </cx:pt>
          <cx:pt idx="3453"> $10,00,00,000 </cx:pt>
          <cx:pt idx="3454"> $3,50,00,000 </cx:pt>
          <cx:pt idx="3455"> $6,00,00,000 </cx:pt>
          <cx:pt idx="3456"> $3,50,00,000 </cx:pt>
          <cx:pt idx="3457"> $5,88,00,000 </cx:pt>
          <cx:pt idx="3458"> $7,50,00,000 </cx:pt>
          <cx:pt idx="3459"> $3,80,00,000 </cx:pt>
          <cx:pt idx="3460"> $7,00,00,000 </cx:pt>
          <cx:pt idx="3461"> $6,00,00,000 </cx:pt>
          <cx:pt idx="3462"> $7,00,00,000 </cx:pt>
          <cx:pt idx="3463"> $5,80,00,000 </cx:pt>
          <cx:pt idx="3464"> $5,00,00,000 </cx:pt>
          <cx:pt idx="3465"> $3,50,00,000 </cx:pt>
          <cx:pt idx="3466"> $3,50,00,000 </cx:pt>
          <cx:pt idx="3467"> $6,95,00,000 </cx:pt>
          <cx:pt idx="3468"> $3,10,00,000 </cx:pt>
          <cx:pt idx="3469"> $13,30,00,000 </cx:pt>
          <cx:pt idx="3470"> $3,30,00,000 </cx:pt>
          <cx:pt idx="3471"> $9,00,00,000 </cx:pt>
          <cx:pt idx="3472"> $5,20,00,000 </cx:pt>
          <cx:pt idx="3473"> $4,50,00,000 </cx:pt>
          <cx:pt idx="3474"> $5,00,00,000 </cx:pt>
          <cx:pt idx="3475"> $6,00,00,000 </cx:pt>
          <cx:pt idx="3476"> $6,00,00,000 </cx:pt>
          <cx:pt idx="3477"> $14,00,00,000 </cx:pt>
          <cx:pt idx="3478"> $6,50,00,000 </cx:pt>
          <cx:pt idx="3479"> $5,20,00,000 </cx:pt>
          <cx:pt idx="3480"> $3,20,00,000 </cx:pt>
          <cx:pt idx="3481"> $5,50,00,000 </cx:pt>
          <cx:pt idx="3482"> $3,50,00,000 </cx:pt>
          <cx:pt idx="3483"> $6,00,00,000 </cx:pt>
          <cx:pt idx="3484"> $8,00,00,000 </cx:pt>
          <cx:pt idx="3485"> $3,00,00,000 </cx:pt>
          <cx:pt idx="3486"> $4,00,00,000 </cx:pt>
          <cx:pt idx="3487"> $3,00,00,000 </cx:pt>
          <cx:pt idx="3488"> $4,00,00,000 </cx:pt>
          <cx:pt idx="3489"> $4,00,00,000 </cx:pt>
          <cx:pt idx="3490"> $4,50,00,000 </cx:pt>
          <cx:pt idx="3491"> $3,00,00,000 </cx:pt>
          <cx:pt idx="3492"> $6,50,00,000 </cx:pt>
          <cx:pt idx="3493"> $6,00,00,000 </cx:pt>
          <cx:pt idx="3494"> $5,50,00,000 </cx:pt>
          <cx:pt idx="3495"> $3,80,00,000 </cx:pt>
          <cx:pt idx="3496"> $9,50,00,000 </cx:pt>
          <cx:pt idx="3497"> $3,50,00,000 </cx:pt>
          <cx:pt idx="3498"> $5,00,00,000 </cx:pt>
          <cx:pt idx="3499"> $5,00,00,000 </cx:pt>
          <cx:pt idx="3500"> $15,00,00,000 </cx:pt>
          <cx:pt idx="3501"> $6,00,00,000 </cx:pt>
          <cx:pt idx="3502"> $3,20,00,000 </cx:pt>
          <cx:pt idx="3503"> $3,50,00,000 </cx:pt>
          <cx:pt idx="3504"> $6,00,00,000 </cx:pt>
          <cx:pt idx="3505"> $5,00,00,000 </cx:pt>
          <cx:pt idx="3506"> $3,10,00,000 </cx:pt>
          <cx:pt idx="3507"> $12,00,00,000 </cx:pt>
          <cx:pt idx="3508"> $3,50,00,000 </cx:pt>
          <cx:pt idx="3509"> $9,20,00,000 </cx:pt>
          <cx:pt idx="3510"> $4,20,00,000 </cx:pt>
          <cx:pt idx="3511"> $3,50,00,000 </cx:pt>
          <cx:pt idx="3512"> $4,50,00,000 </cx:pt>
          <cx:pt idx="3513"> $9,50,00,000 </cx:pt>
          <cx:pt idx="3514"> $5,70,00,000 </cx:pt>
          <cx:pt idx="3515"> $3,80,00,000 </cx:pt>
          <cx:pt idx="3516"> $4,50,00,000 </cx:pt>
          <cx:pt idx="3517"> $20,00,00,000 </cx:pt>
          <cx:pt idx="3518"> $7,00,00,000 </cx:pt>
          <cx:pt idx="3519"> $6,00,00,000 </cx:pt>
          <cx:pt idx="3520"> $8,00,00,000 </cx:pt>
          <cx:pt idx="3521"> $9,00,00,000 </cx:pt>
          <cx:pt idx="3522"> $9,00,00,000 </cx:pt>
          <cx:pt idx="3523"> $3,50,00,000 </cx:pt>
          <cx:pt idx="3524"> $7,00,00,000 </cx:pt>
          <cx:pt idx="3525"> $7,00,00,000 </cx:pt>
          <cx:pt idx="3526"> $6,60,00,000 </cx:pt>
          <cx:pt idx="3527"> $10,00,00,000 </cx:pt>
          <cx:pt idx="3528"> $6,50,00,000 </cx:pt>
          <cx:pt idx="3529"> $4,00,00,000 </cx:pt>
          <cx:pt idx="3530"> $6,80,00,000 </cx:pt>
          <cx:pt idx="3531"> $5,00,00,000 </cx:pt>
          <cx:pt idx="3532"> $4,00,00,000 </cx:pt>
          <cx:pt idx="3533"> $3,50,00,000 </cx:pt>
          <cx:pt idx="3534"> $6,50,00,000 </cx:pt>
          <cx:pt idx="3535"> $10,00,00,000 </cx:pt>
          <cx:pt idx="3536"> $3,30,00,000 </cx:pt>
          <cx:pt idx="3537"> $5,00,00,000 </cx:pt>
          <cx:pt idx="3538"> $3,30,00,000 </cx:pt>
          <cx:pt idx="3539"> $3,40,00,000 </cx:pt>
          <cx:pt idx="3540"> $3,50,00,000 </cx:pt>
          <cx:pt idx="3541"> $10,00,00,000 </cx:pt>
          <cx:pt idx="3542"> $5,00,00,000 </cx:pt>
          <cx:pt idx="3543"> $6,00,00,000 </cx:pt>
          <cx:pt idx="3544"> $7,50,00,000 </cx:pt>
          <cx:pt idx="3545"> $14,50,00,000 </cx:pt>
          <cx:pt idx="3546"> $5,50,00,000 </cx:pt>
          <cx:pt idx="3547"> $8,50,00,000 </cx:pt>
          <cx:pt idx="3548"> $6,00,00,000 </cx:pt>
          <cx:pt idx="3549"> $4,00,00,000 </cx:pt>
          <cx:pt idx="3550"> $20,00,00,000 </cx:pt>
          <cx:pt idx="3551"> $6,00,00,000 </cx:pt>
          <cx:pt idx="3552"> $6,50,00,000 </cx:pt>
          <cx:pt idx="3553"> $3,70,00,000 </cx:pt>
          <cx:pt idx="3554"> $12,00,00,000 </cx:pt>
          <cx:pt idx="3555"> $4,00,00,000 </cx:pt>
          <cx:pt idx="3556"> $4,00,00,000 </cx:pt>
          <cx:pt idx="3557"> $11,60,00,000 </cx:pt>
          <cx:pt idx="3558"> $5,50,00,000 </cx:pt>
          <cx:pt idx="3559"> $5,50,00,000 </cx:pt>
          <cx:pt idx="3560"> $4,20,00,000 </cx:pt>
          <cx:pt idx="3561"> $3,50,00,000 </cx:pt>
          <cx:pt idx="3562"> $3,70,00,000 </cx:pt>
          <cx:pt idx="3563"> $3,60,00,000 </cx:pt>
          <cx:pt idx="3564"> $8,50,00,000 </cx:pt>
          <cx:pt idx="3565"> $3,50,00,000 </cx:pt>
          <cx:pt idx="3566"> $3,50,00,000 </cx:pt>
          <cx:pt idx="3567"> $3,60,00,000 </cx:pt>
          <cx:pt idx="3568"> $9,40,00,000 </cx:pt>
          <cx:pt idx="3569"> $4,50,00,000 </cx:pt>
          <cx:pt idx="3570"> $7,00,00,000 </cx:pt>
          <cx:pt idx="3571"> $4,00,00,000 </cx:pt>
          <cx:pt idx="3572"> $7,50,00,000 </cx:pt>
          <cx:pt idx="3573"> $7,50,00,000 </cx:pt>
          <cx:pt idx="3574"> $3,70,00,000 </cx:pt>
          <cx:pt idx="3575"> $5,00,00,000 </cx:pt>
          <cx:pt idx="3576"> $15,00,00,000 </cx:pt>
          <cx:pt idx="3577"> $7,00,00,000 </cx:pt>
          <cx:pt idx="3578"> $4,20,00,000 </cx:pt>
          <cx:pt idx="3579"> $5,50,00,000 </cx:pt>
          <cx:pt idx="3580"> $7,00,00,000 </cx:pt>
          <cx:pt idx="3581"> $6,80,00,000 </cx:pt>
          <cx:pt idx="3582"> $6,50,00,000 </cx:pt>
          <cx:pt idx="3583"> $3,70,00,000 </cx:pt>
          <cx:pt idx="3584"> $7,40,00,000 </cx:pt>
          <cx:pt idx="3585"> $7,80,00,000 </cx:pt>
          <cx:pt idx="3586"> $5,00,00,000 </cx:pt>
          <cx:pt idx="3587"> $7,00,00,000 </cx:pt>
          <cx:pt idx="3588"> $5,20,00,000 </cx:pt>
          <cx:pt idx="3589"> $4,80,00,000 </cx:pt>
          <cx:pt idx="3590"> $6,00,00,000 </cx:pt>
          <cx:pt idx="3591"> $6,00,00,000 </cx:pt>
          <cx:pt idx="3592"> $4,50,00,000 </cx:pt>
          <cx:pt idx="3593"> $8,00,00,000 </cx:pt>
          <cx:pt idx="3594"> $6,80,00,000 </cx:pt>
          <cx:pt idx="3595"> $10,30,00,000 </cx:pt>
          <cx:pt idx="3596"> $4,50,00,000 </cx:pt>
          <cx:pt idx="3597"> $4,00,00,000 </cx:pt>
          <cx:pt idx="3598"> $8,50,00,000 </cx:pt>
          <cx:pt idx="3599"> $5,50,00,000 </cx:pt>
          <cx:pt idx="3600"> $4,00,00,000 </cx:pt>
          <cx:pt idx="3601"> $11,00,00,000 </cx:pt>
          <cx:pt idx="3602"> $4,50,00,000 </cx:pt>
          <cx:pt idx="3603"> $4,50,00,000 </cx:pt>
          <cx:pt idx="3604"> $5,00,00,000 </cx:pt>
          <cx:pt idx="3605"> $4,00,00,000 </cx:pt>
          <cx:pt idx="3606"> $4,00,00,000 </cx:pt>
          <cx:pt idx="3607"> $4,00,00,000 </cx:pt>
          <cx:pt idx="3608"> $4,00,00,000 </cx:pt>
          <cx:pt idx="3609"> $6,50,00,000 </cx:pt>
          <cx:pt idx="3610"> $7,50,00,000 </cx:pt>
          <cx:pt idx="3611"> $8,00,00,000 </cx:pt>
          <cx:pt idx="3612"> $7,00,00,000 </cx:pt>
          <cx:pt idx="3613"> $4,00,00,000 </cx:pt>
          <cx:pt idx="3614"> $4,00,00,000 </cx:pt>
          <cx:pt idx="3615"> $4,00,00,000 </cx:pt>
          <cx:pt idx="3616"> $4,99,00,000 </cx:pt>
          <cx:pt idx="3617"> $6,00,00,000 </cx:pt>
          <cx:pt idx="3618"> $4,50,00,000 </cx:pt>
          <cx:pt idx="3619"> $5,00,00,000 </cx:pt>
          <cx:pt idx="3620"> $6,50,00,000 </cx:pt>
          <cx:pt idx="3621"> $10,00,00,000 </cx:pt>
          <cx:pt idx="3622"> $11,70,00,000 </cx:pt>
          <cx:pt idx="3623"> $4,20,00,000 </cx:pt>
          <cx:pt idx="3624"> $4,30,00,000 </cx:pt>
          <cx:pt idx="3625"> $5,20,00,000 </cx:pt>
          <cx:pt idx="3626"> $7,00,00,000 </cx:pt>
          <cx:pt idx="3627"> $5,00,00,000 </cx:pt>
          <cx:pt idx="3628"> $10,00,00,000 </cx:pt>
          <cx:pt idx="3629"> $10,00,00,000 </cx:pt>
          <cx:pt idx="3630"> $14,50,00,000 </cx:pt>
          <cx:pt idx="3631"> $5,00,00,000 </cx:pt>
          <cx:pt idx="3632"> $17,50,00,000 </cx:pt>
          <cx:pt idx="3633"> $7,00,00,000 </cx:pt>
          <cx:pt idx="3634"> $8,00,00,000 </cx:pt>
          <cx:pt idx="3635"> $8,00,00,000 </cx:pt>
          <cx:pt idx="3636"> $5,80,00,000 </cx:pt>
          <cx:pt idx="3637"> $15,00,00,000 </cx:pt>
          <cx:pt idx="3638"> $6,00,00,000 </cx:pt>
          <cx:pt idx="3639"> $14,50,00,000 </cx:pt>
          <cx:pt idx="3640"> $4,50,00,000 </cx:pt>
          <cx:pt idx="3641"> $5,50,00,000 </cx:pt>
          <cx:pt idx="3642"> $5,00,00,000 </cx:pt>
          <cx:pt idx="3643"> $5,00,00,000 </cx:pt>
          <cx:pt idx="3644"> $10,00,00,000 </cx:pt>
          <cx:pt idx="3645"> $8,00,00,000 </cx:pt>
          <cx:pt idx="3646"> $6,30,00,000 </cx:pt>
          <cx:pt idx="3647"> $11,00,00,000 </cx:pt>
          <cx:pt idx="3648"> $5,10,00,000 </cx:pt>
          <cx:pt idx="3649"> $7,20,00,000 </cx:pt>
          <cx:pt idx="3650"> $6,40,00,000 </cx:pt>
          <cx:pt idx="3651"> $5,50,00,000 </cx:pt>
          <cx:pt idx="3652"> $5,00,00,000 </cx:pt>
          <cx:pt idx="3653"> $9,00,00,000 </cx:pt>
          <cx:pt idx="3654"> $7,00,00,000 </cx:pt>
          <cx:pt idx="3655"> $7,00,00,000 </cx:pt>
          <cx:pt idx="3656"> $24,50,00,000 </cx:pt>
          <cx:pt idx="3657"> $7,50,00,000 </cx:pt>
          <cx:pt idx="3658"> $8,00,00,000 </cx:pt>
          <cx:pt idx="3659"> $10,00,00,000 </cx:pt>
          <cx:pt idx="3660"> $7,00,00,000 </cx:pt>
          <cx:pt idx="3661"> $6,00,00,000 </cx:pt>
          <cx:pt idx="3662"> $6,00,00,000 </cx:pt>
          <cx:pt idx="3663"> $12,60,00,000 </cx:pt>
          <cx:pt idx="3664"> $22,50,00,000 </cx:pt>
          <cx:pt idx="3665"> $6,00,00,000 </cx:pt>
          <cx:pt idx="3666"> $10,20,00,000 </cx:pt>
          <cx:pt idx="3667"> $5,25,00,000 </cx:pt>
          <cx:pt idx="3668"> $6,00,00,000 </cx:pt>
          <cx:pt idx="3669"> $8,00,00,000 </cx:pt>
          <cx:pt idx="3670"> $8,50,00,000 </cx:pt>
          <cx:pt idx="3671"> $8,00,00,000 </cx:pt>
          <cx:pt idx="3672"> $9,00,00,000 </cx:pt>
          <cx:pt idx="3673"> $15,00,00,000 </cx:pt>
          <cx:pt idx="3674"> $10,50,00,000 </cx:pt>
          <cx:pt idx="3675"> $5,70,00,000 </cx:pt>
          <cx:pt idx="3676"> $5,50,00,000 </cx:pt>
          <cx:pt idx="3677"> $6,50,00,000 </cx:pt>
          <cx:pt idx="3678"> $6,00,00,000 </cx:pt>
          <cx:pt idx="3679"> $9,50,00,000 </cx:pt>
          <cx:pt idx="3680"> $6,00,00,000 </cx:pt>
          <cx:pt idx="3681"> $6,40,00,000 </cx:pt>
          <cx:pt idx="3682"> $5,40,00,000 </cx:pt>
          <cx:pt idx="3683"> $13,20,00,000 </cx:pt>
          <cx:pt idx="3684"> $5,00,00,000 </cx:pt>
          <cx:pt idx="3685"> $10,00,00,000 </cx:pt>
          <cx:pt idx="3686"> $5,50,00,000 </cx:pt>
          <cx:pt idx="3687"> $8,80,00,000 </cx:pt>
          <cx:pt idx="3688"> $11,50,00,000 </cx:pt>
          <cx:pt idx="3689"> $20,00,00,000 </cx:pt>
          <cx:pt idx="3690"> $6,00,00,000 </cx:pt>
          <cx:pt idx="3691"> $5,00,00,000 </cx:pt>
          <cx:pt idx="3692"> $9,00,00,000 </cx:pt>
          <cx:pt idx="3693"> $5,00,00,000 </cx:pt>
          <cx:pt idx="3694"> $7,60,00,000 </cx:pt>
          <cx:pt idx="3695"> $8,50,00,000 </cx:pt>
          <cx:pt idx="3696"> $5,50,00,000 </cx:pt>
          <cx:pt idx="3697"> $7,00,00,000 </cx:pt>
          <cx:pt idx="3698"> $15,50,00,000 </cx:pt>
          <cx:pt idx="3699"> $8,60,00,000 </cx:pt>
          <cx:pt idx="3700"> $7,00,00,000 </cx:pt>
          <cx:pt idx="3701"> $9,50,00,000 </cx:pt>
          <cx:pt idx="3702"> $7,00,00,000 </cx:pt>
          <cx:pt idx="3703"> $6,50,00,000 </cx:pt>
          <cx:pt idx="3704"> $7,00,00,000 </cx:pt>
          <cx:pt idx="3705"> $11,00,00,000 </cx:pt>
          <cx:pt idx="3706"> $8,50,00,000 </cx:pt>
          <cx:pt idx="3707"> $13,50,00,000 </cx:pt>
          <cx:pt idx="3708"> $7,50,00,000 </cx:pt>
          <cx:pt idx="3709"> $8,50,00,000 </cx:pt>
          <cx:pt idx="3710"> $10,00,00,000 </cx:pt>
          <cx:pt idx="3711"> $8,00,00,000 </cx:pt>
          <cx:pt idx="3712"> $6,00,00,000 </cx:pt>
          <cx:pt idx="3713"> $8,50,00,000 </cx:pt>
          <cx:pt idx="3714"> $7,00,00,000 </cx:pt>
          <cx:pt idx="3715"> $7,50,00,000 </cx:pt>
          <cx:pt idx="3716"> $18,50,00,000 </cx:pt>
          <cx:pt idx="3717"> $6,50,00,000 </cx:pt>
          <cx:pt idx="3718"> $6,20,00,000 </cx:pt>
          <cx:pt idx="3719"> $12,00,00,000 </cx:pt>
          <cx:pt idx="3720"> $10,00,00,000 </cx:pt>
          <cx:pt idx="3721"> $6,00,00,000 </cx:pt>
          <cx:pt idx="3722"> $18,00,00,000 </cx:pt>
          <cx:pt idx="3723"> $18,00,00,000 </cx:pt>
          <cx:pt idx="3724"> $7,50,00,000 </cx:pt>
          <cx:pt idx="3725"> $7,50,00,000 </cx:pt>
          <cx:pt idx="3726"> $15,00,00,000 </cx:pt>
          <cx:pt idx="3727"> $17,00,00,000 </cx:pt>
          <cx:pt idx="3728"> $6,00,00,000 </cx:pt>
          <cx:pt idx="3729"> $7,00,00,000 </cx:pt>
          <cx:pt idx="3730"> $10,50,00,000 </cx:pt>
          <cx:pt idx="3731"> $13,50,00,000 </cx:pt>
          <cx:pt idx="3732"> $6,00,00,000 </cx:pt>
          <cx:pt idx="3733"> $8,00,00,000 </cx:pt>
          <cx:pt idx="3734"> $8,40,00,000 </cx:pt>
          <cx:pt idx="3735"> $8,00,00,000 </cx:pt>
          <cx:pt idx="3736"> $6,00,00,000 </cx:pt>
          <cx:pt idx="3737"> $26,00,00,000 </cx:pt>
          <cx:pt idx="3738"> $6,00,00,000 </cx:pt>
          <cx:pt idx="3739"> $11,00,00,000 </cx:pt>
          <cx:pt idx="3740"> $8,00,00,000 </cx:pt>
          <cx:pt idx="3741"> $10,00,00,000 </cx:pt>
          <cx:pt idx="3742"> $9,00,00,000 </cx:pt>
          <cx:pt idx="3743"> $13,00,00,000 </cx:pt>
          <cx:pt idx="3744"> $7,00,00,000 </cx:pt>
          <cx:pt idx="3745"> $8,00,00,000 </cx:pt>
          <cx:pt idx="3746"> $10,00,00,000 </cx:pt>
          <cx:pt idx="3747"> $7,00,00,000 </cx:pt>
          <cx:pt idx="3748"> $20,00,00,000 </cx:pt>
          <cx:pt idx="3749"> $10,00,00,000 </cx:pt>
          <cx:pt idx="3750"> $8,00,00,000 </cx:pt>
          <cx:pt idx="3751"> $8,00,00,000 </cx:pt>
          <cx:pt idx="3752"> $16,50,00,000 </cx:pt>
          <cx:pt idx="3753"> $7,00,00,000 </cx:pt>
          <cx:pt idx="3754"> $6,50,00,000 </cx:pt>
          <cx:pt idx="3755"> $6,90,00,000 </cx:pt>
          <cx:pt idx="3756"> $7,90,00,000 </cx:pt>
          <cx:pt idx="3757"> $7,00,00,000 </cx:pt>
          <cx:pt idx="3758"> $14,40,00,000 </cx:pt>
          <cx:pt idx="3759"> $8,50,00,000 </cx:pt>
          <cx:pt idx="3760"> $7,10,00,000 </cx:pt>
          <cx:pt idx="3761"> $6,50,00,000 </cx:pt>
          <cx:pt idx="3762"> $10,00,00,000 </cx:pt>
          <cx:pt idx="3763"> $6,50,00,000 </cx:pt>
          <cx:pt idx="3764"> $10,00,00,000 </cx:pt>
          <cx:pt idx="3765"> $15,50,00,000 </cx:pt>
          <cx:pt idx="3766"> $15,00,00,000 </cx:pt>
          <cx:pt idx="3767"> $11,50,00,000 </cx:pt>
          <cx:pt idx="3768"> $11,00,00,000 </cx:pt>
          <cx:pt idx="3769"> $15,00,00,000 </cx:pt>
          <cx:pt idx="3770"> $6,80,00,000 </cx:pt>
          <cx:pt idx="3771"> $6,80,00,000 </cx:pt>
          <cx:pt idx="3772"> $6,90,00,000 </cx:pt>
          <cx:pt idx="3773"> $9,30,00,000 </cx:pt>
          <cx:pt idx="3774"> $10,00,00,000 </cx:pt>
          <cx:pt idx="3775"> $13,00,00,000 </cx:pt>
          <cx:pt idx="3776"> $7,50,00,000 </cx:pt>
          <cx:pt idx="3777"> $9,20,00,000 </cx:pt>
          <cx:pt idx="3778"> $8,40,00,000 </cx:pt>
          <cx:pt idx="3779"> $13,50,00,000 </cx:pt>
          <cx:pt idx="3780"> $15,00,00,000 </cx:pt>
          <cx:pt idx="3781"> $7,70,00,000 </cx:pt>
          <cx:pt idx="3782"> $10,80,00,000 </cx:pt>
          <cx:pt idx="3783"> $12,00,00,000 </cx:pt>
          <cx:pt idx="3784"> $20,00,00,000 </cx:pt>
          <cx:pt idx="3785"> $17,50,00,000 </cx:pt>
          <cx:pt idx="3786"> $9,00,00,000 </cx:pt>
          <cx:pt idx="3787"> $14,00,00,000 </cx:pt>
          <cx:pt idx="3788"> $12,00,00,000 </cx:pt>
          <cx:pt idx="3789"> $9,40,00,000 </cx:pt>
          <cx:pt idx="3790"> $15,00,00,000 </cx:pt>
          <cx:pt idx="3791"> $10,70,00,000 </cx:pt>
          <cx:pt idx="3792"> $17,80,00,000 </cx:pt>
          <cx:pt idx="3793"> $10,50,00,000 </cx:pt>
          <cx:pt idx="3794"> $13,50,00,000 </cx:pt>
          <cx:pt idx="3795"> $13,00,00,000 </cx:pt>
          <cx:pt idx="3796"> $9,20,00,000 </cx:pt>
          <cx:pt idx="3797"> $8,44,50,000 </cx:pt>
          <cx:pt idx="3798"> $10,00,00,000 </cx:pt>
          <cx:pt idx="3799"> $12,00,00,000 </cx:pt>
          <cx:pt idx="3800"> $22,50,00,000 </cx:pt>
          <cx:pt idx="3801"> $20,00,00,000 </cx:pt>
          <cx:pt idx="3802"> $8,60,00,000 </cx:pt>
          <cx:pt idx="3803"> $12,00,00,000 </cx:pt>
          <cx:pt idx="3804"> $14,90,00,000 </cx:pt>
          <cx:pt idx="3805"> $17,50,00,000 </cx:pt>
          <cx:pt idx="3806"> $15,00,00,000 </cx:pt>
          <cx:pt idx="3807"> $14,00,00,000 </cx:pt>
          <cx:pt idx="3808"> $8,80,00,000 </cx:pt>
          <cx:pt idx="3809"> $10,50,00,000 </cx:pt>
          <cx:pt idx="3810"> $15,00,00,000 </cx:pt>
          <cx:pt idx="3811"> $19,00,00,000 </cx:pt>
          <cx:pt idx="3812"> $9,90,00,000 </cx:pt>
          <cx:pt idx="3813"> $10,50,00,000 </cx:pt>
          <cx:pt idx="3814"> $12,00,00,000 </cx:pt>
          <cx:pt idx="3815"> $14,00,00,000 </cx:pt>
          <cx:pt idx="3816"> $10,50,00,000 </cx:pt>
          <cx:pt idx="3817"> $11,50,00,000 </cx:pt>
          <cx:pt idx="3818"> $17,00,00,000 </cx:pt>
          <cx:pt idx="3819"> $12,50,00,000 </cx:pt>
          <cx:pt idx="3820"> $10,00,00,000 </cx:pt>
          <cx:pt idx="3821"> $20,00,00,000 </cx:pt>
          <cx:pt idx="3822"> $10,00,00,000 </cx:pt>
          <cx:pt idx="3823"> $17,00,00,000 </cx:pt>
          <cx:pt idx="3824"> $13,00,00,000 </cx:pt>
          <cx:pt idx="3825"> $19,00,00,000 </cx:pt>
          <cx:pt idx="3826"> $16,00,00,000 </cx:pt>
          <cx:pt idx="3827"> $10,00,00,000 </cx:pt>
          <cx:pt idx="3828"> $16,00,00,000 </cx:pt>
          <cx:pt idx="3829"> $10,00,00,000 </cx:pt>
          <cx:pt idx="3830"> $10,00,00,000 </cx:pt>
          <cx:pt idx="3831"> $10,00,00,000 </cx:pt>
          <cx:pt idx="3832"> $11,00,00,000 </cx:pt>
          <cx:pt idx="3833"> $13,50,00,000 </cx:pt>
          <cx:pt idx="3834"> $13,70,00,000 </cx:pt>
          <cx:pt idx="3835"> $14,00,00,000 </cx:pt>
          <cx:pt idx="3836"> $20,00,00,000 </cx:pt>
          <cx:pt idx="3837"> $18,00,00,000 </cx:pt>
          <cx:pt idx="3838"> $16,00,00,000 </cx:pt>
          <cx:pt idx="3839"> $15,00,00,000 </cx:pt>
          <cx:pt idx="3840"> $12,00,00,000 </cx:pt>
          <cx:pt idx="3841"> $12,60,00,000 </cx:pt>
          <cx:pt idx="3842"> $15,50,00,000 </cx:pt>
          <cx:pt idx="3843"> $13,50,00,000 </cx:pt>
          <cx:pt idx="3844"> $17,50,00,000 </cx:pt>
          <cx:pt idx="3845"> $21,50,00,000 </cx:pt>
          <cx:pt idx="3846"> $14,00,00,000 </cx:pt>
          <cx:pt idx="3847"> $15,00,00,000 </cx:pt>
          <cx:pt idx="3848"> $17,60,00,000 </cx:pt>
          <cx:pt idx="3849"> $19,50,00,000 </cx:pt>
          <cx:pt idx="3850"> $17,50,00,000 </cx:pt>
          <cx:pt idx="3851"> $14,00,00,000 </cx:pt>
          <cx:pt idx="3852"> $20,90,00,000 </cx:pt>
          <cx:pt idx="3853"> $15,00,00,000 </cx:pt>
          <cx:pt idx="3854"> $15,00,00,000 </cx:pt>
          <cx:pt idx="3855"> $16,50,00,000 </cx:pt>
          <cx:pt idx="3856"> $20,00,00,000 </cx:pt>
          <cx:pt idx="3857"> $26,37,00,000 </cx:pt>
          <cx:pt idx="3858"> $20,70,00,000 </cx:pt>
          <cx:pt idx="3859"> $20,00,00,000 </cx:pt>
          <cx:pt idx="3860"> $20,00,00,000 </cx:pt>
          <cx:pt idx="3861"> $22,00,00,000 </cx:pt>
          <cx:pt idx="3862"> $25,80,00,000 </cx:pt>
          <cx:pt idx="3863"> $30,00,00,000 </cx:pt>
          <cx:pt idx="3864"> $39,00,00,000 </cx:pt>
          <cx:pt idx="3865"> $40,00,00,000 </cx:pt>
          <cx:pt idx="3866"> $55,36,32,000 </cx:pt>
          <cx:pt idx="3867"> $60,00,00,000 </cx:pt>
          <cx:pt idx="3868"> $70,00,00,000 </cx:pt>
          <cx:pt idx="3869"> $70,00,00,000 </cx:pt>
          <cx:pt idx="3870"> $1,10,00,00,000 </cx:pt>
          <cx:pt idx="3871"> $2,12,75,19,898 </cx:pt>
          <cx:pt idx="3872"> $2,40,00,00,000 </cx:pt>
          <cx:pt idx="3873"> $2,50,00,00,000 </cx:pt>
          <cx:pt idx="3874"> $4,20,00,00,000 </cx:pt>
          <cx:pt idx="3875"> $12,21,55,00,000 </cx:pt>
        </cx:lvl>
      </cx:strDim>
      <cx:numDim type="val">
        <cx:f>'Budget Analysis'!$C$2:$C$3877</cx:f>
        <cx:lvl ptCount="3876" formatCode="_-[$$-en-US]* #,##0_ ;_-[$$-en-US]* \-#,##0\ ;_-[$$-en-US]* &quot;-&quot;??_ ;_-@_ ">
          <cx:pt idx="0">623279547</cx:pt>
          <cx:pt idx="1">760505847</cx:pt>
          <cx:pt idx="2">652177271</cx:pt>
          <cx:pt idx="3">658672302</cx:pt>
          <cx:pt idx="4">460935665</cx:pt>
          <cx:pt idx="5">434949459</cx:pt>
          <cx:pt idx="6">623279547</cx:pt>
          <cx:pt idx="7">436471036</cx:pt>
          <cx:pt idx="8">474544677</cx:pt>
          <cx:pt idx="9">533316061</cx:pt>
          <cx:pt idx="10">422783777</cx:pt>
          <cx:pt idx="11">362645141</cx:pt>
          <cx:pt idx="12">336530303</cx:pt>
          <cx:pt idx="13">334185206</cx:pt>
          <cx:pt idx="14">407999255</cx:pt>
          <cx:pt idx="15">380838870</cx:pt>
          <cx:pt idx="16">350123553</cx:pt>
          <cx:pt idx="17">363024263</cx:pt>
          <cx:pt idx="18">356784000</cx:pt>
          <cx:pt idx="19">304360277</cx:pt>
          <cx:pt idx="20">424645577</cx:pt>
          <cx:pt idx="21">368049635</cx:pt>
          <cx:pt idx="22">377019252</cx:pt>
          <cx:pt idx="23">290158751</cx:pt>
          <cx:pt idx="24">309125409</cx:pt>
          <cx:pt idx="25">329691196</cx:pt>
          <cx:pt idx="26">380262555</cx:pt>
          <cx:pt idx="27">403706375</cx:pt>
          <cx:pt idx="28">293501675</cx:pt>
          <cx:pt idx="29">336029560</cx:pt>
          <cx:pt idx="30">400736600</cx:pt>
          <cx:pt idx="31">300523113</cx:pt>
          <cx:pt idx="32">340478898</cx:pt>
          <cx:pt idx="33">260000000</cx:pt>
          <cx:pt idx="34">296623634</cx:pt>
          <cx:pt idx="35">323505540</cx:pt>
          <cx:pt idx="36">279167575</cx:pt>
          <cx:pt idx="37">241437427</cx:pt>
          <cx:pt idx="38">234903076</cx:pt>
          <cx:pt idx="39">306124059</cx:pt>
          <cx:pt idx="40">242374454</cx:pt>
          <cx:pt idx="41">255950375</cx:pt>
          <cx:pt idx="42">234760500</cx:pt>
          <cx:pt idx="43">267652016</cx:pt>
          <cx:pt idx="44">251188924</cx:pt>
          <cx:pt idx="45">218051260</cx:pt>
          <cx:pt idx="46">414984497</cx:pt>
          <cx:pt idx="47">277313371</cx:pt>
          <cx:pt idx="48">337103873</cx:pt>
          <cx:pt idx="49">408992272</cx:pt>
          <cx:pt idx="50">458991599</cx:pt>
          <cx:pt idx="51">313837577</cx:pt>
          <cx:pt idx="52">402076689</cx:pt>
          <cx:pt idx="53">448130642</cx:pt>
          <cx:pt idx="54">423032628</cx:pt>
          <cx:pt idx="55">201148159</cx:pt>
          <cx:pt idx="56">204565000</cx:pt>
          <cx:pt idx="57">310675583</cx:pt>
          <cx:pt idx="58">233630478</cx:pt>
          <cx:pt idx="59">217631306</cx:pt>
          <cx:pt idx="60">198655278</cx:pt>
          <cx:pt idx="61">317557891</cx:pt>
          <cx:pt idx="62">219200000</cx:pt>
          <cx:pt idx="63">202007640</cx:pt>
          <cx:pt idx="64">210609762</cx:pt>
          <cx:pt idx="65">362645141</cx:pt>
          <cx:pt idx="66">217350219</cx:pt>
          <cx:pt idx="67">218051260</cx:pt>
          <cx:pt idx="68">251501645</cx:pt>
          <cx:pt idx="69">257756197</cx:pt>
          <cx:pt idx="70">356454367</cx:pt>
          <cx:pt idx="71">184925485</cx:pt>
          <cx:pt idx="72">318298180</cx:pt>
          <cx:pt idx="73">242589580</cx:pt>
          <cx:pt idx="74">205399422</cx:pt>
          <cx:pt idx="75">289907418</cx:pt>
          <cx:pt idx="76">254455986</cx:pt>
          <cx:pt idx="77">177343675</cx:pt>
          <cx:pt idx="78">180011740</cx:pt>
          <cx:pt idx="79">373377893</cx:pt>
          <cx:pt idx="80">181360000</cx:pt>
          <cx:pt idx="81">244052771</cx:pt>
          <cx:pt idx="82">292298923</cx:pt>
          <cx:pt idx="83">292298923</cx:pt>
          <cx:pt idx="84">190871240</cx:pt>
          <cx:pt idx="85">191449475</cx:pt>
          <cx:pt idx="86">318759914</cx:pt>
          <cx:pt idx="87">210592590</cx:pt>
          <cx:pt idx="88">227965690</cx:pt>
          <cx:pt idx="89">176483808</cx:pt>
          <cx:pt idx="90">218628680</cx:pt>
          <cx:pt idx="91">181395380</cx:pt>
          <cx:pt idx="92">305388685</cx:pt>
          <cx:pt idx="93">174635000</cx:pt>
          <cx:pt idx="94">177343675</cx:pt>
          <cx:pt idx="95">178406268</cx:pt>
          <cx:pt idx="96">333130696</cx:pt>
          <cx:pt idx="97">176781728</cx:pt>
          <cx:pt idx="98">320706665</cx:pt>
          <cx:pt idx="99">217326336</cx:pt>
          <cx:pt idx="100">177200000</cx:pt>
          <cx:pt idx="101">350034110</cx:pt>
          <cx:pt idx="102">261970615</cx:pt>
          <cx:pt idx="103">352358779</cx:pt>
          <cx:pt idx="104">407197282</cx:pt>
          <cx:pt idx="105">245823397</cx:pt>
          <cx:pt idx="106">250147615</cx:pt>
          <cx:pt idx="107">241688385</cx:pt>
          <cx:pt idx="108">261437578</cx:pt>
          <cx:pt idx="109">184208848</cx:pt>
          <cx:pt idx="110">172051787</cx:pt>
          <cx:pt idx="111">191449475</cx:pt>
          <cx:pt idx="112">183436380</cx:pt>
          <cx:pt idx="113">163214286</cx:pt>
          <cx:pt idx="114">167007184</cx:pt>
          <cx:pt idx="115">219613391</cx:pt>
          <cx:pt idx="116">159600000</cx:pt>
          <cx:pt idx="117">173585516</cx:pt>
          <cx:pt idx="118">229074524</cx:pt>
          <cx:pt idx="119">167780960</cx:pt>
          <cx:pt idx="120">216119491</cx:pt>
          <cx:pt idx="121">179870271</cx:pt>
          <cx:pt idx="122">274084951</cx:pt>
          <cx:pt idx="123">213079163</cx:pt>
          <cx:pt idx="124">182805123</cx:pt>
          <cx:pt idx="125">163192114</cx:pt>
          <cx:pt idx="126">197171806</cx:pt>
          <cx:pt idx="127">172825435</cx:pt>
          <cx:pt idx="128">169705587</cx:pt>
          <cx:pt idx="129">292000866</cx:pt>
          <cx:pt idx="130">156645693</cx:pt>
          <cx:pt idx="131">191616238</cx:pt>
          <cx:pt idx="132">289994397</cx:pt>
          <cx:pt idx="133">173381405</cx:pt>
          <cx:pt idx="134">166147885</cx:pt>
          <cx:pt idx="135">170684505</cx:pt>
          <cx:pt idx="136">143492840</cx:pt>
          <cx:pt idx="137">260031035</cx:pt>
          <cx:pt idx="138">191796233</cx:pt>
          <cx:pt idx="139">141600000</cx:pt>
          <cx:pt idx="140">161487252</cx:pt>
          <cx:pt idx="141">148170000</cx:pt>
          <cx:pt idx="142">169076745</cx:pt>
          <cx:pt idx="143">144812796</cx:pt>
          <cx:pt idx="144">334185206</cx:pt>
          <cx:pt idx="145">171031347</cx:pt>
          <cx:pt idx="146">163947053</cx:pt>
          <cx:pt idx="147">292568851</cx:pt>
          <cx:pt idx="148">317011114</cx:pt>
          <cx:pt idx="149">153665036</cx:pt>
          <cx:pt idx="150">281492479</cx:pt>
          <cx:pt idx="151">163479795</cx:pt>
          <cx:pt idx="152">250863268</cx:pt>
          <cx:pt idx="153">150056505</cx:pt>
          <cx:pt idx="154">183875760</cx:pt>
          <cx:pt idx="155">138339411</cx:pt>
          <cx:pt idx="156">141319195</cx:pt>
          <cx:pt idx="157">226138454</cx:pt>
          <cx:pt idx="158">137963328</cx:pt>
          <cx:pt idx="159">160762022</cx:pt>
          <cx:pt idx="160">134821952</cx:pt>
          <cx:pt idx="161">140530114</cx:pt>
          <cx:pt idx="162">228430993</cx:pt>
          <cx:pt idx="163">303001229</cx:pt>
          <cx:pt idx="164">138795342</cx:pt>
          <cx:pt idx="165">281666058</cx:pt>
          <cx:pt idx="166">161029270</cx:pt>
          <cx:pt idx="167">144833357</cx:pt>
          <cx:pt idx="168">148734225</cx:pt>
          <cx:pt idx="169">195329763</cx:pt>
          <cx:pt idx="170">148085755</cx:pt>
          <cx:pt idx="171">159578352</cx:pt>
          <cx:pt idx="172">249358727</cx:pt>
          <cx:pt idx="173">209019489</cx:pt>
          <cx:pt idx="174">170708996</cx:pt>
          <cx:pt idx="175">128505958</cx:pt>
          <cx:pt idx="176">145000989</cx:pt>
          <cx:pt idx="177">292979556</cx:pt>
          <cx:pt idx="178">177575142</cx:pt>
          <cx:pt idx="179">227137090</cx:pt>
          <cx:pt idx="180">193136719</cx:pt>
          <cx:pt idx="181">145096820</cx:pt>
          <cx:pt idx="182">162792677</cx:pt>
          <cx:pt idx="183">285761243</cx:pt>
          <cx:pt idx="184">137387272</cx:pt>
          <cx:pt idx="185">119500000</cx:pt>
          <cx:pt idx="186">158348400</cx:pt>
          <cx:pt idx="187">165500000</cx:pt>
          <cx:pt idx="188">143492840</cx:pt>
          <cx:pt idx="189">117235247</cx:pt>
          <cx:pt idx="190">130058047</cx:pt>
          <cx:pt idx="191">171383253</cx:pt>
          <cx:pt idx="192">150368971</cx:pt>
          <cx:pt idx="193">182204440</cx:pt>
          <cx:pt idx="194">312057433</cx:pt>
          <cx:pt idx="195">162001186</cx:pt>
          <cx:pt idx="196">115000000</cx:pt>
          <cx:pt idx="197">124868837</cx:pt>
          <cx:pt idx="198">291709845</cx:pt>
          <cx:pt idx="199">132541238</cx:pt>
          <cx:pt idx="200">164435221</cx:pt>
          <cx:pt idx="201">183132370</cx:pt>
          <cx:pt idx="202">128067808</cx:pt>
          <cx:pt idx="203">119078393</cx:pt>
          <cx:pt idx="204">114324072</cx:pt>
          <cx:pt idx="205">166225040</cx:pt>
          <cx:pt idx="206">127175354</cx:pt>
          <cx:pt idx="207">132088910</cx:pt>
          <cx:pt idx="208">123922370</cx:pt>
          <cx:pt idx="209">144731527</cx:pt>
          <cx:pt idx="210">130727000</cx:pt>
          <cx:pt idx="211">113709992</cx:pt>
          <cx:pt idx="212">134141530</cx:pt>
          <cx:pt idx="213">197992827</cx:pt>
          <cx:pt idx="214">257704099</cx:pt>
          <cx:pt idx="215">162586036</cx:pt>
          <cx:pt idx="216">144512310</cx:pt>
          <cx:pt idx="217">176387405</cx:pt>
          <cx:pt idx="218">256386216</cx:pt>
          <cx:pt idx="219">141340178</cx:pt>
          <cx:pt idx="220">128300000</cx:pt>
          <cx:pt idx="221">201148159</cx:pt>
          <cx:pt idx="222">112000000</cx:pt>
          <cx:pt idx="223">150415432</cx:pt>
          <cx:pt idx="224">214948780</cx:pt>
          <cx:pt idx="225">107917283</cx:pt>
          <cx:pt idx="226">204843350</cx:pt>
          <cx:pt idx="227">144512310</cx:pt>
          <cx:pt idx="228">304360277</cx:pt>
          <cx:pt idx="229">106793915</cx:pt>
          <cx:pt idx="230">172071312</cx:pt>
          <cx:pt idx="231">121463226</cx:pt>
          <cx:pt idx="232">137340146</cx:pt>
          <cx:pt idx="233">234277056</cx:pt>
          <cx:pt idx="234">153620822</cx:pt>
          <cx:pt idx="235">105500000</cx:pt>
          <cx:pt idx="236">150117807</cx:pt>
          <cx:pt idx="237">180965237</cx:pt>
          <cx:pt idx="238">121697350</cx:pt>
          <cx:pt idx="239">121945720</cx:pt>
          <cx:pt idx="240">105444419</cx:pt>
          <cx:pt idx="241">111722000</cx:pt>
          <cx:pt idx="242">183405771</cx:pt>
          <cx:pt idx="243">150315155</cx:pt>
          <cx:pt idx="244">110175871</cx:pt>
          <cx:pt idx="245">119938730</cx:pt>
          <cx:pt idx="246">187670866</cx:pt>
          <cx:pt idx="247">172620724</cx:pt>
          <cx:pt idx="248">138614544</cx:pt>
          <cx:pt idx="249">134455175</cx:pt>
          <cx:pt idx="250">147637474</cx:pt>
          <cx:pt idx="251">106593296</cx:pt>
          <cx:pt idx="252">196573705</cx:pt>
          <cx:pt idx="253">104007828</cx:pt>
          <cx:pt idx="254">103812241</cx:pt>
          <cx:pt idx="255">114968774</cx:pt>
          <cx:pt idx="256">138447667</cx:pt>
          <cx:pt idx="257">102308900</cx:pt>
          <cx:pt idx="258">102300000</cx:pt>
          <cx:pt idx="259">143704210</cx:pt>
          <cx:pt idx="260">139852971</cx:pt>
          <cx:pt idx="261">217536138</cx:pt>
          <cx:pt idx="262">117224271</cx:pt>
          <cx:pt idx="263">136019448</cx:pt>
          <cx:pt idx="264">106952327</cx:pt>
          <cx:pt idx="265">215397307</cx:pt>
          <cx:pt idx="266">125014030</cx:pt>
          <cx:pt idx="267">122012643</cx:pt>
          <cx:pt idx="268">259746958</cx:pt>
          <cx:pt idx="269">169692572</cx:pt>
          <cx:pt idx="270">119518352</cx:pt>
          <cx:pt idx="271">121248145</cx:pt>
          <cx:pt idx="272">96917897</cx:pt>
          <cx:pt idx="273">124732962</cx:pt>
          <cx:pt idx="274">153288182</cx:pt>
          <cx:pt idx="275">101736215</cx:pt>
          <cx:pt idx="276">167735396</cx:pt>
          <cx:pt idx="277">127214072</cx:pt>
          <cx:pt idx="278">91121452</cx:pt>
          <cx:pt idx="279">148775460</cx:pt>
          <cx:pt idx="280">101157447</cx:pt>
          <cx:pt idx="281">115648585</cx:pt>
          <cx:pt idx="282">141600000</cx:pt>
          <cx:pt idx="283">215395021</cx:pt>
          <cx:pt idx="284">125069696</cx:pt>
          <cx:pt idx="285">135014968</cx:pt>
          <cx:pt idx="286">94900000</cx:pt>
          <cx:pt idx="287">162831698</cx:pt>
          <cx:pt idx="288">209805005</cx:pt>
          <cx:pt idx="289">109713132</cx:pt>
          <cx:pt idx="290">115646235</cx:pt>
          <cx:pt idx="291">116631310</cx:pt>
          <cx:pt idx="292">157299717</cx:pt>
          <cx:pt idx="293">184031112</cx:pt>
          <cx:pt idx="294">176740650</cx:pt>
          <cx:pt idx="295">130512915</cx:pt>
          <cx:pt idx="296">158115031</cx:pt>
          <cx:pt idx="297">118099659</cx:pt>
          <cx:pt idx="298">101978840</cx:pt>
          <cx:pt idx="299">107930000</cx:pt>
          <cx:pt idx="300">117559438</cx:pt>
          <cx:pt idx="301">114324072</cx:pt>
          <cx:pt idx="302">109243478</cx:pt>
          <cx:pt idx="303">110222438</cx:pt>
          <cx:pt idx="304">143151473</cx:pt>
          <cx:pt idx="305">126546825</cx:pt>
          <cx:pt idx="306">117528646</cx:pt>
          <cx:pt idx="307">113502246</cx:pt>
          <cx:pt idx="308">86300000</cx:pt>
          <cx:pt idx="309">181166115</cx:pt>
          <cx:pt idx="310">93571803</cx:pt>
          <cx:pt idx="311">173005002</cx:pt>
          <cx:pt idx="312">103001286</cx:pt>
          <cx:pt idx="313">90800000</cx:pt>
          <cx:pt idx="314">115603980</cx:pt>
          <cx:pt idx="315">87025093</cx:pt>
          <cx:pt idx="316">330249062</cx:pt>
          <cx:pt idx="317">152149590</cx:pt>
          <cx:pt idx="318">84749884</cx:pt>
          <cx:pt idx="319">126975169</cx:pt>
          <cx:pt idx="320">126805112</cx:pt>
          <cx:pt idx="321">112692062</cx:pt>
          <cx:pt idx="322">336530303</cx:pt>
          <cx:pt idx="323">96471845</cx:pt>
          <cx:pt idx="324">91443253</cx:pt>
          <cx:pt idx="325">100292856</cx:pt>
          <cx:pt idx="326">134218018</cx:pt>
          <cx:pt idx="327">148213377</cx:pt>
          <cx:pt idx="328">127997349</cx:pt>
          <cx:pt idx="329">227946274</cx:pt>
          <cx:pt idx="330">111936400</cx:pt>
          <cx:pt idx="331">95860116</cx:pt>
          <cx:pt idx="332">90556401</cx:pt>
          <cx:pt idx="333">91547205</cx:pt>
          <cx:pt idx="334">83400000</cx:pt>
          <cx:pt idx="335">95308367</cx:pt>
          <cx:pt idx="336">80276912</cx:pt>
          <cx:pt idx="337">94175854</cx:pt>
          <cx:pt idx="338">108360000</cx:pt>
          <cx:pt idx="339">116735231</cx:pt>
          <cx:pt idx="340">79363785</cx:pt>
          <cx:pt idx="341">186336103</cx:pt>
          <cx:pt idx="342">101334374</cx:pt>
          <cx:pt idx="343">80021740</cx:pt>
          <cx:pt idx="344">108244774</cx:pt>
          <cx:pt idx="345">139225854</cx:pt>
          <cx:pt idx="346">126088877</cx:pt>
          <cx:pt idx="347">176049130</cx:pt>
          <cx:pt idx="348">91038276</cx:pt>
          <cx:pt idx="349">80033643</cx:pt>
          <cx:pt idx="350">126203320</cx:pt>
          <cx:pt idx="351">83574831</cx:pt>
          <cx:pt idx="352">190871240</cx:pt>
          <cx:pt idx="353">106694016</cx:pt>
          <cx:pt idx="354">125548685</cx:pt>
          <cx:pt idx="355">100422786</cx:pt>
          <cx:pt idx="356">84263837</cx:pt>
          <cx:pt idx="357">155019340</cx:pt>
          <cx:pt idx="358">95001351</cx:pt>
          <cx:pt idx="359">92823600</cx:pt>
          <cx:pt idx="360">116724075</cx:pt>
          <cx:pt idx="361">118500000</cx:pt>
          <cx:pt idx="362">81200000</cx:pt>
          <cx:pt idx="363">124107476</cx:pt>
          <cx:pt idx="364">136801374</cx:pt>
          <cx:pt idx="365">128769345</cx:pt>
          <cx:pt idx="366">75604320</cx:pt>
          <cx:pt idx="367">238371987</cx:pt>
          <cx:pt idx="368">148313048</cx:pt>
          <cx:pt idx="369">85300000</cx:pt>
          <cx:pt idx="370">110008260</cx:pt>
          <cx:pt idx="371">94497271</cx:pt>
          <cx:pt idx="372">100241322</cx:pt>
          <cx:pt idx="373">80170146</cx:pt>
          <cx:pt idx="374">144156464</cx:pt>
          <cx:pt idx="375">116006080</cx:pt>
          <cx:pt idx="376">77413017</cx:pt>
          <cx:pt idx="377">109712885</cx:pt>
          <cx:pt idx="378">216366733</cx:pt>
          <cx:pt idx="379">80000000</cx:pt>
          <cx:pt idx="380">111760631</cx:pt>
          <cx:pt idx="381">100491683</cx:pt>
          <cx:pt idx="382">135381507</cx:pt>
          <cx:pt idx="383">104632573</cx:pt>
          <cx:pt idx="384">96067179</cx:pt>
          <cx:pt idx="385">78900000</cx:pt>
          <cx:pt idx="386">100125340</cx:pt>
          <cx:pt idx="387">268488329</cx:pt>
          <cx:pt idx="388">80150343</cx:pt>
          <cx:pt idx="389">83025853</cx:pt>
          <cx:pt idx="390">102413606</cx:pt>
          <cx:pt idx="391">85200000</cx:pt>
          <cx:pt idx="392">87100000</cx:pt>
          <cx:pt idx="393">167007184</cx:pt>
          <cx:pt idx="394">90636983</cx:pt>
          <cx:pt idx="395">101470202</cx:pt>
          <cx:pt idx="396">136448821</cx:pt>
          <cx:pt idx="397">75072454</cx:pt>
          <cx:pt idx="398">161317423</cx:pt>
          <cx:pt idx="399">291021565</cx:pt>
          <cx:pt idx="400">150832203</cx:pt>
          <cx:pt idx="401">145771527</cx:pt>
          <cx:pt idx="402">107458785</cx:pt>
          <cx:pt idx="403">155370362</cx:pt>
          <cx:pt idx="404">78900000</cx:pt>
          <cx:pt idx="405">79817937</cx:pt>
          <cx:pt idx="406">125603360</cx:pt>
          <cx:pt idx="407">76600000</cx:pt>
          <cx:pt idx="408">209364921</cx:pt>
          <cx:pt idx="409">110000082</cx:pt>
          <cx:pt idx="410">88915214</cx:pt>
          <cx:pt idx="411">89808372</cx:pt>
          <cx:pt idx="412">91457688</cx:pt>
          <cx:pt idx="413">123307945</cx:pt>
          <cx:pt idx="414">102922376</cx:pt>
          <cx:pt idx="415">162804648</cx:pt>
          <cx:pt idx="416">71588220</cx:pt>
          <cx:pt idx="417">84518155</cx:pt>
          <cx:pt idx="418">82389560</cx:pt>
          <cx:pt idx="419">86930411</cx:pt>
          <cx:pt idx="420">71897215</cx:pt>
          <cx:pt idx="421">186830669</cx:pt>
          <cx:pt idx="422">119793567</cx:pt>
          <cx:pt idx="423">186739919</cx:pt>
          <cx:pt idx="424">201573391</cx:pt>
          <cx:pt idx="425">71519230</cx:pt>
          <cx:pt idx="426">121468960</cx:pt>
          <cx:pt idx="427">241407328</cx:pt>
          <cx:pt idx="428">76400000</cx:pt>
          <cx:pt idx="429">102310175</cx:pt>
          <cx:pt idx="430">75074950</cx:pt>
          <cx:pt idx="431">82624961</cx:pt>
          <cx:pt idx="432">85570368</cx:pt>
          <cx:pt idx="433">140459099</cx:pt>
          <cx:pt idx="434">82301521</cx:pt>
          <cx:pt idx="435">87341380</cx:pt>
          <cx:pt idx="436">64267897</cx:pt>
          <cx:pt idx="437">134568845</cx:pt>
          <cx:pt idx="438">122012710</cx:pt>
          <cx:pt idx="439">106807667</cx:pt>
          <cx:pt idx="440">93749203</cx:pt>
          <cx:pt idx="441">198539855</cx:pt>
          <cx:pt idx="442">65007045</cx:pt>
          <cx:pt idx="443">64423650</cx:pt>
          <cx:pt idx="444">83287363</cx:pt>
          <cx:pt idx="445">84185387</cx:pt>
          <cx:pt idx="446">84136909</cx:pt>
          <cx:pt idx="447">65069140</cx:pt>
          <cx:pt idx="448">134006721</cx:pt>
          <cx:pt idx="449">73000942</cx:pt>
          <cx:pt idx="450">222487711</cx:pt>
          <cx:pt idx="451">110476776</cx:pt>
          <cx:pt idx="452">69800000</cx:pt>
          <cx:pt idx="453">82163317</cx:pt>
          <cx:pt idx="454">206456431</cx:pt>
          <cx:pt idx="455">206435493</cx:pt>
          <cx:pt idx="456">68353550</cx:pt>
          <cx:pt idx="457">73326666</cx:pt>
          <cx:pt idx="458">82234139</cx:pt>
          <cx:pt idx="459">118153533</cx:pt>
          <cx:pt idx="460">90135191</cx:pt>
          <cx:pt idx="461">94125426</cx:pt>
          <cx:pt idx="462">74058698</cx:pt>
          <cx:pt idx="463">62549000</cx:pt>
          <cx:pt idx="464">70011073</cx:pt>
          <cx:pt idx="465">70906973</cx:pt>
          <cx:pt idx="466">105807520</cx:pt>
          <cx:pt idx="467">103738726</cx:pt>
          <cx:pt idx="468">67631157</cx:pt>
          <cx:pt idx="469">101702060</cx:pt>
          <cx:pt idx="470">79568000</cx:pt>
          <cx:pt idx="471">205343774</cx:pt>
          <cx:pt idx="472">130313314</cx:pt>
          <cx:pt idx="473">105264608</cx:pt>
          <cx:pt idx="474">72219395</cx:pt>
          <cx:pt idx="475">61094903</cx:pt>
          <cx:pt idx="476">80014842</cx:pt>
          <cx:pt idx="477">95001343</cx:pt>
          <cx:pt idx="478">80000000</cx:pt>
          <cx:pt idx="479">58885635</cx:pt>
          <cx:pt idx="480">71502303</cx:pt>
          <cx:pt idx="481">85416609</cx:pt>
          <cx:pt idx="482">119412921</cx:pt>
          <cx:pt idx="483">119412921</cx:pt>
          <cx:pt idx="484">77324422</cx:pt>
          <cx:pt idx="485">92173235</cx:pt>
          <cx:pt idx="486">80034302</cx:pt>
          <cx:pt idx="487">70001698</cx:pt>
          <cx:pt idx="488">72000000</cx:pt>
          <cx:pt idx="489">93952276</cx:pt>
          <cx:pt idx="490">68856263</cx:pt>
          <cx:pt idx="491">100768056</cx:pt>
          <cx:pt idx="492">143618384</cx:pt>
          <cx:pt idx="493">63600000</cx:pt>
          <cx:pt idx="494">82528097</cx:pt>
          <cx:pt idx="495">70492685</cx:pt>
          <cx:pt idx="496">55461307</cx:pt>
          <cx:pt idx="497">108200000</cx:pt>
          <cx:pt idx="498">80920948</cx:pt>
          <cx:pt idx="499">69800000</cx:pt>
          <cx:pt idx="500">75668868</cx:pt>
          <cx:pt idx="501">144512310</cx:pt>
          <cx:pt idx="502">217387997</cx:pt>
          <cx:pt idx="503">237282182</cx:pt>
          <cx:pt idx="504">74273505</cx:pt>
          <cx:pt idx="505">187165546</cx:pt>
          <cx:pt idx="506">107100855</cx:pt>
          <cx:pt idx="507">53574088</cx:pt>
          <cx:pt idx="508">301956980</cx:pt>
          <cx:pt idx="509">133668525</cx:pt>
          <cx:pt idx="510">78656813</cx:pt>
          <cx:pt idx="511">75597042</cx:pt>
          <cx:pt idx="512">65500000</cx:pt>
          <cx:pt idx="513">81350242</cx:pt>
          <cx:pt idx="514">63319509</cx:pt>
          <cx:pt idx="515">63270259</cx:pt>
          <cx:pt idx="516">65269010</cx:pt>
          <cx:pt idx="517">77264926</cx:pt>
          <cx:pt idx="518">81257845</cx:pt>
          <cx:pt idx="519">63231524</cx:pt>
          <cx:pt idx="520">55153403</cx:pt>
          <cx:pt idx="521">90835030</cx:pt>
          <cx:pt idx="522">58800000</cx:pt>
          <cx:pt idx="523">115731542</cx:pt>
          <cx:pt idx="524">90703745</cx:pt>
          <cx:pt idx="525">115603980</cx:pt>
          <cx:pt idx="526">75590286</cx:pt>
          <cx:pt idx="527">68525609</cx:pt>
          <cx:pt idx="528">120523073</cx:pt>
          <cx:pt idx="529">190418803</cx:pt>
          <cx:pt idx="530">90353764</cx:pt>
          <cx:pt idx="531">76270454</cx:pt>
          <cx:pt idx="532">105263257</cx:pt>
          <cx:pt idx="533">180191634</cx:pt>
          <cx:pt idx="534">95149435</cx:pt>
          <cx:pt idx="535">66009973</cx:pt>
          <cx:pt idx="536">53991137</cx:pt>
          <cx:pt idx="537">59889948</cx:pt>
          <cx:pt idx="538">83813460</cx:pt>
          <cx:pt idx="539">74608545</cx:pt>
          <cx:pt idx="540">104354205</cx:pt>
          <cx:pt idx="541">67266300</cx:pt>
          <cx:pt idx="542">109176215</cx:pt>
          <cx:pt idx="543">133103929</cx:pt>
          <cx:pt idx="544">127083765</cx:pt>
          <cx:pt idx="545">63071133</cx:pt>
          <cx:pt idx="546">56536016</cx:pt>
          <cx:pt idx="547">57469179</cx:pt>
          <cx:pt idx="548">83906114</cx:pt>
          <cx:pt idx="549">90800000</cx:pt>
          <cx:pt idx="550">183635922</cx:pt>
          <cx:pt idx="551">118471320</cx:pt>
          <cx:pt idx="552">93452056</cx:pt>
          <cx:pt idx="553">148383780</cx:pt>
          <cx:pt idx="554">70360285</cx:pt>
          <cx:pt idx="555">83299761</cx:pt>
          <cx:pt idx="556">128200012</cx:pt>
          <cx:pt idx="557">71975611</cx:pt>
          <cx:pt idx="558">127968405</cx:pt>
          <cx:pt idx="559">92930005</cx:pt>
          <cx:pt idx="560">69700000</cx:pt>
          <cx:pt idx="561">97680195</cx:pt>
          <cx:pt idx="562">87666629</cx:pt>
          <cx:pt idx="563">54800000</cx:pt>
          <cx:pt idx="564">81150692</cx:pt>
          <cx:pt idx="565">69148997</cx:pt>
          <cx:pt idx="566">64001297</cx:pt>
          <cx:pt idx="567">64998368</cx:pt>
          <cx:pt idx="568">70960517</cx:pt>
          <cx:pt idx="569">74888996</cx:pt>
          <cx:pt idx="570">61693523</cx:pt>
          <cx:pt idx="571">116643346</cx:pt>
          <cx:pt idx="572">106635996</cx:pt>
          <cx:pt idx="573">101530738</cx:pt>
          <cx:pt idx="574">61356221</cx:pt>
          <cx:pt idx="575">82300000</cx:pt>
          <cx:pt idx="576">78800000</cx:pt>
          <cx:pt idx="577">146282411</cx:pt>
          <cx:pt idx="578">72217000</cx:pt>
          <cx:pt idx="579">86208010</cx:pt>
          <cx:pt idx="580">80197993</cx:pt>
          <cx:pt idx="581">57176582</cx:pt>
          <cx:pt idx="582">104148781</cx:pt>
          <cx:pt idx="583">92115211</cx:pt>
          <cx:pt idx="584">57504069</cx:pt>
          <cx:pt idx="585">108012170</cx:pt>
          <cx:pt idx="586">76806312</cx:pt>
          <cx:pt idx="587">120776832</cx:pt>
          <cx:pt idx="588">119654900</cx:pt>
          <cx:pt idx="589">93607673</cx:pt>
          <cx:pt idx="590">65535067</cx:pt>
          <cx:pt idx="591">76501438</cx:pt>
          <cx:pt idx="592">71500556</cx:pt>
          <cx:pt idx="593">67325559</cx:pt>
          <cx:pt idx="594">71309760</cx:pt>
          <cx:pt idx="595">70269171</cx:pt>
          <cx:pt idx="596">53245055</cx:pt>
          <cx:pt idx="597">70235322</cx:pt>
          <cx:pt idx="598">155181732</cx:pt>
          <cx:pt idx="599">81159365</cx:pt>
          <cx:pt idx="600">195000874</cx:pt>
          <cx:pt idx="601">64955956</cx:pt>
          <cx:pt idx="602">56729973</cx:pt>
          <cx:pt idx="603">56715371</cx:pt>
          <cx:pt idx="604">98711404</cx:pt>
          <cx:pt idx="605">70625986</cx:pt>
          <cx:pt idx="606">51100000</cx:pt>
          <cx:pt idx="607">124590960</cx:pt>
          <cx:pt idx="608">54557348</cx:pt>
          <cx:pt idx="609">74787599</cx:pt>
          <cx:pt idx="610">74484168</cx:pt>
          <cx:pt idx="611">61400000</cx:pt>
          <cx:pt idx="612">64255243</cx:pt>
          <cx:pt idx="613">52700832</cx:pt>
          <cx:pt idx="614">55865715</cx:pt>
          <cx:pt idx="615">87856565</cx:pt>
          <cx:pt idx="616">118823091</cx:pt>
          <cx:pt idx="617">223806889</cx:pt>
          <cx:pt idx="618">108706165</cx:pt>
          <cx:pt idx="619">78651430</cx:pt>
          <cx:pt idx="620">88625922</cx:pt>
          <cx:pt idx="621">65623128</cx:pt>
          <cx:pt idx="622">58607007</cx:pt>
          <cx:pt idx="623">76600000</cx:pt>
          <cx:pt idx="624">54557348</cx:pt>
          <cx:pt idx="625">50820940</cx:pt>
          <cx:pt idx="626">79100000</cx:pt>
          <cx:pt idx="627">113006880</cx:pt>
          <cx:pt idx="628">46563158</cx:pt>
          <cx:pt idx="629">57859105</cx:pt>
          <cx:pt idx="630">95720716</cx:pt>
          <cx:pt idx="631">127706877</cx:pt>
          <cx:pt idx="632">117698894</cx:pt>
          <cx:pt idx="633">182618434</cx:pt>
          <cx:pt idx="634">48056940</cx:pt>
          <cx:pt idx="635">117541000</cx:pt>
          <cx:pt idx="636">82522790</cx:pt>
          <cx:pt idx="637">162495848</cx:pt>
          <cx:pt idx="638">50382128</cx:pt>
          <cx:pt idx="639">45857453</cx:pt>
          <cx:pt idx="640">177343675</cx:pt>
          <cx:pt idx="641">114195633</cx:pt>
          <cx:pt idx="642">59847242</cx:pt>
          <cx:pt idx="643">61644321</cx:pt>
          <cx:pt idx="644">56631572</cx:pt>
          <cx:pt idx="645">81593527</cx:pt>
          <cx:pt idx="646">69586544</cx:pt>
          <cx:pt idx="647">44540956</cx:pt>
          <cx:pt idx="648">66468315</cx:pt>
          <cx:pt idx="649">91439400</cx:pt>
          <cx:pt idx="650">71346930</cx:pt>
          <cx:pt idx="651">81292135</cx:pt>
          <cx:pt idx="652">89253340</cx:pt>
          <cx:pt idx="653">101217900</cx:pt>
          <cx:pt idx="654">126149655</cx:pt>
          <cx:pt idx="655">91030827</cx:pt>
          <cx:pt idx="656">50815288</cx:pt>
          <cx:pt idx="657">65807024</cx:pt>
          <cx:pt idx="658">54724272</cx:pt>
          <cx:pt idx="659">90567722</cx:pt>
          <cx:pt idx="660">66489425</cx:pt>
          <cx:pt idx="661">100468793</cx:pt>
          <cx:pt idx="662">52929168</cx:pt>
          <cx:pt idx="663">43982842</cx:pt>
          <cx:pt idx="664">132373442</cx:pt>
          <cx:pt idx="665">52293982</cx:pt>
          <cx:pt idx="666">47277326</cx:pt>
          <cx:pt idx="667">60269340</cx:pt>
          <cx:pt idx="668">52200504</cx:pt>
          <cx:pt idx="669">120136047</cx:pt>
          <cx:pt idx="670">72077000</cx:pt>
          <cx:pt idx="671">52066000</cx:pt>
          <cx:pt idx="672">60057639</cx:pt>
          <cx:pt idx="673">80050171</cx:pt>
          <cx:pt idx="674">60008303</cx:pt>
          <cx:pt idx="675">100003492</cx:pt>
          <cx:pt idx="676">60000000</cx:pt>
          <cx:pt idx="677">45857453</cx:pt>
          <cx:pt idx="678">144812796</cx:pt>
          <cx:pt idx="679">59735548</cx:pt>
          <cx:pt idx="680">89706988</cx:pt>
          <cx:pt idx="681">42638165</cx:pt>
          <cx:pt idx="682">59573085</cx:pt>
          <cx:pt idx="683">56437947</cx:pt>
          <cx:pt idx="684">62933793</cx:pt>
          <cx:pt idx="685">41382841</cx:pt>
          <cx:pt idx="686">84300000</cx:pt>
          <cx:pt idx="687">54257433</cx:pt>
          <cx:pt idx="688">42919096</cx:pt>
          <cx:pt idx="689">58006147</cx:pt>
          <cx:pt idx="690">98895417</cx:pt>
          <cx:pt idx="691">93815117</cx:pt>
          <cx:pt idx="692">228756232</cx:pt>
          <cx:pt idx="693">50752337</cx:pt>
          <cx:pt idx="694">88658172</cx:pt>
          <cx:pt idx="695">58571513</cx:pt>
          <cx:pt idx="696">208543795</cx:pt>
          <cx:pt idx="697">88504640</cx:pt>
          <cx:pt idx="698">40990055</cx:pt>
          <cx:pt idx="699">68218041</cx:pt>
          <cx:pt idx="700">163192114</cx:pt>
          <cx:pt idx="701">55184721</cx:pt>
          <cx:pt idx="702">60072596</cx:pt>
          <cx:pt idx="703">44566004</cx:pt>
          <cx:pt idx="704">50461335</cx:pt>
          <cx:pt idx="705">112950721</cx:pt>
          <cx:pt idx="706">67900000</cx:pt>
          <cx:pt idx="707">58885635</cx:pt>
          <cx:pt idx="708">39532308</cx:pt>
          <cx:pt idx="709">52543632</cx:pt>
          <cx:pt idx="710">55461307</cx:pt>
          <cx:pt idx="711">54322273</cx:pt>
          <cx:pt idx="712">57300000</cx:pt>
          <cx:pt idx="713">44793200</cx:pt>
          <cx:pt idx="714">39552600</cx:pt>
          <cx:pt idx="715">57011847</cx:pt>
          <cx:pt idx="716">51872378</cx:pt>
          <cx:pt idx="717">49797148</cx:pt>
          <cx:pt idx="718">176636816</cx:pt>
          <cx:pt idx="719">51527787</cx:pt>
          <cx:pt idx="720">44456509</cx:pt>
          <cx:pt idx="721">91400000</cx:pt>
          <cx:pt idx="722">206360018</cx:pt>
          <cx:pt idx="723">66359959</cx:pt>
          <cx:pt idx="724">46300000</cx:pt>
          <cx:pt idx="725">43771291</cx:pt>
          <cx:pt idx="726">43771291</cx:pt>
          <cx:pt idx="727">54239856</cx:pt>
          <cx:pt idx="728">68208190</cx:pt>
          <cx:pt idx="729">50000000</cx:pt>
          <cx:pt idx="730">131144183</cx:pt>
          <cx:pt idx="731">56127162</cx:pt>
          <cx:pt idx="732">106126012</cx:pt>
          <cx:pt idx="733">51053787</cx:pt>
          <cx:pt idx="734">54000000</cx:pt>
          <cx:pt idx="735">52885587</cx:pt>
          <cx:pt idx="736">144795350</cx:pt>
          <cx:pt idx="737">65703412</cx:pt>
          <cx:pt idx="738">59696176</cx:pt>
          <cx:pt idx="739">66600000</cx:pt>
          <cx:pt idx="740">47536959</cx:pt>
          <cx:pt idx="741">43490057</cx:pt>
          <cx:pt idx="742">100448498</cx:pt>
          <cx:pt idx="743">245428137</cx:pt>
          <cx:pt idx="744">43650000</cx:pt>
          <cx:pt idx="745">125305545</cx:pt>
          <cx:pt idx="746">72279690</cx:pt>
          <cx:pt idx="747">75274748</cx:pt>
          <cx:pt idx="748">54215416</cx:pt>
          <cx:pt idx="749">65182182</cx:pt>
          <cx:pt idx="750">56154094</cx:pt>
          <cx:pt idx="751">45063889</cx:pt>
          <cx:pt idx="752">40041683</cx:pt>
          <cx:pt idx="753">65010106</cx:pt>
          <cx:pt idx="754">109993847</cx:pt>
          <cx:pt idx="755">82931301</cx:pt>
          <cx:pt idx="756">50800000</cx:pt>
          <cx:pt idx="757">56667870</cx:pt>
          <cx:pt idx="758">60443237</cx:pt>
          <cx:pt idx="759">46377022</cx:pt>
          <cx:pt idx="760">49369900</cx:pt>
          <cx:pt idx="761">52353636</cx:pt>
          <cx:pt idx="762">38168022</cx:pt>
          <cx:pt idx="763">84244877</cx:pt>
          <cx:pt idx="764">64238770</cx:pt>
          <cx:pt idx="765">64172251</cx:pt>
          <cx:pt idx="766">49122319</cx:pt>
          <cx:pt idx="767">49121934</cx:pt>
          <cx:pt idx="768">74098862</cx:pt>
          <cx:pt idx="769">48092846</cx:pt>
          <cx:pt idx="770">50003300</cx:pt>
          <cx:pt idx="771">233914986</cx:pt>
          <cx:pt idx="772">63910583</cx:pt>
          <cx:pt idx="773">53868030</cx:pt>
          <cx:pt idx="774">43800000</cx:pt>
          <cx:pt idx="775">37188667</cx:pt>
          <cx:pt idx="776">48637684</cx:pt>
          <cx:pt idx="777">63536011</cx:pt>
          <cx:pt idx="778">60491560</cx:pt>
          <cx:pt idx="779">93375151</cx:pt>
          <cx:pt idx="780">258355354</cx:pt>
          <cx:pt idx="781">93307796</cx:pt>
          <cx:pt idx="782">43100000</cx:pt>
          <cx:pt idx="783">43095600</cx:pt>
          <cx:pt idx="784">62877175</cx:pt>
          <cx:pt idx="785">47811275</cx:pt>
          <cx:pt idx="786">93771072</cx:pt>
          <cx:pt idx="787">67962333</cx:pt>
          <cx:pt idx="788">39200000</cx:pt>
          <cx:pt idx="789">52691009</cx:pt>
          <cx:pt idx="790">142614158</cx:pt>
          <cx:pt idx="791">33386128</cx:pt>
          <cx:pt idx="792">52008288</cx:pt>
          <cx:pt idx="793">67523385</cx:pt>
          <cx:pt idx="794">72455275</cx:pt>
          <cx:pt idx="795">41400000</cx:pt>
          <cx:pt idx="796">90341670</cx:pt>
          <cx:pt idx="797">72306065</cx:pt>
          <cx:pt idx="798">62300000</cx:pt>
          <cx:pt idx="799">61280963</cx:pt>
          <cx:pt idx="800">72266306</cx:pt>
          <cx:pt idx="801">57262492</cx:pt>
          <cx:pt idx="802">112225777</cx:pt>
          <cx:pt idx="803">100169068</cx:pt>
          <cx:pt idx="804">40158000</cx:pt>
          <cx:pt idx="805">117144465</cx:pt>
          <cx:pt idx="806">71038190</cx:pt>
          <cx:pt idx="807">262030663</cx:pt>
          <cx:pt idx="808">176997107</cx:pt>
          <cx:pt idx="809">66950483</cx:pt>
          <cx:pt idx="810">46800000</cx:pt>
          <cx:pt idx="811">39800000</cx:pt>
          <cx:pt idx="812">55762229</cx:pt>
          <cx:pt idx="813">46729374</cx:pt>
          <cx:pt idx="814">51697449</cx:pt>
          <cx:pt idx="815">42672630</cx:pt>
          <cx:pt idx="816">51600000</cx:pt>
          <cx:pt idx="817">51431160</cx:pt>
          <cx:pt idx="818">56398162</cx:pt>
          <cx:pt idx="819">56362352</cx:pt>
          <cx:pt idx="820">71347010</cx:pt>
          <cx:pt idx="821">46338728</cx:pt>
          <cx:pt idx="822">76261036</cx:pt>
          <cx:pt idx="823">36200000</cx:pt>
          <cx:pt idx="824">181015141</cx:pt>
          <cx:pt idx="825">63939454</cx:pt>
          <cx:pt idx="826">47860214</cx:pt>
          <cx:pt idx="827">70836296</cx:pt>
          <cx:pt idx="828">33631221</cx:pt>
          <cx:pt idx="829">47811275</cx:pt>
          <cx:pt idx="830">37295394</cx:pt>
          <cx:pt idx="831">35266619</cx:pt>
          <cx:pt idx="832">62700000</cx:pt>
          <cx:pt idx="833">120618403</cx:pt>
          <cx:pt idx="834">35385560</cx:pt>
          <cx:pt idx="835">56505065</cx:pt>
          <cx:pt idx="836">33451479</cx:pt>
          <cx:pt idx="837">70405498</cx:pt>
          <cx:pt idx="838">60400856</cx:pt>
          <cx:pt idx="839">46363118</cx:pt>
          <cx:pt idx="840">90356857</cx:pt>
          <cx:pt idx="841">100328194</cx:pt>
          <cx:pt idx="842">75305995</cx:pt>
          <cx:pt idx="843">54235441</cx:pt>
          <cx:pt idx="844">130174897</cx:pt>
          <cx:pt idx="845">70163652</cx:pt>
          <cx:pt idx="846">120147445</cx:pt>
          <cx:pt idx="847">130127620</cx:pt>
          <cx:pt idx="848">40066497</cx:pt>
          <cx:pt idx="849">56044241</cx:pt>
          <cx:pt idx="850">180011740</cx:pt>
          <cx:pt idx="851">70001065</cx:pt>
          <cx:pt idx="852">47000000</cx:pt>
          <cx:pt idx="853">47000000</cx:pt>
          <cx:pt idx="854">179982968</cx:pt>
          <cx:pt idx="855">55973336</cx:pt>
          <cx:pt idx="856">79948113</cx:pt>
          <cx:pt idx="857">35918429</cx:pt>
          <cx:pt idx="858">38400000</cx:pt>
          <cx:pt idx="859">38087366</cx:pt>
          <cx:pt idx="860">179883016</cx:pt>
          <cx:pt idx="861">44867349</cx:pt>
          <cx:pt idx="862">44726644</cx:pt>
          <cx:pt idx="863">90646554</cx:pt>
          <cx:pt idx="864">42638165</cx:pt>
          <cx:pt idx="865">38624000</cx:pt>
          <cx:pt idx="866">34522221</cx:pt>
          <cx:pt idx="867">36000000</cx:pt>
          <cx:pt idx="868">39462438</cx:pt>
          <cx:pt idx="869">44134898</cx:pt>
          <cx:pt idx="870">32048809</cx:pt>
          <cx:pt idx="871">132014112</cx:pt>
          <cx:pt idx="872">32940507</cx:pt>
          <cx:pt idx="873">30859000</cx:pt>
          <cx:pt idx="874">63826569</cx:pt>
          <cx:pt idx="875">41227069</cx:pt>
          <cx:pt idx="876">58715510</cx:pt>
          <cx:pt idx="877">73701902</cx:pt>
          <cx:pt idx="878">118683135</cx:pt>
          <cx:pt idx="879">37672350</cx:pt>
          <cx:pt idx="880">33631221</cx:pt>
          <cx:pt idx="881">64604977</cx:pt>
          <cx:pt idx="882">131536019</cx:pt>
          <cx:pt idx="883">36000000</cx:pt>
          <cx:pt idx="884">40485039</cx:pt>
          <cx:pt idx="885">34964818</cx:pt>
          <cx:pt idx="886">34746109</cx:pt>
          <cx:pt idx="887">103338338</cx:pt>
          <cx:pt idx="888">58328680</cx:pt>
          <cx:pt idx="889">53302314</cx:pt>
          <cx:pt idx="890">88200225</cx:pt>
          <cx:pt idx="891">54098051</cx:pt>
          <cx:pt idx="892">44886089</cx:pt>
          <cx:pt idx="893">83000000</cx:pt>
          <cx:pt idx="894">44988180</cx:pt>
          <cx:pt idx="895">34468224</cx:pt>
          <cx:pt idx="896">35811509</cx:pt>
          <cx:pt idx="897">52799004</cx:pt>
          <cx:pt idx="898">34350553</cx:pt>
          <cx:pt idx="899">32600000</cx:pt>
          <cx:pt idx="900">54540525</cx:pt>
          <cx:pt idx="901">31537320</cx:pt>
          <cx:pt idx="902">45507053</cx:pt>
          <cx:pt idx="903">51483949</cx:pt>
          <cx:pt idx="904">34872293</cx:pt>
          <cx:pt idx="905">42365600</cx:pt>
          <cx:pt idx="906">177243721</cx:pt>
          <cx:pt idx="907">32230907</cx:pt>
          <cx:pt idx="908">59073773</cx:pt>
          <cx:pt idx="909">56932305</cx:pt>
          <cx:pt idx="910">58879132</cx:pt>
          <cx:pt idx="911">66808615</cx:pt>
          <cx:pt idx="912">44667095</cx:pt>
          <cx:pt idx="913">81645152</cx:pt>
          <cx:pt idx="914">48546578</cx:pt>
          <cx:pt idx="915">111544445</cx:pt>
          <cx:pt idx="916">36500000</cx:pt>
          <cx:pt idx="917">61490000</cx:pt>
          <cx:pt idx="918">44469602</cx:pt>
          <cx:pt idx="919">66466372</cx:pt>
          <cx:pt idx="920">48423368</cx:pt>
          <cx:pt idx="921">60328558</cx:pt>
          <cx:pt idx="922">71277420</cx:pt>
          <cx:pt idx="923">54200000</cx:pt>
          <cx:pt idx="924">27154426</cx:pt>
          <cx:pt idx="925">56068547</cx:pt>
          <cx:pt idx="926">41067398</cx:pt>
          <cx:pt idx="927">36049108</cx:pt>
          <cx:pt idx="928">39025000</cx:pt>
          <cx:pt idx="929">49024969</cx:pt>
          <cx:pt idx="930">43022524</cx:pt>
          <cx:pt idx="931">40983001</cx:pt>
          <cx:pt idx="932">49968653</cx:pt>
          <cx:pt idx="933">42919096</cx:pt>
          <cx:pt idx="934">47887943</cx:pt>
          <cx:pt idx="935">33860010</cx:pt>
          <cx:pt idx="936">47852604</cx:pt>
          <cx:pt idx="937">43848100</cx:pt>
          <cx:pt idx="938">55845943</cx:pt>
          <cx:pt idx="939">38317535</cx:pt>
          <cx:pt idx="940">37766350</cx:pt>
          <cx:pt idx="941">50728000</cx:pt>
          <cx:pt idx="942">51676606</cx:pt>
          <cx:pt idx="943">39647595</cx:pt>
          <cx:pt idx="944">28133159</cx:pt>
          <cx:pt idx="945">75605492</cx:pt>
          <cx:pt idx="946">42592530</cx:pt>
          <cx:pt idx="947">60470220</cx:pt>
          <cx:pt idx="948">37470017</cx:pt>
          <cx:pt idx="949">31968347</cx:pt>
          <cx:pt idx="950">90454043</cx:pt>
          <cx:pt idx="951">35400000</cx:pt>
          <cx:pt idx="952">75367693</cx:pt>
          <cx:pt idx="953">33349949</cx:pt>
          <cx:pt idx="954">47285499</cx:pt>
          <cx:pt idx="955">80270227</cx:pt>
          <cx:pt idx="956">107225164</cx:pt>
          <cx:pt idx="957">55210049</cx:pt>
          <cx:pt idx="958">51097664</cx:pt>
          <cx:pt idx="959">100018837</cx:pt>
          <cx:pt idx="960">49002815</cx:pt>
          <cx:pt idx="961">31990064</cx:pt>
          <cx:pt idx="962">34963967</cx:pt>
          <cx:pt idx="963">124870275</cx:pt>
          <cx:pt idx="964">31252964</cx:pt>
          <cx:pt idx="965">42700000</cx:pt>
          <cx:pt idx="966">59699513</cx:pt>
          <cx:pt idx="967">45670855</cx:pt>
          <cx:pt idx="968">32541719</cx:pt>
          <cx:pt idx="969">134520804</cx:pt>
          <cx:pt idx="970">30500882</cx:pt>
          <cx:pt idx="971">32453345</cx:pt>
          <cx:pt idx="972">189412677</cx:pt>
          <cx:pt idx="973">27362712</cx:pt>
          <cx:pt idx="974">234360014</cx:pt>
          <cx:pt idx="975">32721635</cx:pt>
          <cx:pt idx="976">36200000</cx:pt>
          <cx:pt idx="977">64149837</cx:pt>
          <cx:pt idx="978">49122319</cx:pt>
          <cx:pt idx="979">34099640</cx:pt>
          <cx:pt idx="980">56083966</cx:pt>
          <cx:pt idx="981">34074895</cx:pt>
          <cx:pt idx="982">104054514</cx:pt>
          <cx:pt idx="983">60054449</cx:pt>
          <cx:pt idx="984">34017854</cx:pt>
          <cx:pt idx="985">38916903</cx:pt>
          <cx:pt idx="986">31874869</cx:pt>
          <cx:pt idx="987">56816662</cx:pt>
          <cx:pt idx="988">35794166</cx:pt>
          <cx:pt idx="989">41777564</cx:pt>
          <cx:pt idx="990">78745923</cx:pt>
          <cx:pt idx="991">46700000</cx:pt>
          <cx:pt idx="992">36696761</cx:pt>
          <cx:pt idx="993">53680848</cx:pt>
          <cx:pt idx="994">43601508</cx:pt>
          <cx:pt idx="995">40064955</cx:pt>
          <cx:pt idx="996">71423726</cx:pt>
          <cx:pt idx="997">63411478</cx:pt>
          <cx:pt idx="998">53337608</cx:pt>
          <cx:pt idx="999">198332128</cx:pt>
          <cx:pt idx="1000">37188667</cx:pt>
          <cx:pt idx="1001">49185998</cx:pt>
          <cx:pt idx="1002">38176108</cx:pt>
          <cx:pt idx="1003">45089048</cx:pt>
          <cx:pt idx="1004">38048637</cx:pt>
          <cx:pt idx="1005">103028109</cx:pt>
          <cx:pt idx="1006">53021560</cx:pt>
          <cx:pt idx="1007">187991439</cx:pt>
          <cx:pt idx="1008">37939782</cx:pt>
          <cx:pt idx="1009">52937130</cx:pt>
          <cx:pt idx="1010">35537564</cx:pt>
          <cx:pt idx="1011">43818159</cx:pt>
          <cx:pt idx="1012">28747570</cx:pt>
          <cx:pt idx="1013">112703470</cx:pt>
          <cx:pt idx="1014">82670733</cx:pt>
          <cx:pt idx="1015">57651794</cx:pt>
          <cx:pt idx="1016">31607598</cx:pt>
          <cx:pt idx="1017">82569532</cx:pt>
          <cx:pt idx="1018">52418902</cx:pt>
          <cx:pt idx="1019">32391374</cx:pt>
          <cx:pt idx="1020">40363530</cx:pt>
          <cx:pt idx="1021">97360069</cx:pt>
          <cx:pt idx="1022">60338891</cx:pt>
          <cx:pt idx="1023">42335698</cx:pt>
          <cx:pt idx="1024">32333860</cx:pt>
          <cx:pt idx="1025">62318875</cx:pt>
          <cx:pt idx="1026">52287414</cx:pt>
          <cx:pt idx="1027">32279955</cx:pt>
          <cx:pt idx="1028">67253092</cx:pt>
          <cx:pt idx="1029">48237389</cx:pt>
          <cx:pt idx="1030">32131483</cx:pt>
          <cx:pt idx="1031">51109400</cx:pt>
          <cx:pt idx="1032">60033780</cx:pt>
          <cx:pt idx="1033">26505000</cx:pt>
          <cx:pt idx="1034">27900000</cx:pt>
          <cx:pt idx="1035">37882551</cx:pt>
          <cx:pt idx="1036">37877959</cx:pt>
          <cx:pt idx="1037">56876365</cx:pt>
          <cx:pt idx="1038">41867960</cx:pt>
          <cx:pt idx="1039">39825798</cx:pt>
          <cx:pt idx="1040">66790248</cx:pt>
          <cx:pt idx="1041">26781723</cx:pt>
          <cx:pt idx="1042">33583175</cx:pt>
          <cx:pt idx="1043">66528842</cx:pt>
          <cx:pt idx="1044">81517441</cx:pt>
          <cx:pt idx="1045">39511038</cx:pt>
          <cx:pt idx="1046">31501218</cx:pt>
          <cx:pt idx="1047">51475962</cx:pt>
          <cx:pt idx="1048">51432423</cx:pt>
          <cx:pt idx="1049">24343673</cx:pt>
          <cx:pt idx="1050">69304264</cx:pt>
          <cx:pt idx="1051">41300105</cx:pt>
          <cx:pt idx="1052">33244684</cx:pt>
          <cx:pt idx="1053">39687528</cx:pt>
          <cx:pt idx="1054">58156435</cx:pt>
          <cx:pt idx="1055">42652003</cx:pt>
          <cx:pt idx="1056">76137505</cx:pt>
          <cx:pt idx="1057">53133888</cx:pt>
          <cx:pt idx="1058">47124400</cx:pt>
          <cx:pt idx="1059">38122105</cx:pt>
          <cx:pt idx="1060">101111837</cx:pt>
          <cx:pt idx="1061">61094903</cx:pt>
          <cx:pt idx="1062">101087161</cx:pt>
          <cx:pt idx="1063">33071558</cx:pt>
          <cx:pt idx="1064">26049082</cx:pt>
          <cx:pt idx="1065">38037513</cx:pt>
          <cx:pt idx="1066">25000000</cx:pt>
          <cx:pt idx="1067">32983713</cx:pt>
          <cx:pt idx="1068">102981571</cx:pt>
          <cx:pt idx="1069">50921738</cx:pt>
          <cx:pt idx="1070">23618786</cx:pt>
          <cx:pt idx="1071">85911262</cx:pt>
          <cx:pt idx="1072">30859000</cx:pt>
          <cx:pt idx="1073">40846082</cx:pt>
          <cx:pt idx="1074">46836394</cx:pt>
          <cx:pt idx="1075">25809813</cx:pt>
          <cx:pt idx="1076">33305037</cx:pt>
          <cx:pt idx="1077">55802754</cx:pt>
          <cx:pt idx="1078">34700000</cx:pt>
          <cx:pt idx="1079">54696902</cx:pt>
          <cx:pt idx="1080">45645204</cx:pt>
          <cx:pt idx="1081">75638743</cx:pt>
          <cx:pt idx="1082">95632614</cx:pt>
          <cx:pt idx="1083">72601713</cx:pt>
          <cx:pt idx="1084">80574010</cx:pt>
          <cx:pt idx="1085">28563926</cx:pt>
          <cx:pt idx="1086">65557989</cx:pt>
          <cx:pt idx="1087">45542421</cx:pt>
          <cx:pt idx="1088">39514713</cx:pt>
          <cx:pt idx="1089">70496802</cx:pt>
          <cx:pt idx="1090">110416702</cx:pt>
          <cx:pt idx="1091">50300000</cx:pt>
          <cx:pt idx="1092">55291815</cx:pt>
          <cx:pt idx="1093">27285953</cx:pt>
          <cx:pt idx="1094">67263182</cx:pt>
          <cx:pt idx="1095">24741700</cx:pt>
          <cx:pt idx="1096">38201895</cx:pt>
          <cx:pt idx="1097">22201636</cx:pt>
          <cx:pt idx="1098">53146000</cx:pt>
          <cx:pt idx="1099">32101000</cx:pt>
          <cx:pt idx="1100">70100000</cx:pt>
          <cx:pt idx="1101">27900000</cx:pt>
          <cx:pt idx="1102">48043505</cx:pt>
          <cx:pt idx="1103">80033643</cx:pt>
          <cx:pt idx="1104">94999143</cx:pt>
          <cx:pt idx="1105">69951824</cx:pt>
          <cx:pt idx="1106">234903076</cx:pt>
          <cx:pt idx="1107">24800000</cx:pt>
          <cx:pt idx="1108">25799043</cx:pt>
          <cx:pt idx="1109">27296514</cx:pt>
          <cx:pt idx="1110">34793160</cx:pt>
          <cx:pt idx="1111">87704396</cx:pt>
          <cx:pt idx="1112">58700247</cx:pt>
          <cx:pt idx="1113">42660000</cx:pt>
          <cx:pt idx="1114">24629916</cx:pt>
          <cx:pt idx="1115">37566230</cx:pt>
          <cx:pt idx="1116">27545445</cx:pt>
          <cx:pt idx="1117">74540762</cx:pt>
          <cx:pt idx="1118">31487293</cx:pt>
          <cx:pt idx="1119">25440971</cx:pt>
          <cx:pt idx="1120">31397498</cx:pt>
          <cx:pt idx="1121">29392418</cx:pt>
          <cx:pt idx="1122">35887263</cx:pt>
          <cx:pt idx="1123">25359200</cx:pt>
          <cx:pt idx="1124">34308901</cx:pt>
          <cx:pt idx="1125">37300107</cx:pt>
          <cx:pt idx="1126">149234747</cx:pt>
          <cx:pt idx="1127">38232624</cx:pt>
          <cx:pt idx="1128">119219978</cx:pt>
          <cx:pt idx="1129">29200000</cx:pt>
          <cx:pt idx="1130">24138847</cx:pt>
          <cx:pt idx="1131">89138076</cx:pt>
          <cx:pt idx="1132">39103378</cx:pt>
          <cx:pt idx="1133">53082743</cx:pt>
          <cx:pt idx="1134">59068786</cx:pt>
          <cx:pt idx="1135">84049211</cx:pt>
          <cx:pt idx="1136">33000000</cx:pt>
          <cx:pt idx="1137">27457409</cx:pt>
          <cx:pt idx="1138">46455802</cx:pt>
          <cx:pt idx="1139">45802315</cx:pt>
          <cx:pt idx="1140">44700000</cx:pt>
          <cx:pt idx="1141">34700000</cx:pt>
          <cx:pt idx="1142">108638745</cx:pt>
          <cx:pt idx="1143">35007180</cx:pt>
          <cx:pt idx="1144">22494487</cx:pt>
          <cx:pt idx="1145">45489752</cx:pt>
          <cx:pt idx="1146">44455658</cx:pt>
          <cx:pt idx="1147">43984230</cx:pt>
          <cx:pt idx="1148">30400000</cx:pt>
          <cx:pt idx="1149">73343413</cx:pt>
          <cx:pt idx="1150">148337537</cx:pt>
          <cx:pt idx="1151">30306281</cx:pt>
          <cx:pt idx="1152">39263506</cx:pt>
          <cx:pt idx="1153">39737645</cx:pt>
          <cx:pt idx="1154">26236603</cx:pt>
          <cx:pt idx="1155">25530884</cx:pt>
          <cx:pt idx="1156">160201106</cx:pt>
          <cx:pt idx="1157">39143839</cx:pt>
          <cx:pt idx="1158">48114556</cx:pt>
          <cx:pt idx="1159">30102717</cx:pt>
          <cx:pt idx="1160">30050028</cx:pt>
          <cx:pt idx="1161">63034755</cx:pt>
          <cx:pt idx="1162">28687835</cx:pt>
          <cx:pt idx="1163">57981889</cx:pt>
          <cx:pt idx="1164">57887882</cx:pt>
          <cx:pt idx="1165">77862546</cx:pt>
          <cx:pt idx="1166">67823573</cx:pt>
          <cx:pt idx="1167">57744720</cx:pt>
          <cx:pt idx="1168">31179516</cx:pt>
          <cx:pt idx="1169">35635046</cx:pt>
          <cx:pt idx="1170">37623143</cx:pt>
          <cx:pt idx="1171">31597131</cx:pt>
          <cx:pt idx="1172">59588068</cx:pt>
          <cx:pt idx="1173">55500000</cx:pt>
          <cx:pt idx="1174">29500000</cx:pt>
          <cx:pt idx="1175">24475416</cx:pt>
          <cx:pt idx="1176">33386128</cx:pt>
          <cx:pt idx="1177">21378000</cx:pt>
          <cx:pt idx="1178">33771174</cx:pt>
          <cx:pt idx="1179">24809547</cx:pt>
          <cx:pt idx="1180">52277485</cx:pt>
          <cx:pt idx="1181">25244700</cx:pt>
          <cx:pt idx="1182">40219708</cx:pt>
          <cx:pt idx="1183">22202612</cx:pt>
          <cx:pt idx="1184">21197315</cx:pt>
          <cx:pt idx="1185">22160085</cx:pt>
          <cx:pt idx="1186">31155435</cx:pt>
          <cx:pt idx="1187">67128202</cx:pt>
          <cx:pt idx="1188">32721635</cx:pt>
          <cx:pt idx="1189">70098138</cx:pt>
          <cx:pt idx="1190">67061228</cx:pt>
          <cx:pt idx="1191">47034272</cx:pt>
          <cx:pt idx="1192">35033759</cx:pt>
          <cx:pt idx="1193">20773070</cx:pt>
          <cx:pt idx="1194">20966644</cx:pt>
          <cx:pt idx="1195">26903709</cx:pt>
          <cx:pt idx="1196">41895491</cx:pt>
          <cx:pt idx="1197">28873374</cx:pt>
          <cx:pt idx="1198">116866727</cx:pt>
          <cx:pt idx="1199">51853450</cx:pt>
          <cx:pt idx="1200">51758599</cx:pt>
          <cx:pt idx="1201">23650000</cx:pt>
          <cx:pt idx="1202">32645546</cx:pt>
          <cx:pt idx="1203">35054909</cx:pt>
          <cx:pt idx="1204">25138292</cx:pt>
          <cx:pt idx="1205">25047631</cx:pt>
          <cx:pt idx="1206">66488090</cx:pt>
          <cx:pt idx="1207">24475193</cx:pt>
          <cx:pt idx="1208">18252684</cx:pt>
          <cx:pt idx="1209">37442180</cx:pt>
          <cx:pt idx="1210">28435406</cx:pt>
          <cx:pt idx="1211">33328051</cx:pt>
          <cx:pt idx="1212">33422556</cx:pt>
          <cx:pt idx="1213">21300000</cx:pt>
          <cx:pt idx="1214">40270895</cx:pt>
          <cx:pt idx="1215">54132596</cx:pt>
          <cx:pt idx="1216">71026631</cx:pt>
          <cx:pt idx="1217">26005908</cx:pt>
          <cx:pt idx="1218">66002004</cx:pt>
          <cx:pt idx="1219">21244913</cx:pt>
          <cx:pt idx="1220">59992760</cx:pt>
          <cx:pt idx="1221">60962878</cx:pt>
          <cx:pt idx="1222">40962534</cx:pt>
          <cx:pt idx="1223">25926543</cx:pt>
          <cx:pt idx="1224">23031390</cx:pt>
          <cx:pt idx="1225">24788807</cx:pt>
          <cx:pt idx="1226">60786269</cx:pt>
          <cx:pt idx="1227">75764085</cx:pt>
          <cx:pt idx="1228">27736779</cx:pt>
          <cx:pt idx="1229">27689474</cx:pt>
          <cx:pt idx="1230">36658108</cx:pt>
          <cx:pt idx="1231">30628981</cx:pt>
          <cx:pt idx="1232">25625110</cx:pt>
          <cx:pt idx="1233">29106737</cx:pt>
          <cx:pt idx="1234">31585300</cx:pt>
          <cx:pt idx="1235">26583369</cx:pt>
          <cx:pt idx="1236">37567440</cx:pt>
          <cx:pt idx="1237">125531634</cx:pt>
          <cx:pt idx="1238">45506619</cx:pt>
          <cx:pt idx="1239">24004159</cx:pt>
          <cx:pt idx="1240">19472057</cx:pt>
          <cx:pt idx="1241">32416109</cx:pt>
          <cx:pt idx="1242">75370763</cx:pt>
          <cx:pt idx="1243">33357476</cx:pt>
          <cx:pt idx="1244">125332007</cx:pt>
          <cx:pt idx="1245">27829874</cx:pt>
          <cx:pt idx="1246">70327868</cx:pt>
          <cx:pt idx="1247">75280058</cx:pt>
          <cx:pt idx="1248">30259652</cx:pt>
          <cx:pt idx="1249">25240988</cx:pt>
          <cx:pt idx="1250">22235901</cx:pt>
          <cx:pt idx="1251">165230261</cx:pt>
          <cx:pt idx="1252">50213619</cx:pt>
          <cx:pt idx="1253">45162741</cx:pt>
          <cx:pt idx="1254">24103594</cx:pt>
          <cx:pt idx="1255">19100000</cx:pt>
          <cx:pt idx="1256">23272306</cx:pt>
          <cx:pt idx="1257">19067631</cx:pt>
          <cx:pt idx="1258">50041732</cx:pt>
          <cx:pt idx="1259">25000000</cx:pt>
          <cx:pt idx="1260">21994911</cx:pt>
          <cx:pt idx="1261">39989008</cx:pt>
          <cx:pt idx="1262">54967359</cx:pt>
          <cx:pt idx="1263">29959436</cx:pt>
          <cx:pt idx="1264">39880476</cx:pt>
          <cx:pt idx="1265">30857814</cx:pt>
          <cx:pt idx="1266">94822707</cx:pt>
          <cx:pt idx="1267">24792061</cx:pt>
          <cx:pt idx="1268">57750000</cx:pt>
          <cx:pt idx="1269">35596227</cx:pt>
          <cx:pt idx="1270">75530832</cx:pt>
          <cx:pt idx="1271">24530513</cx:pt>
          <cx:pt idx="1272">18488314</cx:pt>
          <cx:pt idx="1273">49474048</cx:pt>
          <cx:pt idx="1274">44450000</cx:pt>
          <cx:pt idx="1275">35422828</cx:pt>
          <cx:pt idx="1276">39399750</cx:pt>
          <cx:pt idx="1277">28399192</cx:pt>
          <cx:pt idx="1278">34300771</cx:pt>
          <cx:pt idx="1279">20772796</cx:pt>
          <cx:pt idx="1280">39235088</cx:pt>
          <cx:pt idx="1281">54228104</cx:pt>
          <cx:pt idx="1282">30226144</cx:pt>
          <cx:pt idx="1283">20167424</cx:pt>
          <cx:pt idx="1284">22406362</cx:pt>
          <cx:pt idx="1285">21501098</cx:pt>
          <cx:pt idx="1286">17683670</cx:pt>
          <cx:pt idx="1287">19170001</cx:pt>
          <cx:pt idx="1288">22168359</cx:pt>
          <cx:pt idx="1289">30127963</cx:pt>
          <cx:pt idx="1290">34126138</cx:pt>
          <cx:pt idx="1291">28501651</cx:pt>
          <cx:pt idx="1292">43097652</cx:pt>
          <cx:pt idx="1293">77086030</cx:pt>
          <cx:pt idx="1294">19184015</cx:pt>
          <cx:pt idx="1295">17000000</cx:pt>
          <cx:pt idx="1296">17986000</cx:pt>
          <cx:pt idx="1297">28972187</cx:pt>
          <cx:pt idx="1298">92969824</cx:pt>
          <cx:pt idx="1299">53955614</cx:pt>
          <cx:pt idx="1300">14946229</cx:pt>
          <cx:pt idx="1301">39008741</cx:pt>
          <cx:pt idx="1302">83892374</cx:pt>
          <cx:pt idx="1303">14375181</cx:pt>
          <cx:pt idx="1304">48814909</cx:pt>
          <cx:pt idx="1305">27281507</cx:pt>
          <cx:pt idx="1306">68750000</cx:pt>
          <cx:pt idx="1307">63695760</cx:pt>
          <cx:pt idx="1308">25600000</cx:pt>
          <cx:pt idx="1309">28501605</cx:pt>
          <cx:pt idx="1310">25464480</cx:pt>
          <cx:pt idx="1311">33404871</cx:pt>
          <cx:pt idx="1312">25339117</cx:pt>
          <cx:pt idx="1313">34334256</cx:pt>
          <cx:pt idx="1314">29302097</cx:pt>
          <cx:pt idx="1315">34290142</cx:pt>
          <cx:pt idx="1316">81257500</cx:pt>
          <cx:pt idx="1317">20733485</cx:pt>
          <cx:pt idx="1318">16115878</cx:pt>
          <cx:pt idx="1319">48169908</cx:pt>
          <cx:pt idx="1320">40168080</cx:pt>
          <cx:pt idx="1321">38119483</cx:pt>
          <cx:pt idx="1322">28014536</cx:pt>
          <cx:pt idx="1323">41008532</cx:pt>
          <cx:pt idx="1324">21005329</cx:pt>
          <cx:pt idx="1325">27979400</cx:pt>
          <cx:pt idx="1326">16346122</cx:pt>
          <cx:pt idx="1327">16097842</cx:pt>
          <cx:pt idx="1328">37738400</cx:pt>
          <cx:pt idx="1329">15180000</cx:pt>
          <cx:pt idx="1330">14673301</cx:pt>
          <cx:pt idx="1331">50668906</cx:pt>
          <cx:pt idx="1332">26589953</cx:pt>
          <cx:pt idx="1333">13876974</cx:pt>
          <cx:pt idx="1334">60573641</cx:pt>
          <cx:pt idx="1335">40566655</cx:pt>
          <cx:pt idx="1336">14564027</cx:pt>
          <cx:pt idx="1337">22551000</cx:pt>
          <cx:pt idx="1338">132550960</cx:pt>
          <cx:pt idx="1339">27515786</cx:pt>
          <cx:pt idx="1340">42478175</cx:pt>
          <cx:pt idx="1341">20400000</cx:pt>
          <cx:pt idx="1342">24397469</cx:pt>
          <cx:pt idx="1343">42385520</cx:pt>
          <cx:pt idx="1344">57362581</cx:pt>
          <cx:pt idx="1345">202351611</cx:pt>
          <cx:pt idx="1346">52320979</cx:pt>
          <cx:pt idx="1347">47307550</cx:pt>
          <cx:pt idx="1348">25277561</cx:pt>
          <cx:pt idx="1349">25776062</cx:pt>
          <cx:pt idx="1350">27200000</cx:pt>
          <cx:pt idx="1351">60154431</cx:pt>
          <cx:pt idx="1352">16101109</cx:pt>
          <cx:pt idx="1353">16067035</cx:pt>
          <cx:pt idx="1354">42057340</cx:pt>
          <cx:pt idx="1355">25556065</cx:pt>
          <cx:pt idx="1356">27052167</cx:pt>
          <cx:pt idx="1357">32051917</cx:pt>
          <cx:pt idx="1358">42043633</cx:pt>
          <cx:pt idx="1359">36020063</cx:pt>
          <cx:pt idx="1360">80021740</cx:pt>
          <cx:pt idx="1361">52000688</cx:pt>
          <cx:pt idx="1362">32000000</cx:pt>
          <cx:pt idx="1363">44983704</cx:pt>
          <cx:pt idx="1364">19421271</cx:pt>
          <cx:pt idx="1365">46875468</cx:pt>
          <cx:pt idx="1366">71844424</cx:pt>
          <cx:pt idx="1367">36833473</cx:pt>
          <cx:pt idx="1368">35799026</cx:pt>
          <cx:pt idx="1369">41797066</cx:pt>
          <cx:pt idx="1370">32774834</cx:pt>
          <cx:pt idx="1371">29753944</cx:pt>
          <cx:pt idx="1372">31146570</cx:pt>
          <cx:pt idx="1373">66676062</cx:pt>
          <cx:pt idx="1374">27669413</cx:pt>
          <cx:pt idx="1375">18656400</cx:pt>
          <cx:pt idx="1376">60652036</cx:pt>
          <cx:pt idx="1377">101643008</cx:pt>
          <cx:pt idx="1378">41597830</cx:pt>
          <cx:pt idx="1379">21589307</cx:pt>
          <cx:pt idx="1380">31584722</cx:pt>
          <cx:pt idx="1381">36581633</cx:pt>
          <cx:pt idx="1382">26539321</cx:pt>
          <cx:pt idx="1383">17536788</cx:pt>
          <cx:pt idx="1384">23978402</cx:pt>
          <cx:pt idx="1385">31471430</cx:pt>
          <cx:pt idx="1386">36447959</cx:pt>
          <cx:pt idx="1387">41407470</cx:pt>
          <cx:pt idx="1388">21378000</cx:pt>
          <cx:pt idx="1389">66365290</cx:pt>
          <cx:pt idx="1390">17314483</cx:pt>
          <cx:pt idx="1391">36283504</cx:pt>
          <cx:pt idx="1392">66207920</cx:pt>
          <cx:pt idx="1393">91188905</cx:pt>
          <cx:pt idx="1394">51185897</cx:pt>
          <cx:pt idx="1395">76081498</cx:pt>
          <cx:pt idx="1396">218051260</cx:pt>
          <cx:pt idx="1397">15935068</cx:pt>
          <cx:pt idx="1398">30028592</cx:pt>
          <cx:pt idx="1399">81022333</cx:pt>
          <cx:pt idx="1400">32014289</cx:pt>
          <cx:pt idx="1401">16501785</cx:pt>
          <cx:pt idx="1402">21000000</cx:pt>
          <cx:pt idx="1403">35990505</cx:pt>
          <cx:pt idx="1404">58918501</cx:pt>
          <cx:pt idx="1405">50859889</cx:pt>
          <cx:pt idx="1406">22858926</cx:pt>
          <cx:pt idx="1407">27854896</cx:pt>
          <cx:pt idx="1408">100853835</cx:pt>
          <cx:pt idx="1409">31838002</cx:pt>
          <cx:pt idx="1410">20803237</cx:pt>
          <cx:pt idx="1411">28734552</cx:pt>
          <cx:pt idx="1412">50693162</cx:pt>
          <cx:pt idx="1413">25675765</cx:pt>
          <cx:pt idx="1414">18621249</cx:pt>
          <cx:pt idx="1415">25592632</cx:pt>
          <cx:pt idx="1416">25571351</cx:pt>
          <cx:pt idx="1417">21569041</cx:pt>
          <cx:pt idx="1418">38536376</cx:pt>
          <cx:pt idx="1419">25517500</cx:pt>
          <cx:pt idx="1420">102515793</cx:pt>
          <cx:pt idx="1421">25482931</cx:pt>
          <cx:pt idx="1422">62453315</cx:pt>
          <cx:pt idx="1423">90443603</cx:pt>
          <cx:pt idx="1424">26384919</cx:pt>
          <cx:pt idx="1425">15369573</cx:pt>
          <cx:pt idx="1426">110332737</cx:pt>
          <cx:pt idx="1427">30324946</cx:pt>
          <cx:pt idx="1428">13300000</cx:pt>
          <cx:pt idx="1429">20257000</cx:pt>
          <cx:pt idx="1430">137748063</cx:pt>
          <cx:pt idx="1431">40247512</cx:pt>
          <cx:pt idx="1432">40218903</cx:pt>
          <cx:pt idx="1433">40137776</cx:pt>
          <cx:pt idx="1434">50129186</cx:pt>
          <cx:pt idx="1435">30093107</cx:pt>
          <cx:pt idx="1436">20035310</cx:pt>
          <cx:pt idx="1437">16017403</cx:pt>
          <cx:pt idx="1438">140015224</cx:pt>
          <cx:pt idx="1439">100012500</cx:pt>
          <cx:pt idx="1440">129995817</cx:pt>
          <cx:pt idx="1441">36985501</cx:pt>
          <cx:pt idx="1442">24984868</cx:pt>
          <cx:pt idx="1443">26421314</cx:pt>
          <cx:pt idx="1444">79883359</cx:pt>
          <cx:pt idx="1445">17382982</cx:pt>
          <cx:pt idx="1446">49851591</cx:pt>
          <cx:pt idx="1447">39825798</cx:pt>
          <cx:pt idx="1448">27441122</cx:pt>
          <cx:pt idx="1449">17605861</cx:pt>
          <cx:pt idx="1450">16574731</cx:pt>
          <cx:pt idx="1451">39568996</cx:pt>
          <cx:pt idx="1452">51533608</cx:pt>
          <cx:pt idx="1453">22905674</cx:pt>
          <cx:pt idx="1454">13973532</cx:pt>
          <cx:pt idx="1455">309404152</cx:pt>
          <cx:pt idx="1456">14400000</cx:pt>
          <cx:pt idx="1457">24881000</cx:pt>
          <cx:pt idx="1458">38372662</cx:pt>
          <cx:pt idx="1459">21371425</cx:pt>
          <cx:pt idx="1460">33313582</cx:pt>
          <cx:pt idx="1461">20627372</cx:pt>
          <cx:pt idx="1462">12006514</cx:pt>
          <cx:pt idx="1463">15152879</cx:pt>
          <cx:pt idx="1464">14123773</cx:pt>
          <cx:pt idx="1465">27087695</cx:pt>
          <cx:pt idx="1466">11529368</cx:pt>
          <cx:pt idx="1467">13008928</cx:pt>
          <cx:pt idx="1468">26896744</cx:pt>
          <cx:pt idx="1469">43894863</cx:pt>
          <cx:pt idx="1470">28876924</cx:pt>
          <cx:pt idx="1471">53854588</cx:pt>
          <cx:pt idx="1472">28831145</cx:pt>
          <cx:pt idx="1473">46813366</cx:pt>
          <cx:pt idx="1474">43792641</cx:pt>
          <cx:pt idx="1475">73648142</cx:pt>
          <cx:pt idx="1476">14637490</cx:pt>
          <cx:pt idx="1477">56607223</cx:pt>
          <cx:pt idx="1478">34604054</cx:pt>
          <cx:pt idx="1479">21370057</cx:pt>
          <cx:pt idx="1480">62563543</cx:pt>
          <cx:pt idx="1481">83552429</cx:pt>
          <cx:pt idx="1482">47536959</cx:pt>
          <cx:pt idx="1483">15126948</cx:pt>
          <cx:pt idx="1484">17655201</cx:pt>
          <cx:pt idx="1485">38432823</cx:pt>
          <cx:pt idx="1486">63408614</cx:pt>
          <cx:pt idx="1487">138396624</cx:pt>
          <cx:pt idx="1488">20384136</cx:pt>
          <cx:pt idx="1489">20339754</cx:pt>
          <cx:pt idx="1490">20338609</cx:pt>
          <cx:pt idx="1491">118311368</cx:pt>
          <cx:pt idx="1492">53300852</cx:pt>
          <cx:pt idx="1493">12784397</cx:pt>
          <cx:pt idx="1494">18225165</cx:pt>
          <cx:pt idx="1495">10499968</cx:pt>
          <cx:pt idx="1496">33200000</cx:pt>
          <cx:pt idx="1497">21133087</cx:pt>
          <cx:pt idx="1498">78120196</cx:pt>
          <cx:pt idx="1499">18090181</cx:pt>
          <cx:pt idx="1500">21088568</cx:pt>
          <cx:pt idx="1501">78031620</cx:pt>
          <cx:pt idx="1502">14000000</cx:pt>
          <cx:pt idx="1503">12995673</cx:pt>
          <cx:pt idx="1504">12985267</cx:pt>
          <cx:pt idx="1505">37911876</cx:pt>
          <cx:pt idx="1506">10246600</cx:pt>
          <cx:pt idx="1507">17843379</cx:pt>
          <cx:pt idx="1508">16842303</cx:pt>
          <cx:pt idx="1509">14821531</cx:pt>
          <cx:pt idx="1510">47806295</cx:pt>
          <cx:pt idx="1511">35565975</cx:pt>
          <cx:pt idx="1512">27758465</cx:pt>
          <cx:pt idx="1513">9180275</cx:pt>
          <cx:pt idx="1514">10174663</cx:pt>
          <cx:pt idx="1515">32662299</cx:pt>
          <cx:pt idx="1516">13092000</cx:pt>
          <cx:pt idx="1517">52580895</cx:pt>
          <cx:pt idx="1518">12555230</cx:pt>
          <cx:pt idx="1519">32553210</cx:pt>
          <cx:pt idx="1520">17544812</cx:pt>
          <cx:pt idx="1521">17474107</cx:pt>
          <cx:pt idx="1522">7455447</cx:pt>
          <cx:pt idx="1523">17278980</cx:pt>
          <cx:pt idx="1524">27277055</cx:pt>
          <cx:pt idx="1525">42168445</cx:pt>
          <cx:pt idx="1526">35143332</cx:pt>
          <cx:pt idx="1527">21078145</cx:pt>
          <cx:pt idx="1528">37053924</cx:pt>
          <cx:pt idx="1529">37036404</cx:pt>
          <cx:pt idx="1530">65012000</cx:pt>
          <cx:pt idx="1531">41954997</cx:pt>
          <cx:pt idx="1532">22954968</cx:pt>
          <cx:pt idx="1533">26906039</cx:pt>
          <cx:pt idx="1534">16901126</cx:pt>
          <cx:pt idx="1535">51768623</cx:pt>
          <cx:pt idx="1536">66734992</cx:pt>
          <cx:pt idx="1537">36733909</cx:pt>
          <cx:pt idx="1538">56724080</cx:pt>
          <cx:pt idx="1539">56702901</cx:pt>
          <cx:pt idx="1540">16699684</cx:pt>
          <cx:pt idx="1541">11694528</cx:pt>
          <cx:pt idx="1542">30659817</cx:pt>
          <cx:pt idx="1543">31655091</cx:pt>
          <cx:pt idx="1544">66636385</cx:pt>
          <cx:pt idx="1545">33565375</cx:pt>
          <cx:pt idx="1546">11546543</cx:pt>
          <cx:pt idx="1547">14545844</cx:pt>
          <cx:pt idx="1548">18535191</cx:pt>
          <cx:pt idx="1549">11533945</cx:pt>
          <cx:pt idx="1550">31526393</cx:pt>
          <cx:pt idx="1551">18439082</cx:pt>
          <cx:pt idx="1552">26415649</cx:pt>
          <cx:pt idx="1553">26400000</cx:pt>
          <cx:pt idx="1554">29997095</cx:pt>
          <cx:pt idx="1555">32368960</cx:pt>
          <cx:pt idx="1556">13350177</cx:pt>
          <cx:pt idx="1557">11284657</cx:pt>
          <cx:pt idx="1558">26284475</cx:pt>
          <cx:pt idx="1559">13269963</cx:pt>
          <cx:pt idx="1560">9437933</cx:pt>
          <cx:pt idx="1561">16235293</cx:pt>
          <cx:pt idx="1562">9600000</cx:pt>
          <cx:pt idx="1563">22189039</cx:pt>
          <cx:pt idx="1564">16168741</cx:pt>
          <cx:pt idx="1565">26161406</cx:pt>
          <cx:pt idx="1566">32154410</cx:pt>
          <cx:pt idx="1567">10042266</cx:pt>
          <cx:pt idx="1568">13060843</cx:pt>
          <cx:pt idx="1569">30059386</cx:pt>
          <cx:pt idx="1570">10037390</cx:pt>
          <cx:pt idx="1571">51019112</cx:pt>
          <cx:pt idx="1572">46012734</cx:pt>
          <cx:pt idx="1573">26003149</cx:pt>
          <cx:pt idx="1574">13464388</cx:pt>
          <cx:pt idx="1575">9701559</cx:pt>
          <cx:pt idx="1576">45856732</cx:pt>
          <cx:pt idx="1577">15818967</cx:pt>
          <cx:pt idx="1578">115802596</cx:pt>
          <cx:pt idx="1579">18761993</cx:pt>
          <cx:pt idx="1580">25753840</cx:pt>
          <cx:pt idx="1581">85707116</cx:pt>
          <cx:pt idx="1582">40687294</cx:pt>
          <cx:pt idx="1583">13684949</cx:pt>
          <cx:pt idx="1584">55682070</cx:pt>
          <cx:pt idx="1585">25677801</cx:pt>
          <cx:pt idx="1586">50648679</cx:pt>
          <cx:pt idx="1587">7830611</cx:pt>
          <cx:pt idx="1588">6420319</cx:pt>
          <cx:pt idx="1589">75600000</cx:pt>
          <cx:pt idx="1590">18595716</cx:pt>
          <cx:pt idx="1591">25584685</cx:pt>
          <cx:pt idx="1592">45500797</cx:pt>
          <cx:pt idx="1593">9000000</cx:pt>
          <cx:pt idx="1594">21468807</cx:pt>
          <cx:pt idx="1595">31452765</cx:pt>
          <cx:pt idx="1596">70450000</cx:pt>
          <cx:pt idx="1597">37432299</cx:pt>
          <cx:pt idx="1598">11905519</cx:pt>
          <cx:pt idx="1599">21383298</cx:pt>
          <cx:pt idx="1600">35266619</cx:pt>
          <cx:pt idx="1601">20246959</cx:pt>
          <cx:pt idx="1602">9013113</cx:pt>
          <cx:pt idx="1603">13235267</cx:pt>
          <cx:pt idx="1604">38230435</cx:pt>
          <cx:pt idx="1605">23213577</cx:pt>
          <cx:pt idx="1606">12200000</cx:pt>
          <cx:pt idx="1607">27141959</cx:pt>
          <cx:pt idx="1608">255108370</cx:pt>
          <cx:pt idx="1609">17096053</cx:pt>
          <cx:pt idx="1610">19057024</cx:pt>
          <cx:pt idx="1611">12055108</cx:pt>
          <cx:pt idx="1612">15047419</cx:pt>
          <cx:pt idx="1613">42019483</cx:pt>
          <cx:pt idx="1614">10017041</cx:pt>
          <cx:pt idx="1615">30012990</cx:pt>
          <cx:pt idx="1616">20998709</cx:pt>
          <cx:pt idx="1617">54997476</cx:pt>
          <cx:pt idx="1618">124976634</cx:pt>
          <cx:pt idx="1619">23472900</cx:pt>
          <cx:pt idx="1620">34912982</cx:pt>
          <cx:pt idx="1621">19900000</cx:pt>
          <cx:pt idx="1622">14891000</cx:pt>
          <cx:pt idx="1623">14879556</cx:pt>
          <cx:pt idx="1624">29802761</cx:pt>
          <cx:pt idx="1625">20801344</cx:pt>
          <cx:pt idx="1626">16800000</cx:pt>
          <cx:pt idx="1627">16298046</cx:pt>
          <cx:pt idx="1628">12793213</cx:pt>
          <cx:pt idx="1629">16779636</cx:pt>
          <cx:pt idx="1630">5023275</cx:pt>
          <cx:pt idx="1631">34703228</cx:pt>
          <cx:pt idx="1632">39692139</cx:pt>
          <cx:pt idx="1633">69688384</cx:pt>
          <cx:pt idx="1634">11675178</cx:pt>
          <cx:pt idx="1635">16667084</cx:pt>
          <cx:pt idx="1636">7137502</cx:pt>
          <cx:pt idx="1637">16938179</cx:pt>
          <cx:pt idx="1638">17613460</cx:pt>
          <cx:pt idx="1639">13367101</cx:pt>
          <cx:pt idx="1640">21564616</cx:pt>
          <cx:pt idx="1641">10515579</cx:pt>
          <cx:pt idx="1642">64505912</cx:pt>
          <cx:pt idx="1643">7002255</cx:pt>
          <cx:pt idx="1644">20991497</cx:pt>
          <cx:pt idx="1645">14003141</cx:pt>
          <cx:pt idx="1646">14373825</cx:pt>
          <cx:pt idx="1647">64371181</cx:pt>
          <cx:pt idx="1648">7369373</cx:pt>
          <cx:pt idx="1649">22331028</cx:pt>
          <cx:pt idx="1650">37304950</cx:pt>
          <cx:pt idx="1651">58297830</cx:pt>
          <cx:pt idx="1652">17292381</cx:pt>
          <cx:pt idx="1653">16247775</cx:pt>
          <cx:pt idx="1654">6706368</cx:pt>
          <cx:pt idx="1655">44175394</cx:pt>
          <cx:pt idx="1656">16153600</cx:pt>
          <cx:pt idx="1657">14114488</cx:pt>
          <cx:pt idx="1658">14612840</cx:pt>
          <cx:pt idx="1659">10097096</cx:pt>
          <cx:pt idx="1660">9054736</cx:pt>
          <cx:pt idx="1661">16033556</cx:pt>
          <cx:pt idx="1662">39026186</cx:pt>
          <cx:pt idx="1663">16017403</cx:pt>
          <cx:pt idx="1664">14015786</cx:pt>
          <cx:pt idx="1665">34014398</cx:pt>
          <cx:pt idx="1666">9003011</cx:pt>
          <cx:pt idx="1667">33000377</cx:pt>
          <cx:pt idx="1668">23993605</cx:pt>
          <cx:pt idx="1669">12947763</cx:pt>
          <cx:pt idx="1670">53884821</cx:pt>
          <cx:pt idx="1671">11883495</cx:pt>
          <cx:pt idx="1672">9821335</cx:pt>
          <cx:pt idx="1673">7098492</cx:pt>
          <cx:pt idx="1674">11797927</cx:pt>
          <cx:pt idx="1675">14792779</cx:pt>
          <cx:pt idx="1676">28772222</cx:pt>
          <cx:pt idx="1677">31768374</cx:pt>
          <cx:pt idx="1678">6026908</cx:pt>
          <cx:pt idx="1679">33687630</cx:pt>
          <cx:pt idx="1680">11642254</cx:pt>
          <cx:pt idx="1681">153629485</cx:pt>
          <cx:pt idx="1682">6100000</cx:pt>
          <cx:pt idx="1683">10572742</cx:pt>
          <cx:pt idx="1684">37553932</cx:pt>
          <cx:pt idx="1685">10429707</cx:pt>
          <cx:pt idx="1686">83503161</cx:pt>
          <cx:pt idx="1687">11501093</cx:pt>
          <cx:pt idx="1688">7186670</cx:pt>
          <cx:pt idx="1689">9449219</cx:pt>
          <cx:pt idx="1690">11434867</cx:pt>
          <cx:pt idx="1691">7022940</cx:pt>
          <cx:pt idx="1692">58422650</cx:pt>
          <cx:pt idx="1693">15417771</cx:pt>
          <cx:pt idx="1694">7417210</cx:pt>
          <cx:pt idx="1695">21413105</cx:pt>
          <cx:pt idx="1696">41997790</cx:pt>
          <cx:pt idx="1697">23393765</cx:pt>
          <cx:pt idx="1698">18381787</cx:pt>
          <cx:pt idx="1699">14343976</cx:pt>
          <cx:pt idx="1700">28341469</cx:pt>
          <cx:pt idx="1701">113330342</cx:pt>
          <cx:pt idx="1702">16300302</cx:pt>
          <cx:pt idx="1703">73215310</cx:pt>
          <cx:pt idx="1704">18004225</cx:pt>
          <cx:pt idx="1705">19179969</cx:pt>
          <cx:pt idx="1706">23179303</cx:pt>
          <cx:pt idx="1707">19158074</cx:pt>
          <cx:pt idx="1708">15156200</cx:pt>
          <cx:pt idx="1709">8114507</cx:pt>
          <cx:pt idx="1710">41102171</cx:pt>
          <cx:pt idx="1711">13592872</cx:pt>
          <cx:pt idx="1712">3432342</cx:pt>
          <cx:pt idx="1713">65000000</cx:pt>
          <cx:pt idx="1714">60984028</cx:pt>
          <cx:pt idx="1715">22734486</cx:pt>
          <cx:pt idx="1716">22927390</cx:pt>
          <cx:pt idx="1717">30920167</cx:pt>
          <cx:pt idx="1718">7888703</cx:pt>
          <cx:pt idx="1719">11860839</cx:pt>
          <cx:pt idx="1720">202853933</cx:pt>
          <cx:pt idx="1721">18843314</cx:pt>
          <cx:pt idx="1722">26830000</cx:pt>
          <cx:pt idx="1723">52822418</cx:pt>
          <cx:pt idx="1724">4771000</cx:pt>
          <cx:pt idx="1725">7267324</cx:pt>
          <cx:pt idx="1726">13766014</cx:pt>
          <cx:pt idx="1727">22757819</cx:pt>
          <cx:pt idx="1728">5739376</cx:pt>
          <cx:pt idx="1729">17738570</cx:pt>
          <cx:pt idx="1730">5228617</cx:pt>
          <cx:pt idx="1731">9658370</cx:pt>
          <cx:pt idx="1732">10654581</cx:pt>
          <cx:pt idx="1733">37617947</cx:pt>
          <cx:pt idx="1734">42615685</cx:pt>
          <cx:pt idx="1735">12610552</cx:pt>
          <cx:pt idx="1736">31600000</cx:pt>
          <cx:pt idx="1737">14597405</cx:pt>
          <cx:pt idx="1738">25296447</cx:pt>
          <cx:pt idx="1739">12583510</cx:pt>
          <cx:pt idx="1740">42575718</cx:pt>
          <cx:pt idx="1741">12574715</cx:pt>
          <cx:pt idx="1742">7059537</cx:pt>
          <cx:pt idx="1743">37481242</cx:pt>
          <cx:pt idx="1744">14479776</cx:pt>
          <cx:pt idx="1745">8460995</cx:pt>
          <cx:pt idx="1746">22452209</cx:pt>
          <cx:pt idx="1747">62401264</cx:pt>
          <cx:pt idx="1748">5000000</cx:pt>
          <cx:pt idx="1749">32357532</cx:pt>
          <cx:pt idx="1750">24848292</cx:pt>
          <cx:pt idx="1751">27338033</cx:pt>
          <cx:pt idx="1752">95328937</cx:pt>
          <cx:pt idx="1753">5518918</cx:pt>
          <cx:pt idx="1754">15294553</cx:pt>
          <cx:pt idx="1755">45290318</cx:pt>
          <cx:pt idx="1756">7282851</cx:pt>
          <cx:pt idx="1757">22245861</cx:pt>
          <cx:pt idx="1758">8243880</cx:pt>
          <cx:pt idx="1759">82226474</cx:pt>
          <cx:pt idx="1760">10214647</cx:pt>
          <cx:pt idx="1761">5997134</cx:pt>
          <cx:pt idx="1762">50173190</cx:pt>
          <cx:pt idx="1763">32154410</cx:pt>
          <cx:pt idx="1764">24104113</cx:pt>
          <cx:pt idx="1765">32095318</cx:pt>
          <cx:pt idx="1766">42071069</cx:pt>
          <cx:pt idx="1767">35063732</cx:pt>
          <cx:pt idx="1768">7563397</cx:pt>
          <cx:pt idx="1769">172051787</cx:pt>
          <cx:pt idx="1770">77032279</cx:pt>
          <cx:pt idx="1771">2808000</cx:pt>
          <cx:pt idx="1772">8000000</cx:pt>
          <cx:pt idx="1773">10996440</cx:pt>
          <cx:pt idx="1774">12987647</cx:pt>
          <cx:pt idx="1775">25977365</cx:pt>
          <cx:pt idx="1776">16929123</cx:pt>
          <cx:pt idx="1777">131920333</cx:pt>
          <cx:pt idx="1778">36874745</cx:pt>
          <cx:pt idx="1779">6851969</cx:pt>
          <cx:pt idx="1780">25842000</cx:pt>
          <cx:pt idx="1781">46815748</cx:pt>
          <cx:pt idx="1782">37788228</cx:pt>
          <cx:pt idx="1783">8786715</cx:pt>
          <cx:pt idx="1784">26761283</cx:pt>
          <cx:pt idx="1785">31743332</cx:pt>
          <cx:pt idx="1786">6719300</cx:pt>
          <cx:pt idx="1787">19693891</cx:pt>
          <cx:pt idx="1788">30688364</cx:pt>
          <cx:pt idx="1789">2506446</cx:pt>
          <cx:pt idx="1790">8596914</cx:pt>
          <cx:pt idx="1791">6531491</cx:pt>
          <cx:pt idx="1792">37516013</cx:pt>
          <cx:pt idx="1793">21483154</cx:pt>
          <cx:pt idx="1794">4946250</cx:pt>
          <cx:pt idx="1795">15427192</cx:pt>
          <cx:pt idx="1796">38413606</cx:pt>
          <cx:pt idx="1797">17411331</cx:pt>
          <cx:pt idx="1798">4186931</cx:pt>
          <cx:pt idx="1799">3386698</cx:pt>
          <cx:pt idx="1800">24362501</cx:pt>
          <cx:pt idx="1801">10149779</cx:pt>
          <cx:pt idx="1802">16311763</cx:pt>
          <cx:pt idx="1803">46280507</cx:pt>
          <cx:pt idx="1804">17237244</cx:pt>
          <cx:pt idx="1805">101228120</cx:pt>
          <cx:pt idx="1806">70224196</cx:pt>
          <cx:pt idx="1807">13214255</cx:pt>
          <cx:pt idx="1808">9203192</cx:pt>
          <cx:pt idx="1809">21200000</cx:pt>
          <cx:pt idx="1810">7159147</cx:pt>
          <cx:pt idx="1811">61112916</cx:pt>
          <cx:pt idx="1812">8108247</cx:pt>
          <cx:pt idx="1813">14100000</cx:pt>
          <cx:pt idx="1814">55092830</cx:pt>
          <cx:pt idx="1815">71069884</cx:pt>
          <cx:pt idx="1816">13558739</cx:pt>
          <cx:pt idx="1817">8025872</cx:pt>
          <cx:pt idx="1818">6517198</cx:pt>
          <cx:pt idx="1819">4000000</cx:pt>
          <cx:pt idx="1820">3799339</cx:pt>
          <cx:pt idx="1821">2957978</cx:pt>
          <cx:pt idx="1822">20916309</cx:pt>
          <cx:pt idx="1823">3500000</cx:pt>
          <cx:pt idx="1824">28871190</cx:pt>
          <cx:pt idx="1825">15854988</cx:pt>
          <cx:pt idx="1826">5844929</cx:pt>
          <cx:pt idx="1827">4007792</cx:pt>
          <cx:pt idx="1828">50815288</cx:pt>
          <cx:pt idx="1829">10814185</cx:pt>
          <cx:pt idx="1830">22800000</cx:pt>
          <cx:pt idx="1831">5792822</cx:pt>
          <cx:pt idx="1832">3151130</cx:pt>
          <cx:pt idx="1833">5776314</cx:pt>
          <cx:pt idx="1834">3773863</cx:pt>
          <cx:pt idx="1835">3388210</cx:pt>
          <cx:pt idx="1836">28751715</cx:pt>
          <cx:pt idx="1837">55747724</cx:pt>
          <cx:pt idx="1838">50740078</cx:pt>
          <cx:pt idx="1839">5731103</cx:pt>
          <cx:pt idx="1840">3216970</cx:pt>
          <cx:pt idx="1841">15700000</cx:pt>
          <cx:pt idx="1842">30691439</cx:pt>
          <cx:pt idx="1843">18663911</cx:pt>
          <cx:pt idx="1844">5132222</cx:pt>
          <cx:pt idx="1845">5923044</cx:pt>
          <cx:pt idx="1846">25615792</cx:pt>
          <cx:pt idx="1847">100614858</cx:pt>
          <cx:pt idx="1848">6601079</cx:pt>
          <cx:pt idx="1849">5595428</cx:pt>
          <cx:pt idx="1850">25590119</cx:pt>
          <cx:pt idx="1851">20566327</cx:pt>
          <cx:pt idx="1852">28563179</cx:pt>
          <cx:pt idx="1853">15549702</cx:pt>
          <cx:pt idx="1854">6525762</cx:pt>
          <cx:pt idx="1855">30523568</cx:pt>
          <cx:pt idx="1856">12514138</cx:pt>
          <cx:pt idx="1857">30513940</cx:pt>
          <cx:pt idx="1858">15483540</cx:pt>
          <cx:pt idx="1859">55473600</cx:pt>
          <cx:pt idx="1860">16459004</cx:pt>
          <cx:pt idx="1861">20433940</cx:pt>
          <cx:pt idx="1862">2856622</cx:pt>
          <cx:pt idx="1863">6401336</cx:pt>
          <cx:pt idx="1864">5400000</cx:pt>
          <cx:pt idx="1865">6390032</cx:pt>
          <cx:pt idx="1866">57386369</cx:pt>
          <cx:pt idx="1867">2882062</cx:pt>
          <cx:pt idx="1868">80360866</cx:pt>
          <cx:pt idx="1869">14348123</cx:pt>
          <cx:pt idx="1870">40334024</cx:pt>
          <cx:pt idx="1871">13103828</cx:pt>
          <cx:pt idx="1872">80281096</cx:pt>
          <cx:pt idx="1873">10269307</cx:pt>
          <cx:pt idx="1874">20241395</cx:pt>
          <cx:pt idx="1875">70236496</cx:pt>
          <cx:pt idx="1876">9094451</cx:pt>
          <cx:pt idx="1877">39177215</cx:pt>
          <cx:pt idx="1878">15171475</cx:pt>
          <cx:pt idx="1879">25167270</cx:pt>
          <cx:pt idx="1880">10161099</cx:pt>
          <cx:pt idx="1881">4105123</cx:pt>
          <cx:pt idx="1882">50150619</cx:pt>
          <cx:pt idx="1883">60128566</cx:pt>
          <cx:pt idx="1884">100117603</cx:pt>
          <cx:pt idx="1885">10106233</cx:pt>
          <cx:pt idx="1886">4600000</cx:pt>
          <cx:pt idx="1887">140080850</cx:pt>
          <cx:pt idx="1888">15062898</cx:pt>
          <cx:pt idx="1889">14060950</cx:pt>
          <cx:pt idx="1890">35057332</cx:pt>
          <cx:pt idx="1891">4231500</cx:pt>
          <cx:pt idx="1892">15608545</cx:pt>
          <cx:pt idx="1893">50007168</cx:pt>
          <cx:pt idx="1894">25003072</cx:pt>
          <cx:pt idx="1895">3000000</cx:pt>
          <cx:pt idx="1896">7993039</cx:pt>
          <cx:pt idx="1897">14989761</cx:pt>
          <cx:pt idx="1898">1977544</cx:pt>
          <cx:pt idx="1899">5858</cx:pt>
          <cx:pt idx="1900">3447339</cx:pt>
          <cx:pt idx="1901">24944213</cx:pt>
          <cx:pt idx="1902">2938208</cx:pt>
          <cx:pt idx="1903">2428241</cx:pt>
          <cx:pt idx="1904">26893</cx:pt>
          <cx:pt idx="1905">4859475</cx:pt>
          <cx:pt idx="1906">5354039</cx:pt>
          <cx:pt idx="1907">44834712</cx:pt>
          <cx:pt idx="1908">19783777</cx:pt>
          <cx:pt idx="1909">6755271</cx:pt>
          <cx:pt idx="1910">2712293</cx:pt>
          <cx:pt idx="1911">11703287</cx:pt>
          <cx:pt idx="1912">2964</cx:pt>
          <cx:pt idx="1913">32701088</cx:pt>
          <cx:pt idx="1914">30000000</cx:pt>
          <cx:pt idx="1915">2694973</cx:pt>
          <cx:pt idx="1916">9190525</cx:pt>
          <cx:pt idx="1917">14677654</cx:pt>
          <cx:pt idx="1918">9166863</cx:pt>
          <cx:pt idx="1919">2961991</cx:pt>
          <cx:pt idx="1920">19661987</cx:pt>
          <cx:pt idx="1921">3650677</cx:pt>
          <cx:pt idx="1922">2040920</cx:pt>
          <cx:pt idx="1923">59617068</cx:pt>
          <cx:pt idx="1924">4414535</cx:pt>
          <cx:pt idx="1925">4109095</cx:pt>
          <cx:pt idx="1926">8600000</cx:pt>
          <cx:pt idx="1927">2300000</cx:pt>
          <cx:pt idx="1928">4599680</cx:pt>
          <cx:pt idx="1929">9170214</cx:pt>
          <cx:pt idx="1930">34531832</cx:pt>
          <cx:pt idx="1931">32519322</cx:pt>
          <cx:pt idx="1932">34507079</cx:pt>
          <cx:pt idx="1933">10460089</cx:pt>
          <cx:pt idx="1934">4443403</cx:pt>
          <cx:pt idx="1935">17439163</cx:pt>
          <cx:pt idx="1936">59365105</cx:pt>
          <cx:pt idx="1937">79363785</cx:pt>
          <cx:pt idx="1938">2360184</cx:pt>
          <cx:pt idx="1939">7826</cx:pt>
          <cx:pt idx="1940">74329966</cx:pt>
          <cx:pt idx="1941">84303558</cx:pt>
          <cx:pt idx="1942">2301777</cx:pt>
          <cx:pt idx="1943">22294341</cx:pt>
          <cx:pt idx="1944">274661</cx:pt>
          <cx:pt idx="1945">4239767</cx:pt>
          <cx:pt idx="1946">12212417</cx:pt>
          <cx:pt idx="1947">1984378</cx:pt>
          <cx:pt idx="1948">34180954</cx:pt>
          <cx:pt idx="1949">9176553</cx:pt>
          <cx:pt idx="1950">4170647</cx:pt>
          <cx:pt idx="1951">19151864</cx:pt>
          <cx:pt idx="1952">15100000</cx:pt>
          <cx:pt idx="1953">8093318</cx:pt>
          <cx:pt idx="1954">30079316</cx:pt>
          <cx:pt idx="1955">1573712</cx:pt>
          <cx:pt idx="1956">2047570</cx:pt>
          <cx:pt idx="1957">11043445</cx:pt>
          <cx:pt idx="1958">34014398</cx:pt>
          <cx:pt idx="1959">12996</cx:pt>
          <cx:pt idx="1960">7009668</cx:pt>
          <cx:pt idx="1961">33987757</cx:pt>
          <cx:pt idx="1962">8373585</cx:pt>
          <cx:pt idx="1963">11956207</cx:pt>
          <cx:pt idx="1964">14938570</cx:pt>
          <cx:pt idx="1965">1227508</cx:pt>
          <cx:pt idx="1966">2508841</cx:pt>
          <cx:pt idx="1967">13903262</cx:pt>
          <cx:pt idx="1968">4903000</cx:pt>
          <cx:pt idx="1969">3902679</cx:pt>
          <cx:pt idx="1970">3885134</cx:pt>
          <cx:pt idx="1971">18882880</cx:pt>
          <cx:pt idx="1972">2319187</cx:pt>
          <cx:pt idx="1973">26876529</cx:pt>
          <cx:pt idx="1974">2073984</cx:pt>
          <cx:pt idx="1975">70071</cx:pt>
          <cx:pt idx="1976">7362100</cx:pt>
          <cx:pt idx="1977">6851636</cx:pt>
          <cx:pt idx="1978">2850263</cx:pt>
          <cx:pt idx="1979">2833383</cx:pt>
          <cx:pt idx="1980">10824921</cx:pt>
          <cx:pt idx="1981">1316074</cx:pt>
          <cx:pt idx="1982">15785632</cx:pt>
          <cx:pt idx="1983">277233</cx:pt>
          <cx:pt idx="1984">255352</cx:pt>
          <cx:pt idx="1985">1652472</cx:pt>
          <cx:pt idx="1986">48745150</cx:pt>
          <cx:pt idx="1987">1001437</cx:pt>
          <cx:pt idx="1988">33682273</cx:pt>
          <cx:pt idx="1989">6670712</cx:pt>
          <cx:pt idx="1990">73661010</cx:pt>
          <cx:pt idx="1991">6157157</cx:pt>
          <cx:pt idx="1992">3050934</cx:pt>
          <cx:pt idx="1993">3645438</cx:pt>
          <cx:pt idx="1994">3590010</cx:pt>
          <cx:pt idx="1995">582024</cx:pt>
          <cx:pt idx="1996">3559990</cx:pt>
          <cx:pt idx="1997">2557668</cx:pt>
          <cx:pt idx="1998">38543473</cx:pt>
          <cx:pt idx="1999">1523883</cx:pt>
          <cx:pt idx="2000">143523463</cx:pt>
          <cx:pt idx="2001">28501651</cx:pt>
          <cx:pt idx="2002">31493782</cx:pt>
          <cx:pt idx="2003">5480318</cx:pt>
          <cx:pt idx="2004">9473382</cx:pt>
          <cx:pt idx="2005">1950218</cx:pt>
          <cx:pt idx="2006">334041</cx:pt>
          <cx:pt idx="2007">11433134</cx:pt>
          <cx:pt idx="2008">925402</cx:pt>
          <cx:pt idx="2009">33423521</cx:pt>
          <cx:pt idx="2010">33422806</cx:pt>
          <cx:pt idx="2011">9396487</cx:pt>
          <cx:pt idx="2012">192467</cx:pt>
          <cx:pt idx="2013">673780</cx:pt>
          <cx:pt idx="2014">2365931</cx:pt>
          <cx:pt idx="2015">18352454</cx:pt>
          <cx:pt idx="2016">17750583</cx:pt>
          <cx:pt idx="2017">58336565</cx:pt>
          <cx:pt idx="2018">3325638</cx:pt>
          <cx:pt idx="2019">1310270</cx:pt>
          <cx:pt idx="2020">5308707</cx:pt>
          <cx:pt idx="2021">10305534</cx:pt>
          <cx:pt idx="2022">4301331</cx:pt>
          <cx:pt idx="2023">3287435</cx:pt>
          <cx:pt idx="2024">12281500</cx:pt>
          <cx:pt idx="2025">1281176</cx:pt>
          <cx:pt idx="2026">8279017</cx:pt>
          <cx:pt idx="2027">424760</cx:pt>
          <cx:pt idx="2028">22264487</cx:pt>
          <cx:pt idx="2029">20259297</cx:pt>
          <cx:pt idx="2030">41252428</cx:pt>
          <cx:pt idx="2031">1250798</cx:pt>
          <cx:pt idx="2032">49494</cx:pt>
          <cx:pt idx="2033">14249005</cx:pt>
          <cx:pt idx="2034">1744858</cx:pt>
          <cx:pt idx="2035">1229197</cx:pt>
          <cx:pt idx="2036">23225911</cx:pt>
          <cx:pt idx="2037">16204793</cx:pt>
          <cx:pt idx="2038">902835</cx:pt>
          <cx:pt idx="2039">2199853</cx:pt>
          <cx:pt idx="2040">1677838</cx:pt>
          <cx:pt idx="2041">48154732</cx:pt>
          <cx:pt idx="2042">1141829</cx:pt>
          <cx:pt idx="2043">1127331</cx:pt>
          <cx:pt idx="2044">3123749</cx:pt>
          <cx:pt idx="2045">1114943</cx:pt>
          <cx:pt idx="2046">1111615</cx:pt>
          <cx:pt idx="2047">3105269</cx:pt>
          <cx:pt idx="2048">104077</cx:pt>
          <cx:pt idx="2049">47095453</cx:pt>
          <cx:pt idx="2050">23089926</cx:pt>
          <cx:pt idx="2051">38087756</cx:pt>
          <cx:pt idx="2052">18081626</cx:pt>
          <cx:pt idx="2053">3071947</cx:pt>
          <cx:pt idx="2054">28064226</cx:pt>
          <cx:pt idx="2055">24042490</cx:pt>
          <cx:pt idx="2056">11041228</cx:pt>
          <cx:pt idx="2057">4040588</cx:pt>
          <cx:pt idx="2058">536767</cx:pt>
          <cx:pt idx="2059">13034417</cx:pt>
          <cx:pt idx="2060">5430822</cx:pt>
          <cx:pt idx="2061">73023275</cx:pt>
          <cx:pt idx="2062">5009677</cx:pt>
          <cx:pt idx="2063">1007962</cx:pt>
          <cx:pt idx="2064">27000000</cx:pt>
          <cx:pt idx="2065">15500000</cx:pt>
          <cx:pt idx="2066">3000000</cx:pt>
          <cx:pt idx="2067">45996718</cx:pt>
          <cx:pt idx="2068">7292175</cx:pt>
          <cx:pt idx="2069">389804</cx:pt>
          <cx:pt idx="2070">985341</cx:pt>
          <cx:pt idx="2071">85222</cx:pt>
          <cx:pt idx="2072">180483</cx:pt>
          <cx:pt idx="2073">29975979</cx:pt>
          <cx:pt idx="2074">469947</cx:pt>
          <cx:pt idx="2075">1243961</cx:pt>
          <cx:pt idx="2076">136007</cx:pt>
          <cx:pt idx="2077">906666</cx:pt>
          <cx:pt idx="2078">5895238</cx:pt>
          <cx:pt idx="2079">94596</cx:pt>
          <cx:pt idx="2080">33864342</cx:pt>
          <cx:pt idx="2081">6857096</cx:pt>
          <cx:pt idx="2082">856942</cx:pt>
          <cx:pt idx="2083">2848578</cx:pt>
          <cx:pt idx="2084">381225</cx:pt>
          <cx:pt idx="2085">6643</cx:pt>
          <cx:pt idx="2086">5199</cx:pt>
          <cx:pt idx="2087">17803796</cx:pt>
          <cx:pt idx="2088">3330</cx:pt>
          <cx:pt idx="2089">9801782</cx:pt>
          <cx:pt idx="2090">489220</cx:pt>
          <cx:pt idx="2091">47781388</cx:pt>
          <cx:pt idx="2092">768045</cx:pt>
          <cx:pt idx="2093">17768000</cx:pt>
          <cx:pt idx="2094">1163508</cx:pt>
          <cx:pt idx="2095">37752931</cx:pt>
          <cx:pt idx="2096">243768</cx:pt>
          <cx:pt idx="2097">241816</cx:pt>
          <cx:pt idx="2098">3713002</cx:pt>
          <cx:pt idx="2099">4700361</cx:pt>
          <cx:pt idx="2100">4693919</cx:pt>
          <cx:pt idx="2101">1185783</cx:pt>
          <cx:pt idx="2102">15681020</cx:pt>
          <cx:pt idx="2103">174682</cx:pt>
          <cx:pt idx="2104">30669413</cx:pt>
          <cx:pt idx="2105">155984</cx:pt>
          <cx:pt idx="2106">15655665</cx:pt>
          <cx:pt idx="2107">617172</cx:pt>
          <cx:pt idx="2108">12610731</cx:pt>
          <cx:pt idx="2109">110720</cx:pt>
          <cx:pt idx="2110">110536</cx:pt>
          <cx:pt idx="2111">17609982</cx:pt>
          <cx:pt idx="2112">603943</cx:pt>
          <cx:pt idx="2113">592014</cx:pt>
          <cx:pt idx="2114">792966</cx:pt>
          <cx:pt idx="2115">8579684</cx:pt>
          <cx:pt idx="2116">78030</cx:pt>
          <cx:pt idx="2117">177840</cx:pt>
          <cx:pt idx="2118">3571735</cx:pt>
          <cx:pt idx="2119">7556708</cx:pt>
          <cx:pt idx="2120">47553512</cx:pt>
          <cx:pt idx="2121">191309</cx:pt>
          <cx:pt idx="2122">40557</cx:pt>
          <cx:pt idx="2123">17529157</cx:pt>
          <cx:pt idx="2124">22526144</cx:pt>
          <cx:pt idx="2125">17518220</cx:pt>
          <cx:pt idx="2126">203134</cx:pt>
          <cx:pt idx="2127">4914</cx:pt>
          <cx:pt idx="2128">4584</cx:pt>
          <cx:pt idx="2129">1111</cx:pt>
          <cx:pt idx="2130">484221</cx:pt>
          <cx:pt idx="2131">982214</cx:pt>
          <cx:pt idx="2132">3468572</cx:pt>
          <cx:pt idx="2133">22466994</cx:pt>
          <cx:pt idx="2134">1943649</cx:pt>
          <cx:pt idx="2135">318622</cx:pt>
          <cx:pt idx="2136">2926565</cx:pt>
          <cx:pt idx="2137">425899</cx:pt>
          <cx:pt idx="2138">18195</cx:pt>
          <cx:pt idx="2139">1400000</cx:pt>
          <cx:pt idx="2140">379122</cx:pt>
          <cx:pt idx="2141">371897</cx:pt>
          <cx:pt idx="2142">37371385</cx:pt>
          <cx:pt idx="2143">13337299</cx:pt>
          <cx:pt idx="2144">1330827</cx:pt>
          <cx:pt idx="2145">8828771</cx:pt>
          <cx:pt idx="2146">111300</cx:pt>
          <cx:pt idx="2147">4306697</cx:pt>
          <cx:pt idx="2148">798341</cx:pt>
          <cx:pt idx="2149">295468</cx:pt>
          <cx:pt idx="2150">3293258</cx:pt>
          <cx:pt idx="2151">2283276</cx:pt>
          <cx:pt idx="2152">12282677</cx:pt>
          <cx:pt idx="2153">269061</cx:pt>
          <cx:pt idx="2154">258113</cx:pt>
          <cx:pt idx="2155">243347</cx:pt>
          <cx:pt idx="2156">40542</cx:pt>
          <cx:pt idx="2157">237301</cx:pt>
          <cx:pt idx="2158">2223990</cx:pt>
          <cx:pt idx="2159">1221261</cx:pt>
          <cx:pt idx="2160">212285</cx:pt>
          <cx:pt idx="2161">703002</cx:pt>
          <cx:pt idx="2162">22200000</cx:pt>
          <cx:pt idx="2163">4692814</cx:pt>
          <cx:pt idx="2164">2181290</cx:pt>
          <cx:pt idx="2165">17174870</cx:pt>
          <cx:pt idx="2166">6173485</cx:pt>
          <cx:pt idx="2167">171988</cx:pt>
          <cx:pt idx="2168">154077</cx:pt>
          <cx:pt idx="2169">151389</cx:pt>
          <cx:pt idx="2170">145540</cx:pt>
          <cx:pt idx="2171">144583</cx:pt>
          <cx:pt idx="2172">133778</cx:pt>
          <cx:pt idx="2173">126387</cx:pt>
          <cx:pt idx="2174">610991</cx:pt>
          <cx:pt idx="2175">47105085</cx:pt>
          <cx:pt idx="2176">104257</cx:pt>
          <cx:pt idx="2177">37101011</cx:pt>
          <cx:pt idx="2178">381186</cx:pt>
          <cx:pt idx="2179">77501</cx:pt>
          <cx:pt idx="2180">4074023</cx:pt>
          <cx:pt idx="2181">17071230</cx:pt>
          <cx:pt idx="2182">1060591</cx:pt>
          <cx:pt idx="2183">32048809</cx:pt>
          <cx:pt idx="2184">548712</cx:pt>
          <cx:pt idx="2185">47329</cx:pt>
          <cx:pt idx="2186">442638</cx:pt>
          <cx:pt idx="2187">31937</cx:pt>
          <cx:pt idx="2188">21199</cx:pt>
          <cx:pt idx="2189">14616</cx:pt>
          <cx:pt idx="2190">13493</cx:pt>
          <cx:pt idx="2191">13134</cx:pt>
          <cx:pt idx="2192">12843</cx:pt>
          <cx:pt idx="2193">12438</cx:pt>
          <cx:pt idx="2194">12055</cx:pt>
          <cx:pt idx="2195">11798</cx:pt>
          <cx:pt idx="2196">10508</cx:pt>
          <cx:pt idx="2197">1332</cx:pt>
          <cx:pt idx="2198">32000000</cx:pt>
          <cx:pt idx="2199">16988996</cx:pt>
          <cx:pt idx="2200">46982632</cx:pt>
          <cx:pt idx="2201">21973182</cx:pt>
          <cx:pt idx="2202">464655</cx:pt>
          <cx:pt idx="2203">464126</cx:pt>
          <cx:pt idx="2204">2956000</cx:pt>
          <cx:pt idx="2205">3950029</cx:pt>
          <cx:pt idx="2206">428535</cx:pt>
          <cx:pt idx="2207">13922211</cx:pt>
          <cx:pt idx="2208">105943</cx:pt>
          <cx:pt idx="2209">12902790</cx:pt>
          <cx:pt idx="2210">22877808</cx:pt>
          <cx:pt idx="2211">41709</cx:pt>
          <cx:pt idx="2212">21835784</cx:pt>
          <cx:pt idx="2213">35688</cx:pt>
          <cx:pt idx="2214">26830000</cx:pt>
          <cx:pt idx="2215">1821983</cx:pt>
          <cx:pt idx="2216">819939</cx:pt>
          <cx:pt idx="2217">26814957</cx:pt>
          <cx:pt idx="2218">3609278</cx:pt>
          <cx:pt idx="2219">2800000</cx:pt>
          <cx:pt idx="2220">279282</cx:pt>
          <cx:pt idx="2221">1477002</cx:pt>
          <cx:pt idx="2222">7764027</cx:pt>
          <cx:pt idx="2223">38747385</cx:pt>
          <cx:pt idx="2224">10725228</cx:pt>
          <cx:pt idx="2225">712294</cx:pt>
          <cx:pt idx="2226">2706659</cx:pt>
          <cx:pt idx="2227">16702864</cx:pt>
          <cx:pt idx="2228">12701880</cx:pt>
          <cx:pt idx="2229">3895664</cx:pt>
          <cx:pt idx="2230">695229</cx:pt>
          <cx:pt idx="2231">26687172</cx:pt>
          <cx:pt idx="2232">36665854</cx:pt>
          <cx:pt idx="2233">10660147</cx:pt>
          <cx:pt idx="2234">144431</cx:pt>
          <cx:pt idx="2235">638951</cx:pt>
          <cx:pt idx="2236">609042</cx:pt>
          <cx:pt idx="2237">2601847</cx:pt>
          <cx:pt idx="2238">100659</cx:pt>
          <cx:pt idx="2239">100240</cx:pt>
          <cx:pt idx="2240">31598308</cx:pt>
          <cx:pt idx="2241">98017</cx:pt>
          <cx:pt idx="2242">96793</cx:pt>
          <cx:pt idx="2243">594904</cx:pt>
          <cx:pt idx="2244">7574066</cx:pt>
          <cx:pt idx="2245">13571817</cx:pt>
          <cx:pt idx="2246">62480</cx:pt>
          <cx:pt idx="2247">21554585</cx:pt>
          <cx:pt idx="2248">12549485</cx:pt>
          <cx:pt idx="2249">49000</cx:pt>
          <cx:pt idx="2250">48430</cx:pt>
          <cx:pt idx="2251">41543207</cx:pt>
          <cx:pt idx="2252">4542775</cx:pt>
          <cx:pt idx="2253">30084</cx:pt>
          <cx:pt idx="2254">1028658</cx:pt>
          <cx:pt idx="2255">52528330</cx:pt>
          <cx:pt idx="2256">26297</cx:pt>
          <cx:pt idx="2257">21210</cx:pt>
          <cx:pt idx="2258">10018</cx:pt>
          <cx:pt idx="2259">17508670</cx:pt>
          <cx:pt idx="2260">6387</cx:pt>
          <cx:pt idx="2261">721</cx:pt>
          <cx:pt idx="2262">703</cx:pt>
          <cx:pt idx="2263">1134049</cx:pt>
          <cx:pt idx="2264">126464904</cx:pt>
          <cx:pt idx="2265">56443482</cx:pt>
          <cx:pt idx="2266">1430185</cx:pt>
          <cx:pt idx="2267">2426851</cx:pt>
          <cx:pt idx="2268">418953</cx:pt>
          <cx:pt idx="2269">10411980</cx:pt>
          <cx:pt idx="2270">410241</cx:pt>
          <cx:pt idx="2271">406035</cx:pt>
          <cx:pt idx="2272">26400000</cx:pt>
          <cx:pt idx="2273">1098224</cx:pt>
          <cx:pt idx="2274">19351569</cx:pt>
          <cx:pt idx="2275">6350058</cx:pt>
          <cx:pt idx="2276">304124</cx:pt>
          <cx:pt idx="2277">1282084</cx:pt>
          <cx:pt idx="2278">1277257</cx:pt>
          <cx:pt idx="2279">24268828</cx:pt>
          <cx:pt idx="2280">66257002</cx:pt>
          <cx:pt idx="2281">252652</cx:pt>
          <cx:pt idx="2282">16248701</cx:pt>
          <cx:pt idx="2283">638476</cx:pt>
          <cx:pt idx="2284">51225796</cx:pt>
          <cx:pt idx="2285">23222861</cx:pt>
          <cx:pt idx="2286">4720371</cx:pt>
          <cx:pt idx="2287">3219029</cx:pt>
          <cx:pt idx="2288">11204499</cx:pt>
          <cx:pt idx="2289">396035</cx:pt>
          <cx:pt idx="2290">194568</cx:pt>
          <cx:pt idx="2291">183490</cx:pt>
          <cx:pt idx="2292">51178893</cx:pt>
          <cx:pt idx="2293">173066</cx:pt>
          <cx:pt idx="2294">6165429</cx:pt>
          <cx:pt idx="2295">163245</cx:pt>
          <cx:pt idx="2296">74158157</cx:pt>
          <cx:pt idx="2297">155972</cx:pt>
          <cx:pt idx="2298">8111360</cx:pt>
          <cx:pt idx="2299">505295</cx:pt>
          <cx:pt idx="2300">100358</cx:pt>
          <cx:pt idx="2301">13998282</cx:pt>
          <cx:pt idx="2302">26096584</cx:pt>
          <cx:pt idx="2303">4394936</cx:pt>
          <cx:pt idx="2304">76382</cx:pt>
          <cx:pt idx="2305">8070311</cx:pt>
          <cx:pt idx="2306">7563670</cx:pt>
          <cx:pt idx="2307">58936</cx:pt>
          <cx:pt idx="2308">56129</cx:pt>
          <cx:pt idx="2309">3049135</cx:pt>
          <cx:pt idx="2310">6047856</cx:pt>
          <cx:pt idx="2311">4046737</cx:pt>
          <cx:pt idx="2312">39659</cx:pt>
          <cx:pt idx="2313">36037909</cx:pt>
          <cx:pt idx="2314">33037754</cx:pt>
          <cx:pt idx="2315">36830</cx:pt>
          <cx:pt idx="2316">515005</cx:pt>
          <cx:pt idx="2317">19539</cx:pt>
          <cx:pt idx="2318">18378</cx:pt>
          <cx:pt idx="2319">11278</cx:pt>
          <cx:pt idx="2320">6013</cx:pt>
          <cx:pt idx="2321">3830</cx:pt>
          <cx:pt idx="2322">3478</cx:pt>
          <cx:pt idx="2323">2580</cx:pt>
          <cx:pt idx="2324">1521</cx:pt>
          <cx:pt idx="2325">55994557</cx:pt>
          <cx:pt idx="2326">15988876</cx:pt>
          <cx:pt idx="2327">978908</cx:pt>
          <cx:pt idx="2328">952620</cx:pt>
          <cx:pt idx="2329">15911333</cx:pt>
          <cx:pt idx="2330">13854000</cx:pt>
          <cx:pt idx="2331">653621</cx:pt>
          <cx:pt idx="2332">6842058</cx:pt>
          <cx:pt idx="2333">535249</cx:pt>
          <cx:pt idx="2334">15797907</cx:pt>
          <cx:pt idx="2335">15785632</cx:pt>
          <cx:pt idx="2336">20763013</cx:pt>
          <cx:pt idx="2337">17757087</cx:pt>
          <cx:pt idx="2338">15278</cx:pt>
          <cx:pt idx="2339">713413</cx:pt>
          <cx:pt idx="2340">6712241</cx:pt>
          <cx:pt idx="2341">15712072</cx:pt>
          <cx:pt idx="2342">2711210</cx:pt>
          <cx:pt idx="2343">2921738</cx:pt>
          <cx:pt idx="2344">198407</cx:pt>
          <cx:pt idx="2345">20668843</cx:pt>
          <cx:pt idx="2346">37652565</cx:pt>
          <cx:pt idx="2347">4142507</cx:pt>
          <cx:pt idx="2348">131175</cx:pt>
          <cx:pt idx="2349">11614236</cx:pt>
          <cx:pt idx="2350">95016</cx:pt>
          <cx:pt idx="2351">3588432</cx:pt>
          <cx:pt idx="2352">14587732</cx:pt>
          <cx:pt idx="2353">186354</cx:pt>
          <cx:pt idx="2354">13555988</cx:pt>
          <cx:pt idx="2355">52850</cx:pt>
          <cx:pt idx="2356">1530535</cx:pt>
          <cx:pt idx="2357">124494</cx:pt>
          <cx:pt idx="2358">17580</cx:pt>
          <cx:pt idx="2359">12667</cx:pt>
          <cx:pt idx="2360">4958</cx:pt>
          <cx:pt idx="2361">2436</cx:pt>
          <cx:pt idx="2362">326308</cx:pt>
          <cx:pt idx="2363">475000</cx:pt>
          <cx:pt idx="2364">15464026</cx:pt>
          <cx:pt idx="2365">2445646</cx:pt>
          <cx:pt idx="2366">418268</cx:pt>
          <cx:pt idx="2367">15408822</cx:pt>
          <cx:pt idx="2368">100669</cx:pt>
          <cx:pt idx="2369">4000304</cx:pt>
          <cx:pt idx="2370">10397365</cx:pt>
          <cx:pt idx="2371">395592</cx:pt>
          <cx:pt idx="2372">5383834</cx:pt>
          <cx:pt idx="2373">379643</cx:pt>
          <cx:pt idx="2374">373967</cx:pt>
          <cx:pt idx="2375">371081</cx:pt>
          <cx:pt idx="2376">365734</cx:pt>
          <cx:pt idx="2377">13362308</cx:pt>
          <cx:pt idx="2378">333658</cx:pt>
          <cx:pt idx="2379">327919</cx:pt>
          <cx:pt idx="2380">322157</cx:pt>
          <cx:pt idx="2381">313436</cx:pt>
          <cx:pt idx="2382">30307804</cx:pt>
          <cx:pt idx="2383">302204</cx:pt>
          <cx:pt idx="2384">35287788</cx:pt>
          <cx:pt idx="2385">3273588</cx:pt>
          <cx:pt idx="2386">58255287</cx:pt>
          <cx:pt idx="2387">2221809</cx:pt>
          <cx:pt idx="2388">200803</cx:pt>
          <cx:pt idx="2389">6197866</cx:pt>
          <cx:pt idx="2390">10494147</cx:pt>
          <cx:pt idx="2391">35183792</cx:pt>
          <cx:pt idx="2392">178739</cx:pt>
          <cx:pt idx="2393">38176892</cx:pt>
          <cx:pt idx="2394">173783</cx:pt>
          <cx:pt idx="2395">35168395</cx:pt>
          <cx:pt idx="2396">15155772</cx:pt>
          <cx:pt idx="2397">11144518</cx:pt>
          <cx:pt idx="2398">143000</cx:pt>
          <cx:pt idx="2399">8134217</cx:pt>
          <cx:pt idx="2400">3130592</cx:pt>
          <cx:pt idx="2401">132122995</cx:pt>
          <cx:pt idx="2402">118666</cx:pt>
          <cx:pt idx="2403">40118420</cx:pt>
          <cx:pt idx="2404">70117571</cx:pt>
          <cx:pt idx="2405">115504</cx:pt>
          <cx:pt idx="2406">610968</cx:pt>
          <cx:pt idx="2407">100675</cx:pt>
          <cx:pt idx="2408">5100000</cx:pt>
          <cx:pt idx="2409">99851</cx:pt>
          <cx:pt idx="2410">25077977</cx:pt>
          <cx:pt idx="2411">75727</cx:pt>
          <cx:pt idx="2412">73678</cx:pt>
          <cx:pt idx="2413">71904</cx:pt>
          <cx:pt idx="2414">3064356</cx:pt>
          <cx:pt idx="2415">39852</cx:pt>
          <cx:pt idx="2416">38108</cx:pt>
          <cx:pt idx="2417">97030725</cx:pt>
          <cx:pt idx="2418">9030581</cx:pt>
          <cx:pt idx="2419">3029081</cx:pt>
          <cx:pt idx="2420">2024854</cx:pt>
          <cx:pt idx="2421">5018450</cx:pt>
          <cx:pt idx="2422">18435</cx:pt>
          <cx:pt idx="2423">9910</cx:pt>
          <cx:pt idx="2424">5725</cx:pt>
          <cx:pt idx="2425">13005485</cx:pt>
          <cx:pt idx="2426">5005</cx:pt>
          <cx:pt idx="2427">49994804</cx:pt>
          <cx:pt idx="2428">4992159</cx:pt>
          <cx:pt idx="2429">6491350</cx:pt>
          <cx:pt idx="2430">1980338</cx:pt>
          <cx:pt idx="2431">9975684</cx:pt>
          <cx:pt idx="2432">10443316</cx:pt>
          <cx:pt idx="2433">7918283</cx:pt>
          <cx:pt idx="2434">54910560</cx:pt>
          <cx:pt idx="2435">86897182</cx:pt>
          <cx:pt idx="2436">2892582</cx:pt>
          <cx:pt idx="2437">1687311</cx:pt>
          <cx:pt idx="2438">4881867</cx:pt>
          <cx:pt idx="2439">864959</cx:pt>
          <cx:pt idx="2440">1325073</cx:pt>
          <cx:pt idx="2441">17804273</cx:pt>
          <cx:pt idx="2442">14793904</cx:pt>
          <cx:pt idx="2443">10763469</cx:pt>
          <cx:pt idx="2444">44737059</cx:pt>
          <cx:pt idx="2445">1729969</cx:pt>
          <cx:pt idx="2446">1705139</cx:pt>
          <cx:pt idx="2447">34667015</cx:pt>
          <cx:pt idx="2448">6619173</cx:pt>
          <cx:pt idx="2449">34580635</cx:pt>
          <cx:pt idx="2450">562059</cx:pt>
          <cx:pt idx="2451">11538204</cx:pt>
          <cx:pt idx="2452">123777</cx:pt>
          <cx:pt idx="2453">7680</cx:pt>
          <cx:pt idx="2454">13491653</cx:pt>
          <cx:pt idx="2455">1487477</cx:pt>
          <cx:pt idx="2456">5484375</cx:pt>
          <cx:pt idx="2457">44484065</cx:pt>
          <cx:pt idx="2458">4440055</cx:pt>
          <cx:pt idx="2459">29233</cx:pt>
          <cx:pt idx="2460">9929000</cx:pt>
          <cx:pt idx="2461">8427204</cx:pt>
          <cx:pt idx="2462">9402410</cx:pt>
          <cx:pt idx="2463">399793</cx:pt>
          <cx:pt idx="2464">19377727</cx:pt>
          <cx:pt idx="2465">354704</cx:pt>
          <cx:pt idx="2466">4350774</cx:pt>
          <cx:pt idx="2467">317125</cx:pt>
          <cx:pt idx="2468">14291570</cx:pt>
          <cx:pt idx="2469">16284360</cx:pt>
          <cx:pt idx="2470">4273372</cx:pt>
          <cx:pt idx="2471">265107</cx:pt>
          <cx:pt idx="2472">1247453</cx:pt>
          <cx:pt idx="2473">220234</cx:pt>
          <cx:pt idx="2474">20218921</cx:pt>
          <cx:pt idx="2475">2207975</cx:pt>
          <cx:pt idx="2476">4002955</cx:pt>
          <cx:pt idx="2477">185577</cx:pt>
          <cx:pt idx="2478">14174654</cx:pt>
          <cx:pt idx="2479">9172810</cx:pt>
          <cx:pt idx="2480">146402</cx:pt>
          <cx:pt idx="2481">143653</cx:pt>
          <cx:pt idx="2482">4131640</cx:pt>
          <cx:pt idx="2483">9123834</cx:pt>
          <cx:pt idx="2484">2122561</cx:pt>
          <cx:pt idx="2485">14108518</cx:pt>
          <cx:pt idx="2486">100412</cx:pt>
          <cx:pt idx="2487">1100000</cx:pt>
          <cx:pt idx="2488">92362</cx:pt>
          <cx:pt idx="2489">1082044</cx:pt>
          <cx:pt idx="2490">2077046</cx:pt>
          <cx:pt idx="2491">75078</cx:pt>
          <cx:pt idx="2492">58214</cx:pt>
          <cx:pt idx="2493">49413</cx:pt>
          <cx:pt idx="2494">24048000</cx:pt>
          <cx:pt idx="2495">1040879</cx:pt>
          <cx:pt idx="2496">37606</cx:pt>
          <cx:pt idx="2497">84037039</cx:pt>
          <cx:pt idx="2498">2025238</cx:pt>
          <cx:pt idx="2499">22000</cx:pt>
          <cx:pt idx="2500">20262</cx:pt>
          <cx:pt idx="2501">19959</cx:pt>
          <cx:pt idx="2502">4018695</cx:pt>
          <cx:pt idx="2503">18469</cx:pt>
          <cx:pt idx="2504">17016190</cx:pt>
          <cx:pt idx="2505">12836</cx:pt>
          <cx:pt idx="2506">5004648</cx:pt>
          <cx:pt idx="2507">4063</cx:pt>
          <cx:pt idx="2508">47000485</cx:pt>
          <cx:pt idx="2509">13998282</cx:pt>
          <cx:pt idx="2510">28995450</cx:pt>
          <cx:pt idx="2511">13987482</cx:pt>
          <cx:pt idx="2512">6982680</cx:pt>
          <cx:pt idx="2513">17951431</cx:pt>
          <cx:pt idx="2514">18934858</cx:pt>
          <cx:pt idx="2515">727883</cx:pt>
          <cx:pt idx="2516">28927720</cx:pt>
          <cx:pt idx="2517">2912363</cx:pt>
          <cx:pt idx="2518">18860403</cx:pt>
          <cx:pt idx="2519">12831121</cx:pt>
          <cx:pt idx="2520">13630226</cx:pt>
          <cx:pt idx="2521">830210</cx:pt>
          <cx:pt idx="2522">4814244</cx:pt>
          <cx:pt idx="2523">13801755</cx:pt>
          <cx:pt idx="2524">12784713</cx:pt>
          <cx:pt idx="2525">778565</cx:pt>
          <cx:pt idx="2526">51774002</cx:pt>
          <cx:pt idx="2527">14873</cx:pt>
          <cx:pt idx="2528">2268296</cx:pt>
          <cx:pt idx="2529">6739141</cx:pt>
          <cx:pt idx="2530">8735529</cx:pt>
          <cx:pt idx="2531">53715611</cx:pt>
          <cx:pt idx="2532">211667</cx:pt>
          <cx:pt idx="2533">11702090</cx:pt>
          <cx:pt idx="2534">199228</cx:pt>
          <cx:pt idx="2535">1196752</cx:pt>
          <cx:pt idx="2536">16684352</cx:pt>
          <cx:pt idx="2537">5669081</cx:pt>
          <cx:pt idx="2538">18653615</cx:pt>
          <cx:pt idx="2539">13651662</cx:pt>
          <cx:pt idx="2540">13650738</cx:pt>
          <cx:pt idx="2541">1647780</cx:pt>
          <cx:pt idx="2542">13640000</cx:pt>
          <cx:pt idx="2543">28637507</cx:pt>
          <cx:pt idx="2544">11634458</cx:pt>
          <cx:pt idx="2545">127144</cx:pt>
          <cx:pt idx="2546">617228</cx:pt>
          <cx:pt idx="2547">513836</cx:pt>
          <cx:pt idx="2548">108229</cx:pt>
          <cx:pt idx="2549">101055</cx:pt>
          <cx:pt idx="2550">92191</cx:pt>
          <cx:pt idx="2551">8586376</cx:pt>
          <cx:pt idx="2552">64359</cx:pt>
          <cx:pt idx="2553">434417</cx:pt>
          <cx:pt idx="2554">23527955</cx:pt>
          <cx:pt idx="2555">26345</cx:pt>
          <cx:pt idx="2556">33508922</cx:pt>
          <cx:pt idx="2557">8691</cx:pt>
          <cx:pt idx="2558">21500000</cx:pt>
          <cx:pt idx="2559">100446895</cx:pt>
          <cx:pt idx="2560">3442820</cx:pt>
          <cx:pt idx="2561">13383737</cx:pt>
          <cx:pt idx="2562">8378141</cx:pt>
          <cx:pt idx="2563">38360195</cx:pt>
          <cx:pt idx="2564">2859955</cx:pt>
          <cx:pt idx="2565">3347439</cx:pt>
          <cx:pt idx="2566">2338695</cx:pt>
          <cx:pt idx="2567">18329466</cx:pt>
          <cx:pt idx="2568">51317350</cx:pt>
          <cx:pt idx="2569">296665</cx:pt>
          <cx:pt idx="2570">795126</cx:pt>
          <cx:pt idx="2571">1292119</cx:pt>
          <cx:pt idx="2572">15281286</cx:pt>
          <cx:pt idx="2573">274385</cx:pt>
          <cx:pt idx="2574">766487</cx:pt>
          <cx:pt idx="2575">43247140</cx:pt>
          <cx:pt idx="2576">35228696</cx:pt>
          <cx:pt idx="2577">13214030</cx:pt>
          <cx:pt idx="2578">23209440</cx:pt>
          <cx:pt idx="2579">3205244</cx:pt>
          <cx:pt idx="2580">10198766</cx:pt>
          <cx:pt idx="2581">16118077</cx:pt>
          <cx:pt idx="2582">30105968</cx:pt>
          <cx:pt idx="2583">38105077</cx:pt>
          <cx:pt idx="2584">100503</cx:pt>
          <cx:pt idx="2585">8080116</cx:pt>
          <cx:pt idx="2586">83077470</cx:pt>
          <cx:pt idx="2587">3076425</cx:pt>
          <cx:pt idx="2588">3074838</cx:pt>
          <cx:pt idx="2589">23070045</cx:pt>
          <cx:pt idx="2590">2062066</cx:pt>
          <cx:pt idx="2591">1056102</cx:pt>
          <cx:pt idx="2592">20047715</cx:pt>
          <cx:pt idx="2593">3047539</cx:pt>
          <cx:pt idx="2594">37440</cx:pt>
          <cx:pt idx="2595">3029870</cx:pt>
          <cx:pt idx="2596">28870</cx:pt>
          <cx:pt idx="2597">16027866</cx:pt>
          <cx:pt idx="2598">8026971</cx:pt>
          <cx:pt idx="2599">16066</cx:pt>
          <cx:pt idx="2600">3014541</cx:pt>
          <cx:pt idx="2601">78009155</cx:pt>
          <cx:pt idx="2602">6000000</cx:pt>
          <cx:pt idx="2603">2955039</cx:pt>
          <cx:pt idx="2604">1889522</cx:pt>
          <cx:pt idx="2605">871577</cx:pt>
          <cx:pt idx="2606">869325</cx:pt>
          <cx:pt idx="2607">32853640</cx:pt>
          <cx:pt idx="2608">7837632</cx:pt>
          <cx:pt idx="2609">20819129</cx:pt>
          <cx:pt idx="2610">12801190</cx:pt>
          <cx:pt idx="2611">3275585</cx:pt>
          <cx:pt idx="2612">1768416</cx:pt>
          <cx:pt idx="2613">17718223</cx:pt>
          <cx:pt idx="2614">717753</cx:pt>
          <cx:pt idx="2615">7691700</cx:pt>
          <cx:pt idx="2616">72660029</cx:pt>
          <cx:pt idx="2617">1654367</cx:pt>
          <cx:pt idx="2618">55637680</cx:pt>
          <cx:pt idx="2619">12626905</cx:pt>
          <cx:pt idx="2620">611709</cx:pt>
          <cx:pt idx="2621">42610000</cx:pt>
          <cx:pt idx="2622">102608827</cx:pt>
          <cx:pt idx="2623">2600000</cx:pt>
          <cx:pt idx="2624">542860</cx:pt>
          <cx:pt idx="2625">532988</cx:pt>
          <cx:pt idx="2626">1029017</cx:pt>
          <cx:pt idx="2627">122512052</cx:pt>
          <cx:pt idx="2628">5000000</cx:pt>
          <cx:pt idx="2629">22494487</cx:pt>
          <cx:pt idx="2630">37479778</cx:pt>
          <cx:pt idx="2631">12469811</cx:pt>
          <cx:pt idx="2632">17427926</cx:pt>
          <cx:pt idx="2633">399611</cx:pt>
          <cx:pt idx="2634">12398628</cx:pt>
          <cx:pt idx="2635">19389454</cx:pt>
          <cx:pt idx="2636">6373693</cx:pt>
          <cx:pt idx="2637">22359293</cx:pt>
          <cx:pt idx="2638">4356743</cx:pt>
          <cx:pt idx="2639">5542025</cx:pt>
          <cx:pt idx="2640">3333823</cx:pt>
          <cx:pt idx="2641">62321039</cx:pt>
          <cx:pt idx="2642">20285518</cx:pt>
          <cx:pt idx="2643">2275557</cx:pt>
          <cx:pt idx="2644">7757130</cx:pt>
          <cx:pt idx="2645">12232937</cx:pt>
          <cx:pt idx="2646">7219578</cx:pt>
          <cx:pt idx="2647">30199105</cx:pt>
          <cx:pt idx="2648">3193102</cx:pt>
          <cx:pt idx="2649">24185781</cx:pt>
          <cx:pt idx="2650">11169531</cx:pt>
          <cx:pt idx="2651">56007</cx:pt>
          <cx:pt idx="2652">2148212</cx:pt>
          <cx:pt idx="2653">12134420</cx:pt>
          <cx:pt idx="2654">117560</cx:pt>
          <cx:pt idx="2655">54116191</cx:pt>
          <cx:pt idx="2656">115862</cx:pt>
          <cx:pt idx="2657">1110286</cx:pt>
          <cx:pt idx="2658">17100000</cx:pt>
          <cx:pt idx="2659">1094798</cx:pt>
          <cx:pt idx="2660">3093491</cx:pt>
          <cx:pt idx="2661">65804</cx:pt>
          <cx:pt idx="2662">7060876</cx:pt>
          <cx:pt idx="2663">3060858</cx:pt>
          <cx:pt idx="2664">32055248</cx:pt>
          <cx:pt idx="2665">54606</cx:pt>
          <cx:pt idx="2666">3041803</cx:pt>
          <cx:pt idx="2667">36497</cx:pt>
          <cx:pt idx="2668">37035515</cx:pt>
          <cx:pt idx="2669">27445</cx:pt>
          <cx:pt idx="2670">27024</cx:pt>
          <cx:pt idx="2671">37023395</cx:pt>
          <cx:pt idx="2672">20200</cx:pt>
          <cx:pt idx="2673">20186</cx:pt>
          <cx:pt idx="2674">2468</cx:pt>
          <cx:pt idx="2675">92001027</cx:pt>
          <cx:pt idx="2676">1000000</cx:pt>
          <cx:pt idx="2677">1997807</cx:pt>
          <cx:pt idx="2678">16969390</cx:pt>
          <cx:pt idx="2679">18967571</cx:pt>
          <cx:pt idx="2680">16964743</cx:pt>
          <cx:pt idx="2681">5949693</cx:pt>
          <cx:pt idx="2682">126930660</cx:pt>
          <cx:pt idx="2683">927107</cx:pt>
          <cx:pt idx="2684">4922166</cx:pt>
          <cx:pt idx="2685">36883539</cx:pt>
          <cx:pt idx="2686">5348317</cx:pt>
          <cx:pt idx="2687">31836745</cx:pt>
          <cx:pt idx="2688">2832826</cx:pt>
          <cx:pt idx="2689">1818681</cx:pt>
          <cx:pt idx="2690">800000</cx:pt>
          <cx:pt idx="2691">17791031</cx:pt>
          <cx:pt idx="2692">1789892</cx:pt>
          <cx:pt idx="2693">6754898</cx:pt>
          <cx:pt idx="2694">3753806</cx:pt>
          <cx:pt idx="2695">1738692</cx:pt>
          <cx:pt idx="2696">233103</cx:pt>
          <cx:pt idx="2697">4717455</cx:pt>
          <cx:pt idx="2698">700000</cx:pt>
          <cx:pt idx="2699">31670931</cx:pt>
          <cx:pt idx="2700">2483955</cx:pt>
          <cx:pt idx="2701">16647384</cx:pt>
          <cx:pt idx="2702">145109</cx:pt>
          <cx:pt idx="2703">1602466</cx:pt>
          <cx:pt idx="2704">81557479</cx:pt>
          <cx:pt idx="2705">26505000</cx:pt>
          <cx:pt idx="2706">26494611</cx:pt>
          <cx:pt idx="2707">41482207</cx:pt>
          <cx:pt idx="2708">453079</cx:pt>
          <cx:pt idx="2709">191450875</cx:pt>
          <cx:pt idx="2710">449558</cx:pt>
          <cx:pt idx="2711">382946</cx:pt>
          <cx:pt idx="2712">36381716</cx:pt>
          <cx:pt idx="2713">1346503</cx:pt>
          <cx:pt idx="2714">2344847</cx:pt>
          <cx:pt idx="2715">2331318</cx:pt>
          <cx:pt idx="2716">306715</cx:pt>
          <cx:pt idx="2717">298110</cx:pt>
          <cx:pt idx="2718">16290976</cx:pt>
          <cx:pt idx="2719">19283782</cx:pt>
          <cx:pt idx="2720">3275443</cx:pt>
          <cx:pt idx="2721">41256277</cx:pt>
          <cx:pt idx="2722">4244155</cx:pt>
          <cx:pt idx="2723">6241697</cx:pt>
          <cx:pt idx="2724">45207112</cx:pt>
          <cx:pt idx="2725">141204016</cx:pt>
          <cx:pt idx="2726">30400000</cx:pt>
          <cx:pt idx="2727">31136950</cx:pt>
          <cx:pt idx="2728">21129348</cx:pt>
          <cx:pt idx="2729">124720</cx:pt>
          <cx:pt idx="2730">110029</cx:pt>
          <cx:pt idx="2731">200069408</cx:pt>
          <cx:pt idx="2732">64148</cx:pt>
          <cx:pt idx="2733">241063875</cx:pt>
          <cx:pt idx="2734">49526</cx:pt>
          <cx:pt idx="2735">46451</cx:pt>
          <cx:pt idx="2736">51045801</cx:pt>
          <cx:pt idx="2737">11034436</cx:pt>
          <cx:pt idx="2738">3034181</cx:pt>
          <cx:pt idx="2739">10696</cx:pt>
          <cx:pt idx="2740">8060</cx:pt>
          <cx:pt idx="2741">48006503</cx:pt>
          <cx:pt idx="2742">30993544</cx:pt>
          <cx:pt idx="2743">30981850</cx:pt>
          <cx:pt idx="2744">10965209</cx:pt>
          <cx:pt idx="2745">3950294</cx:pt>
          <cx:pt idx="2746">1939441</cx:pt>
          <cx:pt idx="2747">40905277</cx:pt>
          <cx:pt idx="2748">882290</cx:pt>
          <cx:pt idx="2749">25871834</cx:pt>
          <cx:pt idx="2750">12831121</cx:pt>
          <cx:pt idx="2751">50818750</cx:pt>
          <cx:pt idx="2752">2807854</cx:pt>
          <cx:pt idx="2753">50807639</cx:pt>
          <cx:pt idx="2754">88761720</cx:pt>
          <cx:pt idx="2755">75754670</cx:pt>
          <cx:pt idx="2756">1754319</cx:pt>
          <cx:pt idx="2757">13746550</cx:pt>
          <cx:pt idx="2758">5701643</cx:pt>
          <cx:pt idx="2759">686383</cx:pt>
          <cx:pt idx="2760">8662318</cx:pt>
          <cx:pt idx="2761">28644770</cx:pt>
          <cx:pt idx="2762">1641788</cx:pt>
          <cx:pt idx="2763">1631839</cx:pt>
          <cx:pt idx="2764">78616689</cx:pt>
          <cx:pt idx="2765">10569071</cx:pt>
          <cx:pt idx="2766">568695</cx:pt>
          <cx:pt idx="2767">10562387</cx:pt>
          <cx:pt idx="2768">10561238</cx:pt>
          <cx:pt idx="2769">10555348</cx:pt>
          <cx:pt idx="2770">50549107</cx:pt>
          <cx:pt idx="2771">532190</cx:pt>
          <cx:pt idx="2772">22525921</cx:pt>
          <cx:pt idx="2773">5501940</cx:pt>
          <cx:pt idx="2774">10494494</cx:pt>
          <cx:pt idx="2775">1474508</cx:pt>
          <cx:pt idx="2776">5459824</cx:pt>
          <cx:pt idx="2777">454255</cx:pt>
          <cx:pt idx="2778">439162</cx:pt>
          <cx:pt idx="2779">42438300</cx:pt>
          <cx:pt idx="2780">20422207</cx:pt>
          <cx:pt idx="2781">403932</cx:pt>
          <cx:pt idx="2782">398420</cx:pt>
          <cx:pt idx="2783">15361537</cx:pt>
          <cx:pt idx="2784">4360548</cx:pt>
          <cx:pt idx="2785">349618</cx:pt>
          <cx:pt idx="2786">1309849</cx:pt>
          <cx:pt idx="2787">5306447</cx:pt>
          <cx:pt idx="2788">1276984</cx:pt>
          <cx:pt idx="2789">25266129</cx:pt>
          <cx:pt idx="2790">30222640</cx:pt>
          <cx:pt idx="2791">206400</cx:pt>
          <cx:pt idx="2792">40203020</cx:pt>
          <cx:pt idx="2793">197148</cx:pt>
          <cx:pt idx="2794">50189179</cx:pt>
          <cx:pt idx="2795">2185266</cx:pt>
          <cx:pt idx="2796">4157491</cx:pt>
          <cx:pt idx="2797">140244</cx:pt>
          <cx:pt idx="2798">117190</cx:pt>
          <cx:pt idx="2799">112935</cx:pt>
          <cx:pt idx="2800">5108820</cx:pt>
          <cx:pt idx="2801">108662</cx:pt>
          <cx:pt idx="2802">102055</cx:pt>
          <cx:pt idx="2803">15091542</cx:pt>
          <cx:pt idx="2804">25078937</cx:pt>
          <cx:pt idx="2805">70527</cx:pt>
          <cx:pt idx="2806">65087</cx:pt>
          <cx:pt idx="2807">53481</cx:pt>
          <cx:pt idx="2808">52961</cx:pt>
          <cx:pt idx="2809">10049886</cx:pt>
          <cx:pt idx="2810">15045676</cx:pt>
          <cx:pt idx="2811">50024083</cx:pt>
          <cx:pt idx="2812">23106</cx:pt>
          <cx:pt idx="2813">22770</cx:pt>
          <cx:pt idx="2814">13751</cx:pt>
          <cx:pt idx="2815">1011054</cx:pt>
          <cx:pt idx="2816">5002310</cx:pt>
          <cx:pt idx="2817">6000000</cx:pt>
          <cx:pt idx="2818">14983572</cx:pt>
          <cx:pt idx="2819">19976073</cx:pt>
          <cx:pt idx="2820">4956401</cx:pt>
          <cx:pt idx="2821">4919896</cx:pt>
          <cx:pt idx="2822">37879996</cx:pt>
          <cx:pt idx="2823">866778</cx:pt>
          <cx:pt idx="2824">4857376</cx:pt>
          <cx:pt idx="2825">2835886</cx:pt>
          <cx:pt idx="2826">21800302</cx:pt>
          <cx:pt idx="2827">800000</cx:pt>
          <cx:pt idx="2828">39778599</cx:pt>
          <cx:pt idx="2829">69772969</cx:pt>
          <cx:pt idx="2830">54758461</cx:pt>
          <cx:pt idx="2831">4741987</cx:pt>
          <cx:pt idx="2832">129734803</cx:pt>
          <cx:pt idx="2833">9714482</cx:pt>
          <cx:pt idx="2834">62647540</cx:pt>
          <cx:pt idx="2835">14637490</cx:pt>
          <cx:pt idx="2836">128486</cx:pt>
          <cx:pt idx="2837">598645</cx:pt>
          <cx:pt idx="2838">14589444</cx:pt>
          <cx:pt idx="2839">578527</cx:pt>
          <cx:pt idx="2840">226792</cx:pt>
          <cx:pt idx="2841">9525276</cx:pt>
          <cx:pt idx="2842">8508843</cx:pt>
          <cx:pt idx="2843">4505922</cx:pt>
          <cx:pt idx="2844">3607</cx:pt>
          <cx:pt idx="2845">14500000</cx:pt>
          <cx:pt idx="2846">92900</cx:pt>
          <cx:pt idx="2847">488872</cx:pt>
          <cx:pt idx="2848">19447478</cx:pt>
          <cx:pt idx="2849">54414716</cx:pt>
          <cx:pt idx="2850">131617</cx:pt>
          <cx:pt idx="2851">19316646</cx:pt>
          <cx:pt idx="2852">89296573</cx:pt>
          <cx:pt idx="2853">4291965</cx:pt>
          <cx:pt idx="2854">139259759</cx:pt>
          <cx:pt idx="2855">16252765</cx:pt>
          <cx:pt idx="2856">4235837</cx:pt>
          <cx:pt idx="2857">4234040</cx:pt>
          <cx:pt idx="2858">231417</cx:pt>
          <cx:pt idx="2859">228524</cx:pt>
          <cx:pt idx="2860">225377</cx:pt>
          <cx:pt idx="2861">2201412</cx:pt>
          <cx:pt idx="2862">195888</cx:pt>
          <cx:pt idx="2863">26183197</cx:pt>
          <cx:pt idx="2864">39177541</cx:pt>
          <cx:pt idx="2865">7156725</cx:pt>
          <cx:pt idx="2866">3148482</cx:pt>
          <cx:pt idx="2867">126247</cx:pt>
          <cx:pt idx="2868">9109322</cx:pt>
          <cx:pt idx="2869">69102910</cx:pt>
          <cx:pt idx="2870">14095303</cx:pt>
          <cx:pt idx="2871">1089445</cx:pt>
          <cx:pt idx="2872">29077547</cx:pt>
          <cx:pt idx="2873">71442</cx:pt>
          <cx:pt idx="2874">2060953</cx:pt>
          <cx:pt idx="2875">1055654</cx:pt>
          <cx:pt idx="2876">1046166</cx:pt>
          <cx:pt idx="2877">59035104</cx:pt>
          <cx:pt idx="2878">7017178</cx:pt>
          <cx:pt idx="2879">1987762</cx:pt>
          <cx:pt idx="2880">13973532</cx:pt>
          <cx:pt idx="2881">3958500</cx:pt>
          <cx:pt idx="2882">8888355</cx:pt>
          <cx:pt idx="2883">4884663</cx:pt>
          <cx:pt idx="2884">38966057</cx:pt>
          <cx:pt idx="2885">45860039</cx:pt>
          <cx:pt idx="2886">8855646</cx:pt>
          <cx:pt idx="2887">6855137</cx:pt>
          <cx:pt idx="2888">53846915</cx:pt>
          <cx:pt idx="2889">336456</cx:pt>
          <cx:pt idx="2890">2812029</cx:pt>
          <cx:pt idx="2891">3798532</cx:pt>
          <cx:pt idx="2892">21784432</cx:pt>
          <cx:pt idx="2893">1779284</cx:pt>
          <cx:pt idx="2894">78747585</cx:pt>
          <cx:pt idx="2895">7739049</cx:pt>
          <cx:pt idx="2896">1702277</cx:pt>
          <cx:pt idx="2897">18636537</cx:pt>
          <cx:pt idx="2898">18593156</cx:pt>
          <cx:pt idx="2899">8579684</cx:pt>
          <cx:pt idx="2900">3169424</cx:pt>
          <cx:pt idx="2901">6594136</cx:pt>
          <cx:pt idx="2902">68558662</cx:pt>
          <cx:pt idx="2903">3058380</cx:pt>
          <cx:pt idx="2904">28535768</cx:pt>
          <cx:pt idx="2905">108521835</cx:pt>
          <cx:pt idx="2906">1506998</cx:pt>
          <cx:pt idx="2907">18500966</cx:pt>
          <cx:pt idx="2908">8500000</cx:pt>
          <cx:pt idx="2909">68473360</cx:pt>
          <cx:pt idx="2910">399879</cx:pt>
          <cx:pt idx="2911">352786</cx:pt>
          <cx:pt idx="2912">15561627</cx:pt>
          <cx:pt idx="2913">11326836</cx:pt>
          <cx:pt idx="2914">8326035</cx:pt>
          <cx:pt idx="2915">17324744</cx:pt>
          <cx:pt idx="2916">18324242</cx:pt>
          <cx:pt idx="2917">18298649</cx:pt>
          <cx:pt idx="2918">67286731</cx:pt>
          <cx:pt idx="2919">48265581</cx:pt>
          <cx:pt idx="2920">3247816</cx:pt>
          <cx:pt idx="2921">63224849</cx:pt>
          <cx:pt idx="2922">123207194</cx:pt>
          <cx:pt idx="2923">113165635</cx:pt>
          <cx:pt idx="2924">136432</cx:pt>
          <cx:pt idx="2925">125169</cx:pt>
          <cx:pt idx="2926">8104069</cx:pt>
          <cx:pt idx="2927">3100650</cx:pt>
          <cx:pt idx="2928">23078294</cx:pt>
          <cx:pt idx="2929">8054280</cx:pt>
          <cx:pt idx="2930">8047690</cx:pt>
          <cx:pt idx="2931">13038660</cx:pt>
          <cx:pt idx="2932">2035566</cx:pt>
          <cx:pt idx="2933">23838</cx:pt>
          <cx:pt idx="2934">23091</cx:pt>
          <cx:pt idx="2935">13019253</cx:pt>
          <cx:pt idx="2936">5561</cx:pt>
          <cx:pt idx="2937">13000000</cx:pt>
          <cx:pt idx="2938">8000000</cx:pt>
          <cx:pt idx="2939">8000000</cx:pt>
          <cx:pt idx="2940">4930798</cx:pt>
          <cx:pt idx="2941">22913677</cx:pt>
          <cx:pt idx="2942">5900000</cx:pt>
          <cx:pt idx="2943">860002</cx:pt>
          <cx:pt idx="2944">53789313</cx:pt>
          <cx:pt idx="2945">12782508</cx:pt>
          <cx:pt idx="2946">7774730</cx:pt>
          <cx:pt idx="2947">52752475</cx:pt>
          <cx:pt idx="2948">47748610</cx:pt>
          <cx:pt idx="2949">6734844</cx:pt>
          <cx:pt idx="2950">10696210</cx:pt>
          <cx:pt idx="2951">12693621</cx:pt>
          <cx:pt idx="2952">27667947</cx:pt>
          <cx:pt idx="2953">27663982</cx:pt>
          <cx:pt idx="2954">2104000</cx:pt>
          <cx:pt idx="2955">1075288</cx:pt>
          <cx:pt idx="2956">548934</cx:pt>
          <cx:pt idx="2957">11835</cx:pt>
          <cx:pt idx="2958">37486138</cx:pt>
          <cx:pt idx="2959">2474000</cx:pt>
          <cx:pt idx="2960">48472213</cx:pt>
          <cx:pt idx="2961">14469428</cx:pt>
          <cx:pt idx="2962">447750</cx:pt>
          <cx:pt idx="2963">2412045</cx:pt>
          <cx:pt idx="2964">52397389</cx:pt>
          <cx:pt idx="2965">8396942</cx:pt>
          <cx:pt idx="2966">7382993</cx:pt>
          <cx:pt idx="2967">12372410</cx:pt>
          <cx:pt idx="2968">37339525</cx:pt>
          <cx:pt idx="2969">333976</cx:pt>
          <cx:pt idx="2970">4308981</cx:pt>
          <cx:pt idx="2971">303439</cx:pt>
          <cx:pt idx="2972">17266505</cx:pt>
          <cx:pt idx="2973">261481</cx:pt>
          <cx:pt idx="2974">4734235</cx:pt>
          <cx:pt idx="2975">1227324</cx:pt>
          <cx:pt idx="2976">1200000</cx:pt>
          <cx:pt idx="2977">12189514</cx:pt>
          <cx:pt idx="2978">183662</cx:pt>
          <cx:pt idx="2979">12181484</cx:pt>
          <cx:pt idx="2980">175370</cx:pt>
          <cx:pt idx="2981">1150403</cx:pt>
          <cx:pt idx="2982">141853</cx:pt>
          <cx:pt idx="2983">1110186</cx:pt>
          <cx:pt idx="2984">17104669</cx:pt>
          <cx:pt idx="2985">2086345</cx:pt>
          <cx:pt idx="2986">9059588</cx:pt>
          <cx:pt idx="2987">27053815</cx:pt>
          <cx:pt idx="2988">48856</cx:pt>
          <cx:pt idx="2989">1039869</cx:pt>
          <cx:pt idx="2990">5032496</cx:pt>
          <cx:pt idx="2991">1024175</cx:pt>
          <cx:pt idx="2992">17149</cx:pt>
          <cx:pt idx="2993">57010853</cx:pt>
          <cx:pt idx="2994">32003620</cx:pt>
          <cx:pt idx="2995">7001720</cx:pt>
          <cx:pt idx="2996">16999046</cx:pt>
          <cx:pt idx="2997">46975183</cx:pt>
          <cx:pt idx="2998">1172769</cx:pt>
          <cx:pt idx="2999">1954202</cx:pt>
          <cx:pt idx="3000">1953732</cx:pt>
          <cx:pt idx="3001">16930884</cx:pt>
          <cx:pt idx="3002">16930185</cx:pt>
          <cx:pt idx="3003">31899000</cx:pt>
          <cx:pt idx="3004">5887457</cx:pt>
          <cx:pt idx="3005">49875589</cx:pt>
          <cx:pt idx="3006">6852144</cx:pt>
          <cx:pt idx="3007">6830957</cx:pt>
          <cx:pt idx="3008">13829734</cx:pt>
          <cx:pt idx="3009">98780042</cx:pt>
          <cx:pt idx="3010">1752214</cx:pt>
          <cx:pt idx="3011">113733726</cx:pt>
          <cx:pt idx="3012">1712111</cx:pt>
          <cx:pt idx="3013">5694401</cx:pt>
          <cx:pt idx="3014">9694105</cx:pt>
          <cx:pt idx="3015">4193025</cx:pt>
          <cx:pt idx="3016">671240</cx:pt>
          <cx:pt idx="3017">44665963</cx:pt>
          <cx:pt idx="3018">26616999</cx:pt>
          <cx:pt idx="3019">46611204</cx:pt>
          <cx:pt idx="3020">41609593</cx:pt>
          <cx:pt idx="3021">31598308</cx:pt>
          <cx:pt idx="3022">6563357</cx:pt>
          <cx:pt idx="3023">26525834</cx:pt>
          <cx:pt idx="3024">11508423</cx:pt>
          <cx:pt idx="3025">7486906</cx:pt>
          <cx:pt idx="3026">52474616</cx:pt>
          <cx:pt idx="3027">66462600</cx:pt>
          <cx:pt idx="3028">6462576</cx:pt>
          <cx:pt idx="3029">9430988</cx:pt>
          <cx:pt idx="3030">21426805</cx:pt>
          <cx:pt idx="3031">146405371</cx:pt>
          <cx:pt idx="3032">106369117</cx:pt>
          <cx:pt idx="3033">14337579</cx:pt>
          <cx:pt idx="3034">16323969</cx:pt>
          <cx:pt idx="3035">1294640</cx:pt>
          <cx:pt idx="3036">23292105</cx:pt>
          <cx:pt idx="3037">214966</cx:pt>
          <cx:pt idx="3038">6201757</cx:pt>
          <cx:pt idx="3039">11100000</cx:pt>
          <cx:pt idx="3040">161087183</cx:pt>
          <cx:pt idx="3041">6061759</cx:pt>
          <cx:pt idx="3042">59379</cx:pt>
          <cx:pt idx="3043">31662</cx:pt>
          <cx:pt idx="3044">11030963</cx:pt>
          <cx:pt idx="3045">19348</cx:pt>
          <cx:pt idx="3046">11008432</cx:pt>
          <cx:pt idx="3047">16005978</cx:pt>
          <cx:pt idx="3048">6002756</cx:pt>
          <cx:pt idx="3049">1000000</cx:pt>
          <cx:pt idx="3050">20981633</cx:pt>
          <cx:pt idx="3051">65948711</cx:pt>
          <cx:pt idx="3052">55942830</cx:pt>
          <cx:pt idx="3053">5881504</cx:pt>
          <cx:pt idx="3054">5871603</cx:pt>
          <cx:pt idx="3055">25863915</cx:pt>
          <cx:pt idx="3056">13823741</cx:pt>
          <cx:pt idx="3057">17797316</cx:pt>
          <cx:pt idx="3058">10769960</cx:pt>
          <cx:pt idx="3059">5749134</cx:pt>
          <cx:pt idx="3060">15709385</cx:pt>
          <cx:pt idx="3061">613556</cx:pt>
          <cx:pt idx="3062">529766</cx:pt>
          <cx:pt idx="3063">5480996</cx:pt>
          <cx:pt idx="3064">4435083</cx:pt>
          <cx:pt idx="3065">4414535</cx:pt>
          <cx:pt idx="3066">10911750</cx:pt>
          <cx:pt idx="3067">10400000</cx:pt>
          <cx:pt idx="3068">353743</cx:pt>
          <cx:pt idx="3069">2849142</cx:pt>
          <cx:pt idx="3070">25335935</cx:pt>
          <cx:pt idx="3071">5333658</cx:pt>
          <cx:pt idx="3072">10324441</cx:pt>
          <cx:pt idx="3073">2319187</cx:pt>
          <cx:pt idx="3074">301305</cx:pt>
          <cx:pt idx="3075">12276810</cx:pt>
          <cx:pt idx="3076">20275446</cx:pt>
          <cx:pt idx="3077">274299</cx:pt>
          <cx:pt idx="3078">13248477</cx:pt>
          <cx:pt idx="3079">5217498</cx:pt>
          <cx:pt idx="3080">215185</cx:pt>
          <cx:pt idx="3081">5205343</cx:pt>
          <cx:pt idx="3082">2203641</cx:pt>
          <cx:pt idx="3083">183088</cx:pt>
          <cx:pt idx="3084">25178165</cx:pt>
          <cx:pt idx="3085">169379</cx:pt>
          <cx:pt idx="3086">163591</cx:pt>
          <cx:pt idx="3087">5132655</cx:pt>
          <cx:pt idx="3088">17120019</cx:pt>
          <cx:pt idx="3089">25117498</cx:pt>
          <cx:pt idx="3090">10114315</cx:pt>
          <cx:pt idx="3091">29113588</cx:pt>
          <cx:pt idx="3092">155111815</cx:pt>
          <cx:pt idx="3093">74205</cx:pt>
          <cx:pt idx="3094">1071240</cx:pt>
          <cx:pt idx="3095">10070000</cx:pt>
          <cx:pt idx="3096">46495</cx:pt>
          <cx:pt idx="3097">24044532</cx:pt>
          <cx:pt idx="3098">37035845</cx:pt>
          <cx:pt idx="3099">26435</cx:pt>
          <cx:pt idx="3100">23947</cx:pt>
          <cx:pt idx="3101">20380</cx:pt>
          <cx:pt idx="3102">85017401</cx:pt>
          <cx:pt idx="3103">7927</cx:pt>
          <cx:pt idx="3104">14998070</cx:pt>
          <cx:pt idx="3105">14888028</cx:pt>
          <cx:pt idx="3106">19819494</cx:pt>
          <cx:pt idx="3107">19692608</cx:pt>
          <cx:pt idx="3108">1686429</cx:pt>
          <cx:pt idx="3109">4681503</cx:pt>
          <cx:pt idx="3110">1666262</cx:pt>
          <cx:pt idx="3111">9639242</cx:pt>
          <cx:pt idx="3112">403932</cx:pt>
          <cx:pt idx="3113">3519627</cx:pt>
          <cx:pt idx="3114">134518390</cx:pt>
          <cx:pt idx="3115">3500000</cx:pt>
          <cx:pt idx="3116">6471394</cx:pt>
          <cx:pt idx="3117">22450975</cx:pt>
          <cx:pt idx="3118">8434601</cx:pt>
          <cx:pt idx="3119">375723</cx:pt>
          <cx:pt idx="3120">34350553</cx:pt>
          <cx:pt idx="3121">14334645</cx:pt>
          <cx:pt idx="3122">24332324</cx:pt>
          <cx:pt idx="3123">2315683</cx:pt>
          <cx:pt idx="3124">109306210</cx:pt>
          <cx:pt idx="3125">19294901</cx:pt>
          <cx:pt idx="3126">9286314</cx:pt>
          <cx:pt idx="3127">29247405</cx:pt>
          <cx:pt idx="3128">6239558</cx:pt>
          <cx:pt idx="3129">54222000</cx:pt>
          <cx:pt idx="3130">14208384</cx:pt>
          <cx:pt idx="3131">3203044</cx:pt>
          <cx:pt idx="3132">1197786</cx:pt>
          <cx:pt idx="3133">1181197</cx:pt>
          <cx:pt idx="3134">16640210</cx:pt>
          <cx:pt idx="3135">73548</cx:pt>
          <cx:pt idx="3136">4001121</cx:pt>
          <cx:pt idx="3137">2000000</cx:pt>
          <cx:pt idx="3138">20991497</cx:pt>
          <cx:pt idx="3139">43905746</cx:pt>
          <cx:pt idx="3140">900926</cx:pt>
          <cx:pt idx="3141">883887</cx:pt>
          <cx:pt idx="3142">13763130</cx:pt>
          <cx:pt idx="3143">3749061</cx:pt>
          <cx:pt idx="3144">33643461</cx:pt>
          <cx:pt idx="3145">38590500</cx:pt>
          <cx:pt idx="3146">1569918</cx:pt>
          <cx:pt idx="3147">38553833</cx:pt>
          <cx:pt idx="3148">10544143</cx:pt>
          <cx:pt idx="3149">1984743</cx:pt>
          <cx:pt idx="3150">39440655</cx:pt>
          <cx:pt idx="3151">26404753</cx:pt>
          <cx:pt idx="3152">13391174</cx:pt>
          <cx:pt idx="3153">133382309</cx:pt>
          <cx:pt idx="3154">133375846</cx:pt>
          <cx:pt idx="3155">23360779</cx:pt>
          <cx:pt idx="3156">43337279</cx:pt>
          <cx:pt idx="3157">2326407</cx:pt>
          <cx:pt idx="3158">18317151</cx:pt>
          <cx:pt idx="3159">317040</cx:pt>
          <cx:pt idx="3160">18306166</cx:pt>
          <cx:pt idx="3161">43290977</cx:pt>
          <cx:pt idx="3162">13264986</cx:pt>
          <cx:pt idx="3163">2222647</cx:pt>
          <cx:pt idx="3164">23219748</cx:pt>
          <cx:pt idx="3165">73209340</cx:pt>
          <cx:pt idx="3166">43119879</cx:pt>
          <cx:pt idx="3167">3081925</cx:pt>
          <cx:pt idx="3168">81525</cx:pt>
          <cx:pt idx="3169">43060566</cx:pt>
          <cx:pt idx="3170">5974653</cx:pt>
          <cx:pt idx="3171">27972410</cx:pt>
          <cx:pt idx="3172">7881335</cx:pt>
          <cx:pt idx="3173">336467</cx:pt>
          <cx:pt idx="3174">32800000</cx:pt>
          <cx:pt idx="3175">22770864</cx:pt>
          <cx:pt idx="3176">32741596</cx:pt>
          <cx:pt idx="3177">22717758</cx:pt>
          <cx:pt idx="3178">12712093</cx:pt>
          <cx:pt idx="3179">17596256</cx:pt>
          <cx:pt idx="3180">22531698</cx:pt>
          <cx:pt idx="3181">7496522</cx:pt>
          <cx:pt idx="3182">7434726</cx:pt>
          <cx:pt idx="3183">22433915</cx:pt>
          <cx:pt idx="3184">27400000</cx:pt>
          <cx:pt idx="3185">24375436</cx:pt>
          <cx:pt idx="3186">2353728</cx:pt>
          <cx:pt idx="3187">22326247</cx:pt>
          <cx:pt idx="3188">325491</cx:pt>
          <cx:pt idx="3189">2298191</cx:pt>
          <cx:pt idx="3190">10297897</cx:pt>
          <cx:pt idx="3191">107285004</cx:pt>
          <cx:pt idx="3192">273420</cx:pt>
          <cx:pt idx="3193">14268533</cx:pt>
          <cx:pt idx="3194">4250320</cx:pt>
          <cx:pt idx="3195">2246000</cx:pt>
          <cx:pt idx="3196">220914</cx:pt>
          <cx:pt idx="3197">42194060</cx:pt>
          <cx:pt idx="3198">12188642</cx:pt>
          <cx:pt idx="3199">7156933</cx:pt>
          <cx:pt idx="3200">24127895</cx:pt>
          <cx:pt idx="3201">2119994</cx:pt>
          <cx:pt idx="3202">106869</cx:pt>
          <cx:pt idx="3203">84961</cx:pt>
          <cx:pt idx="3204">4063859</cx:pt>
          <cx:pt idx="3205">12026670</cx:pt>
          <cx:pt idx="3206">66941559</cx:pt>
          <cx:pt idx="3207">10907291</cx:pt>
          <cx:pt idx="3208">1900725</cx:pt>
          <cx:pt idx="3209">11900000</cx:pt>
          <cx:pt idx="3210">31874869</cx:pt>
          <cx:pt idx="3211">11854694</cx:pt>
          <cx:pt idx="3212">16831505</cx:pt>
          <cx:pt idx="3213">29781453</cx:pt>
          <cx:pt idx="3214">5773519</cx:pt>
          <cx:pt idx="3215">1646664</cx:pt>
          <cx:pt idx="3216">11576087</cx:pt>
          <cx:pt idx="3217">31569268</cx:pt>
          <cx:pt idx="3218">131564731</cx:pt>
          <cx:pt idx="3219">1508689</cx:pt>
          <cx:pt idx="3220">4398392</cx:pt>
          <cx:pt idx="3221">36385763</cx:pt>
          <cx:pt idx="3222">1357042</cx:pt>
          <cx:pt idx="3223">1292527</cx:pt>
          <cx:pt idx="3224">229311</cx:pt>
          <cx:pt idx="3225">1183354</cx:pt>
          <cx:pt idx="3226">21176322</cx:pt>
          <cx:pt idx="3227">6144806</cx:pt>
          <cx:pt idx="3228">6109075</cx:pt>
          <cx:pt idx="3229">4064333</cx:pt>
          <cx:pt idx="3230">1064277</cx:pt>
          <cx:pt idx="3231">63260</cx:pt>
          <cx:pt idx="3232">6044618</cx:pt>
          <cx:pt idx="3233">531009</cx:pt>
          <cx:pt idx="3234">1027749</cx:pt>
          <cx:pt idx="3235">20999103</cx:pt>
          <cx:pt idx="3236">10955425</cx:pt>
          <cx:pt idx="3237">35927406</cx:pt>
          <cx:pt idx="3238">8888143</cx:pt>
          <cx:pt idx="3239">882710</cx:pt>
          <cx:pt idx="3240">10880926</cx:pt>
          <cx:pt idx="3241">2840417</cx:pt>
          <cx:pt idx="3242">4839383</cx:pt>
          <cx:pt idx="3243">55808744</cx:pt>
          <cx:pt idx="3244">10719367</cx:pt>
          <cx:pt idx="3245">8712564</cx:pt>
          <cx:pt idx="3246">35707327</cx:pt>
          <cx:pt idx="3247">100685880</cx:pt>
          <cx:pt idx="3248">55585389</cx:pt>
          <cx:pt idx="3249">75573300</cx:pt>
          <cx:pt idx="3250">40559930</cx:pt>
          <cx:pt idx="3251">15523168</cx:pt>
          <cx:pt idx="3252">5516708</cx:pt>
          <cx:pt idx="3253">60507228</cx:pt>
          <cx:pt idx="3254">6498000</cx:pt>
          <cx:pt idx="3255">476270</cx:pt>
          <cx:pt idx="3256">20389967</cx:pt>
          <cx:pt idx="3257">287761</cx:pt>
          <cx:pt idx="3258">30306268</cx:pt>
          <cx:pt idx="3259">305070</cx:pt>
          <cx:pt idx="3260">20302961</cx:pt>
          <cx:pt idx="3261">20300000</cx:pt>
          <cx:pt idx="3262">5300000</cx:pt>
          <cx:pt idx="3263">263365</cx:pt>
          <cx:pt idx="3264">25200412</cx:pt>
          <cx:pt idx="3265">196067</cx:pt>
          <cx:pt idx="3266">4190530</cx:pt>
          <cx:pt idx="3267">146072</cx:pt>
          <cx:pt idx="3268">10134754</cx:pt>
          <cx:pt idx="3269">5128124</cx:pt>
          <cx:pt idx="3270">8119205</cx:pt>
          <cx:pt idx="3271">20113965</cx:pt>
          <cx:pt idx="3272">22108977</cx:pt>
          <cx:pt idx="3273">15081783</cx:pt>
          <cx:pt idx="3274">40076438</cx:pt>
          <cx:pt idx="3275">12561</cx:pt>
          <cx:pt idx="3276">2963012</cx:pt>
          <cx:pt idx="3277">14942422</cx:pt>
          <cx:pt idx="3278">64933670</cx:pt>
          <cx:pt idx="3279">24430272</cx:pt>
          <cx:pt idx="3280">17848322</cx:pt>
          <cx:pt idx="3281">26838389</cx:pt>
          <cx:pt idx="3282">79711678</cx:pt>
          <cx:pt idx="3283">4710455</cx:pt>
          <cx:pt idx="3284">77679638</cx:pt>
          <cx:pt idx="3285">9664316</cx:pt>
          <cx:pt idx="3286">34636443</cx:pt>
          <cx:pt idx="3287">6615578</cx:pt>
          <cx:pt idx="3288">47592825</cx:pt>
          <cx:pt idx="3289">33574332</cx:pt>
          <cx:pt idx="3290">4554569</cx:pt>
          <cx:pt idx="3291">9353573</cx:pt>
          <cx:pt idx="3292">17305211</cx:pt>
          <cx:pt idx="3293">34238611</cx:pt>
          <cx:pt idx="3294">34098563</cx:pt>
          <cx:pt idx="3295">4068087</cx:pt>
          <cx:pt idx="3296">25031037</cx:pt>
          <cx:pt idx="3297">4006906</cx:pt>
          <cx:pt idx="3298">18996755</cx:pt>
          <cx:pt idx="3299">16991902</cx:pt>
          <cx:pt idx="3300">958319</cx:pt>
          <cx:pt idx="3301">10956379</cx:pt>
          <cx:pt idx="3302">36931089</cx:pt>
          <cx:pt idx="3303">56692</cx:pt>
          <cx:pt idx="3304">2869369</cx:pt>
          <cx:pt idx="3305">28837115</cx:pt>
          <cx:pt idx="3306">33828318</cx:pt>
          <cx:pt idx="3307">1796024</cx:pt>
          <cx:pt idx="3308">13782838</cx:pt>
          <cx:pt idx="3309">2708188</cx:pt>
          <cx:pt idx="3310">3707794</cx:pt>
          <cx:pt idx="3311">5654777</cx:pt>
          <cx:pt idx="3312">8535575</cx:pt>
          <cx:pt idx="3313">43532294</cx:pt>
          <cx:pt idx="3314">38509342</cx:pt>
          <cx:pt idx="3315">33472850</cx:pt>
          <cx:pt idx="3316">18438149</cx:pt>
          <cx:pt idx="3317">48430355</cx:pt>
          <cx:pt idx="3318">13401683</cx:pt>
          <cx:pt idx="3319">16377274</cx:pt>
          <cx:pt idx="3320">13303319</cx:pt>
          <cx:pt idx="3321">71148699</cx:pt>
          <cx:pt idx="3322">3073392</cx:pt>
          <cx:pt idx="3323">1050445</cx:pt>
          <cx:pt idx="3324">93050117</cx:pt>
          <cx:pt idx="3325">25900000</cx:pt>
          <cx:pt idx="3326">676698</cx:pt>
          <cx:pt idx="3327">634277</cx:pt>
          <cx:pt idx="3328">7605668</cx:pt>
          <cx:pt idx="3329">43568507</cx:pt>
          <cx:pt idx="3330">72515360</cx:pt>
          <cx:pt idx="3331">107503316</cx:pt>
          <cx:pt idx="3332">62494975</cx:pt>
          <cx:pt idx="3333">127490802</cx:pt>
          <cx:pt idx="3334">7443007</cx:pt>
          <cx:pt idx="3335">14378353</cx:pt>
          <cx:pt idx="3336">42345531</cx:pt>
          <cx:pt idx="3337">67344392</cx:pt>
          <cx:pt idx="3338">3254172</cx:pt>
          <cx:pt idx="3339">35231365</cx:pt>
          <cx:pt idx="3340">77222184</cx:pt>
          <cx:pt idx="3341">5204007</cx:pt>
          <cx:pt idx="3342">12189514</cx:pt>
          <cx:pt idx="3343">27067160</cx:pt>
          <cx:pt idx="3344">45045037</cx:pt>
          <cx:pt idx="3345">154985087</cx:pt>
          <cx:pt idx="3346">1865774</cx:pt>
          <cx:pt idx="3347">36830057</cx:pt>
          <cx:pt idx="3348">51814190</cx:pt>
          <cx:pt idx="3349">11784000</cx:pt>
          <cx:pt idx="3350">1697956</cx:pt>
          <cx:pt idx="3351">81687587</cx:pt>
          <cx:pt idx="3352">56684819</cx:pt>
          <cx:pt idx="3353">11631245</cx:pt>
          <cx:pt idx="3354">18600911</cx:pt>
          <cx:pt idx="3355">126597121</cx:pt>
          <cx:pt idx="3356">6592103</cx:pt>
          <cx:pt idx="3357">1550000</cx:pt>
          <cx:pt idx="3358">26536120</cx:pt>
          <cx:pt idx="3359">5532301</cx:pt>
          <cx:pt idx="3360">1512815</cx:pt>
          <cx:pt idx="3361">4485485</cx:pt>
          <cx:pt idx="3362">4476235</cx:pt>
          <cx:pt idx="3363">4463292</cx:pt>
          <cx:pt idx="3364">26442251</cx:pt>
          <cx:pt idx="3365">11405825</cx:pt>
          <cx:pt idx="3366">6301131</cx:pt>
          <cx:pt idx="3367">36279230</cx:pt>
          <cx:pt idx="3368">11227940</cx:pt>
          <cx:pt idx="3369">26199517</cx:pt>
          <cx:pt idx="3370">1186957</cx:pt>
          <cx:pt idx="3371">101160529</cx:pt>
          <cx:pt idx="3372">10991381</cx:pt>
          <cx:pt idx="3373">15962471</cx:pt>
          <cx:pt idx="3374">20915465</cx:pt>
          <cx:pt idx="3375">871527</cx:pt>
          <cx:pt idx="3376">75817994</cx:pt>
          <cx:pt idx="3377">777423</cx:pt>
          <cx:pt idx="3378">19673424</cx:pt>
          <cx:pt idx="3379">669276</cx:pt>
          <cx:pt idx="3380">10654581</cx:pt>
          <cx:pt idx="3381">65653758</cx:pt>
          <cx:pt idx="3382">15527125</cx:pt>
          <cx:pt idx="3383">85463309</cx:pt>
          <cx:pt idx="3384">25450527</cx:pt>
          <cx:pt idx="3385">45434443</cx:pt>
          <cx:pt idx="3386">410388</cx:pt>
          <cx:pt idx="3387">25407250</cx:pt>
          <cx:pt idx="3388">20400913</cx:pt>
          <cx:pt idx="3389">55350897</cx:pt>
          <cx:pt idx="3390">10268846</cx:pt>
          <cx:pt idx="3391">10214013</cx:pt>
          <cx:pt idx="3392">150167630</cx:pt>
          <cx:pt idx="3393">10139254</cx:pt>
          <cx:pt idx="3394">10137502</cx:pt>
          <cx:pt idx="3395">129115</cx:pt>
          <cx:pt idx="3396">20101861</cx:pt>
          <cx:pt idx="3397">13101142</cx:pt>
          <cx:pt idx="3398">85433</cx:pt>
          <cx:pt idx="3399">10076136</cx:pt>
          <cx:pt idx="3400">13052741</cx:pt>
          <cx:pt idx="3401">52166</cx:pt>
          <cx:pt idx="3402">25052000</cx:pt>
          <cx:pt idx="3403">42880</cx:pt>
          <cx:pt idx="3404">41229</cx:pt>
          <cx:pt idx="3405">32645</cx:pt>
          <cx:pt idx="3406">75030163</cx:pt>
          <cx:pt idx="3407">23000</cx:pt>
          <cx:pt idx="3408">20218</cx:pt>
          <cx:pt idx="3409">5005883</cx:pt>
          <cx:pt idx="3410">4756</cx:pt>
          <cx:pt idx="3411">6105175</cx:pt>
          <cx:pt idx="3412">14967182</cx:pt>
          <cx:pt idx="3413">4777007</cx:pt>
          <cx:pt idx="3414">2775593</cx:pt>
          <cx:pt idx="3415">19719930</cx:pt>
          <cx:pt idx="3416">9589875</cx:pt>
          <cx:pt idx="3417">480314</cx:pt>
          <cx:pt idx="3418">47456450</cx:pt>
          <cx:pt idx="3419">14448589</cx:pt>
          <cx:pt idx="3420">8406264</cx:pt>
          <cx:pt idx="3421">39380442</cx:pt>
          <cx:pt idx="3422">57366262</cx:pt>
          <cx:pt idx="3423">14358033</cx:pt>
          <cx:pt idx="3424">24343673</cx:pt>
          <cx:pt idx="3425">12339633</cx:pt>
          <cx:pt idx="3426">24276500</cx:pt>
          <cx:pt idx="3427">134904</cx:pt>
          <cx:pt idx="3428">119922</cx:pt>
          <cx:pt idx="3429">118099659</cx:pt>
          <cx:pt idx="3430">24006726</cx:pt>
          <cx:pt idx="3431">6923891</cx:pt>
          <cx:pt idx="3432">13838130</cx:pt>
          <cx:pt idx="3433">3752725</cx:pt>
          <cx:pt idx="3434">630779</cx:pt>
          <cx:pt idx="3435">43575716</cx:pt>
          <cx:pt idx="3436">3517797</cx:pt>
          <cx:pt idx="3437">499263</cx:pt>
          <cx:pt idx="3438">4496583</cx:pt>
          <cx:pt idx="3439">43426961</cx:pt>
          <cx:pt idx="3440">13395939</cx:pt>
          <cx:pt idx="3441">375474</cx:pt>
          <cx:pt idx="3442">8324748</cx:pt>
          <cx:pt idx="3443">53215979</cx:pt>
          <cx:pt idx="3444">13208023</cx:pt>
          <cx:pt idx="3445">33201661</cx:pt>
          <cx:pt idx="3446">23159305</cx:pt>
          <cx:pt idx="3447">8129455</cx:pt>
          <cx:pt idx="3448">1089365</cx:pt>
          <cx:pt idx="3449">7948159</cx:pt>
          <cx:pt idx="3450">22843047</cx:pt>
          <cx:pt idx="3451">763044</cx:pt>
          <cx:pt idx="3452">7689458</cx:pt>
          <cx:pt idx="3453">72660029</cx:pt>
          <cx:pt idx="3454">7659747</cx:pt>
          <cx:pt idx="3455">32522352</cx:pt>
          <cx:pt idx="3456">7458269</cx:pt>
          <cx:pt idx="3457">31199215</cx:pt>
          <cx:pt idx="3458">47379090</cx:pt>
          <cx:pt idx="3459">10300000</cx:pt>
          <cx:pt idx="3460">42272747</cx:pt>
          <cx:pt idx="3461">32122249</cx:pt>
          <cx:pt idx="3462">42044321</cx:pt>
          <cx:pt idx="3463">29580087</cx:pt>
          <cx:pt idx="3464">21557240</cx:pt>
          <cx:pt idx="3465">6543194</cx:pt>
          <cx:pt idx="3466">6448817</cx:pt>
          <cx:pt idx="3467">40932372</cx:pt>
          <cx:pt idx="3468">2428883</cx:pt>
          <cx:pt idx="3469">104374107</cx:pt>
          <cx:pt idx="3470">4357000</cx:pt>
          <cx:pt idx="3471">61355436</cx:pt>
          <cx:pt idx="3472">23324666</cx:pt>
          <cx:pt idx="3473">16295774</cx:pt>
          <cx:pt idx="3474">21283440</cx:pt>
          <cx:pt idx="3475">31165421</cx:pt>
          <cx:pt idx="3476">31111260</cx:pt>
          <cx:pt idx="3477">111110575</cx:pt>
          <cx:pt idx="3478">36064910</cx:pt>
          <cx:pt idx="3479">23020488</cx:pt>
          <cx:pt idx="3480">2899970</cx:pt>
          <cx:pt idx="3481">25857987</cx:pt>
          <cx:pt idx="3482">5709616</cx:pt>
          <cx:pt idx="3483">30695227</cx:pt>
          <cx:pt idx="3484">50628009</cx:pt>
          <cx:pt idx="3485">626809</cx:pt>
          <cx:pt idx="3486">10556196</cx:pt>
          <cx:pt idx="3487">537580</cx:pt>
          <cx:pt idx="3488">10431220</cx:pt>
          <cx:pt idx="3489">10326062</cx:pt>
          <cx:pt idx="3490">15279680</cx:pt>
          <cx:pt idx="3491">127437</cx:pt>
          <cx:pt idx="3492">35096190</cx:pt>
          <cx:pt idx="3493">30063805</cx:pt>
          <cx:pt idx="3494">25040293</cx:pt>
          <cx:pt idx="3495">7871693</cx:pt>
          <cx:pt idx="3496">64685359</cx:pt>
          <cx:pt idx="3497">4651977</cx:pt>
          <cx:pt idx="3498">19593740</cx:pt>
          <cx:pt idx="3499">19445217</cx:pt>
          <cx:pt idx="3500">119420252</cx:pt>
          <cx:pt idx="3501">29374178</cx:pt>
          <cx:pt idx="3502">1304837</cx:pt>
          <cx:pt idx="3503">4280577</cx:pt>
          <cx:pt idx="3504">29136626</cx:pt>
          <cx:pt idx="3505">19118247</cx:pt>
          <cx:pt idx="3506">64286</cx:pt>
          <cx:pt idx="3507">89021735</cx:pt>
          <cx:pt idx="3508">3904982</cx:pt>
          <cx:pt idx="3509">60874615</cx:pt>
          <cx:pt idx="3510">10640645</cx:pt>
          <cx:pt idx="3511">3562749</cx:pt>
          <cx:pt idx="3512">13560960</cx:pt>
          <cx:pt idx="3513">63540020</cx:pt>
          <cx:pt idx="3514">25528495</cx:pt>
          <cx:pt idx="3515">6482195</cx:pt>
          <cx:pt idx="3516">13376506</cx:pt>
          <cx:pt idx="3517">168368427</cx:pt>
          <cx:pt idx="3518">38345403</cx:pt>
          <cx:pt idx="3519">28328132</cx:pt>
          <cx:pt idx="3520">48291624</cx:pt>
          <cx:pt idx="3521">58229120</cx:pt>
          <cx:pt idx="3522">58220776</cx:pt>
          <cx:pt idx="3523">2975649</cx:pt>
          <cx:pt idx="3524">37901509</cx:pt>
          <cx:pt idx="3525">37760080</cx:pt>
          <cx:pt idx="3526">33685268</cx:pt>
          <cx:pt idx="3527">67631157</cx:pt>
          <cx:pt idx="3528">32598931</cx:pt>
          <cx:pt idx="3529">7564000</cx:pt>
          <cx:pt idx="3530">35324232</cx:pt>
          <cx:pt idx="3531">17300889</cx:pt>
          <cx:pt idx="3532">7268659</cx:pt>
          <cx:pt idx="3533">2221994</cx:pt>
          <cx:pt idx="3534">32178777</cx:pt>
          <cx:pt idx="3535">67155742</cx:pt>
          <cx:pt idx="3536">128978</cx:pt>
          <cx:pt idx="3537">17114882</cx:pt>
          <cx:pt idx="3538">99462</cx:pt>
          <cx:pt idx="3539">1027119</cx:pt>
          <cx:pt idx="3540">2000000</cx:pt>
          <cx:pt idx="3541">66862068</cx:pt>
          <cx:pt idx="3542">16671505</cx:pt>
          <cx:pt idx="3543">26616590</cx:pt>
          <cx:pt idx="3544">41523271</cx:pt>
          <cx:pt idx="3545">111505642</cx:pt>
          <cx:pt idx="3546">21413502</cx:pt>
          <cx:pt idx="3547">51396781</cx:pt>
          <cx:pt idx="3548">26288320</cx:pt>
          <cx:pt idx="3549">6114237</cx:pt>
          <cx:pt idx="3550">166112167</cx:pt>
          <cx:pt idx="3551">26082914</cx:pt>
          <cx:pt idx="3552">31054924</cx:pt>
          <cx:pt idx="3553">2954405</cx:pt>
          <cx:pt idx="3554">85884815</cx:pt>
          <cx:pt idx="3555">5773519</cx:pt>
          <cx:pt idx="3556">5702083</cx:pt>
          <cx:pt idx="3557">81638674</cx:pt>
          <cx:pt idx="3558">20550712</cx:pt>
          <cx:pt idx="3559">20488579</cx:pt>
          <cx:pt idx="3560">7204138</cx:pt>
          <cx:pt idx="3561">183125</cx:pt>
          <cx:pt idx="3562">2126511</cx:pt>
          <cx:pt idx="3563">1068392</cx:pt>
          <cx:pt idx="3564">50016394</cx:pt>
          <cx:pt idx="3565">15593</cx:pt>
          <cx:pt idx="3566">4091</cx:pt>
          <cx:pt idx="3567">876671</cx:pt>
          <cx:pt idx="3568">58867694</cx:pt>
          <cx:pt idx="3569">9652000</cx:pt>
          <cx:pt idx="3570">34566746</cx:pt>
          <cx:pt idx="3571">4563029</cx:pt>
          <cx:pt idx="3572">39442871</cx:pt>
          <cx:pt idx="3573">39251128</cx:pt>
          <cx:pt idx="3574">1190018</cx:pt>
          <cx:pt idx="3575">14131298</cx:pt>
          <cx:pt idx="3576">114053579</cx:pt>
          <cx:pt idx="3577">33927476</cx:pt>
          <cx:pt idx="3578">5664251</cx:pt>
          <cx:pt idx="3579">18573791</cx:pt>
          <cx:pt idx="3580">33105600</cx:pt>
          <cx:pt idx="3581">31051126</cx:pt>
          <cx:pt idx="3582">28045540</cx:pt>
          <cx:pt idx="3583">22723</cx:pt>
          <cx:pt idx="3584">36976367</cx:pt>
          <cx:pt idx="3585">40911830</cx:pt>
          <cx:pt idx="3586">12870569</cx:pt>
          <cx:pt idx="3587">32616869</cx:pt>
          <cx:pt idx="3588">14567883</cx:pt>
          <cx:pt idx="3589">10539414</cx:pt>
          <cx:pt idx="3590">22518325</cx:pt>
          <cx:pt idx="3591">22362500</cx:pt>
          <cx:pt idx="3592">7262288</cx:pt>
          <cx:pt idx="3593">41814863</cx:pt>
          <cx:pt idx="3594">29655590</cx:pt>
          <cx:pt idx="3595">64572496</cx:pt>
          <cx:pt idx="3596">6565495</cx:pt>
          <cx:pt idx="3597">1500000</cx:pt>
          <cx:pt idx="3598">46440491</cx:pt>
          <cx:pt idx="3599">16264475</cx:pt>
          <cx:pt idx="3600">1206135</cx:pt>
          <cx:pt idx="3601">71017784</cx:pt>
          <cx:pt idx="3602">5899797</cx:pt>
          <cx:pt idx="3603">5773519</cx:pt>
          <cx:pt idx="3604">10706786</cx:pt>
          <cx:pt idx="3605">668171</cx:pt>
          <cx:pt idx="3606">652526</cx:pt>
          <cx:pt idx="3607">623374</cx:pt>
          <cx:pt idx="3608">511920</cx:pt>
          <cx:pt idx="3609">25472967</cx:pt>
          <cx:pt idx="3610">35286428</cx:pt>
          <cx:pt idx="3611">40198710</cx:pt>
          <cx:pt idx="3612">30157016</cx:pt>
          <cx:pt idx="3613">121972</cx:pt>
          <cx:pt idx="3614">84961</cx:pt>
          <cx:pt idx="3615">77231</cx:pt>
          <cx:pt idx="3616">9795017</cx:pt>
          <cx:pt idx="3617">19781879</cx:pt>
          <cx:pt idx="3618">4584886</cx:pt>
          <cx:pt idx="3619">9528092</cx:pt>
          <cx:pt idx="3620">24520892</cx:pt>
          <cx:pt idx="3621">59475623</cx:pt>
          <cx:pt idx="3622">76418654</cx:pt>
          <cx:pt idx="3623">1260917</cx:pt>
          <cx:pt idx="3624">2208939</cx:pt>
          <cx:pt idx="3625">11146409</cx:pt>
          <cx:pt idx="3626">28965197</cx:pt>
          <cx:pt idx="3627">8742261</cx:pt>
          <cx:pt idx="3628">58607007</cx:pt>
          <cx:pt idx="3629">58401464</cx:pt>
          <cx:pt idx="3630">103400692</cx:pt>
          <cx:pt idx="3631">8355815</cx:pt>
          <cx:pt idx="3632">133228348</cx:pt>
          <cx:pt idx="3633">28031250</cx:pt>
          <cx:pt idx="3634">37754208</cx:pt>
          <cx:pt idx="3635">37600435</cx:pt>
          <cx:pt idx="3636">15519841</cx:pt>
          <cx:pt idx="3637">107515297</cx:pt>
          <cx:pt idx="3638">17281832</cx:pt>
          <cx:pt idx="3639">102176165</cx:pt>
          <cx:pt idx="3640">2154540</cx:pt>
          <cx:pt idx="3641">11466088</cx:pt>
          <cx:pt idx="3642">6291602</cx:pt>
          <cx:pt idx="3643">6200756</cx:pt>
          <cx:pt idx="3644">56114221</cx:pt>
          <cx:pt idx="3645">36073232</cx:pt>
          <cx:pt idx="3646">19059018</cx:pt>
          <cx:pt idx="3647">66002193</cx:pt>
          <cx:pt idx="3648">7000000</cx:pt>
          <cx:pt idx="3649">27796042</cx:pt>
          <cx:pt idx="3650">19548064</cx:pt>
          <cx:pt idx="3651">10499968</cx:pt>
          <cx:pt idx="3652">5359774</cx:pt>
          <cx:pt idx="3653">45356386</cx:pt>
          <cx:pt idx="3654">25121291</cx:pt>
          <cx:pt idx="3655">25093607</cx:pt>
          <cx:pt idx="3656">200074175</cx:pt>
          <cx:pt idx="3657">30013346</cx:pt>
          <cx:pt idx="3658">35000629</cx:pt>
          <cx:pt idx="3659">54700065</cx:pt>
          <cx:pt idx="3660">24407944</cx:pt>
          <cx:pt idx="3661">14294842</cx:pt>
          <cx:pt idx="3662">14218868</cx:pt>
          <cx:pt idx="3663">80050171</cx:pt>
          <cx:pt idx="3664">179020854</cx:pt>
          <cx:pt idx="3665">14018364</cx:pt>
          <cx:pt idx="3666">55673333</cx:pt>
          <cx:pt idx="3667">5755286</cx:pt>
          <cx:pt idx="3668">13082288</cx:pt>
          <cx:pt idx="3669">32940507</cx:pt>
          <cx:pt idx="3670">37899638</cx:pt>
          <cx:pt idx="3671">32885565</cx:pt>
          <cx:pt idx="3672">42877165</cx:pt>
          <cx:pt idx="3673">102678089</cx:pt>
          <cx:pt idx="3674">57637485</cx:pt>
          <cx:pt idx="3675">9483821</cx:pt>
          <cx:pt idx="3676">7221458</cx:pt>
          <cx:pt idx="3677">17218080</cx:pt>
          <cx:pt idx="3678">12065985</cx:pt>
          <cx:pt idx="3679">47000000</cx:pt>
          <cx:pt idx="3680">11802056</cx:pt>
          <cx:pt idx="3681">15738632</cx:pt>
          <cx:pt idx="3682">5660084</cx:pt>
          <cx:pt idx="3683">83348920</cx:pt>
          <cx:pt idx="3684">886410</cx:pt>
          <cx:pt idx="3685">50802661</cx:pt>
          <cx:pt idx="3686">5600000</cx:pt>
          <cx:pt idx="3687">38542418</cx:pt>
          <cx:pt idx="3688">65452312</cx:pt>
          <cx:pt idx="3689">150350192</cx:pt>
          <cx:pt idx="3690">10166502</cx:pt>
          <cx:pt idx="3691">99147</cx:pt>
          <cx:pt idx="3692">40048332</cx:pt>
          <cx:pt idx="3693">22451</cx:pt>
          <cx:pt idx="3694">26000610</cx:pt>
          <cx:pt idx="3695">34543701</cx:pt>
          <cx:pt idx="3696">4535117</cx:pt>
          <cx:pt idx="3697">19406406</cx:pt>
          <cx:pt idx="3698">104383624</cx:pt>
          <cx:pt idx="3699">35168677</cx:pt>
          <cx:pt idx="3700">19076815</cx:pt>
          <cx:pt idx="3701">43982842</cx:pt>
          <cx:pt idx="3702">18821279</cx:pt>
          <cx:pt idx="3703">13750556</cx:pt>
          <cx:pt idx="3704">18472363</cx:pt>
          <cx:pt idx="3705">58183966</cx:pt>
          <cx:pt idx="3706">33048353</cx:pt>
          <cx:pt idx="3707">83024900</cx:pt>
          <cx:pt idx="3708">22751979</cx:pt>
          <cx:pt idx="3709">32694788</cx:pt>
          <cx:pt idx="3710">47474112</cx:pt>
          <cx:pt idx="3711">27356090</cx:pt>
          <cx:pt idx="3712">6998324</cx:pt>
          <cx:pt idx="3713">31494270</cx:pt>
          <cx:pt idx="3714">16088610</cx:pt>
          <cx:pt idx="3715">21009180</cx:pt>
          <cx:pt idx="3716">130468626</cx:pt>
          <cx:pt idx="3717">10014234</cx:pt>
          <cx:pt idx="3718">6768055</cx:pt>
          <cx:pt idx="3719">64736114</cx:pt>
          <cx:pt idx="3720">44606335</cx:pt>
          <cx:pt idx="3721">4426297</cx:pt>
          <cx:pt idx="3722">124051759</cx:pt>
          <cx:pt idx="3723">124051759</cx:pt>
          <cx:pt idx="3724">18990542</cx:pt>
          <cx:pt idx="3725">18947630</cx:pt>
          <cx:pt idx="3726">93926386</cx:pt>
          <cx:pt idx="3727">113745408</cx:pt>
          <cx:pt idx="3728">3675072</cx:pt>
          <cx:pt idx="3729">13596911</cx:pt>
          <cx:pt idx="3730">48068396</cx:pt>
          <cx:pt idx="3731">77564037</cx:pt>
          <cx:pt idx="3732">2175312</cx:pt>
          <cx:pt idx="3733">21471685</cx:pt>
          <cx:pt idx="3734">24985612</cx:pt>
          <cx:pt idx="3735">20950820</cx:pt>
          <cx:pt idx="3736">872643</cx:pt>
          <cx:pt idx="3737">200807262</cx:pt>
          <cx:pt idx="3738">66637</cx:pt>
          <cx:pt idx="3739">50026353</cx:pt>
          <cx:pt idx="3740">19480739</cx:pt>
          <cx:pt idx="3741">39292022</cx:pt>
          <cx:pt idx="3742">28772222</cx:pt>
          <cx:pt idx="3743">68642452</cx:pt>
          <cx:pt idx="3744">8460990</cx:pt>
          <cx:pt idx="3745">18318000</cx:pt>
          <cx:pt idx="3746">38120554</cx:pt>
          <cx:pt idx="3747">7916887</cx:pt>
          <cx:pt idx="3748">137850096</cx:pt>
          <cx:pt idx="3749">37707719</cx:pt>
          <cx:pt idx="3750">17593391</cx:pt>
          <cx:pt idx="3751">17473245</cx:pt>
          <cx:pt idx="3752">102315545</cx:pt>
          <cx:pt idx="3753">7097125</cx:pt>
          <cx:pt idx="3754">1987287</cx:pt>
          <cx:pt idx="3755">5932060</cx:pt>
          <cx:pt idx="3756">15071514</cx:pt>
          <cx:pt idx="3757">5851188</cx:pt>
          <cx:pt idx="3758">79566871</cx:pt>
          <cx:pt idx="3759">20315324</cx:pt>
          <cx:pt idx="3760">6167817</cx:pt>
          <cx:pt idx="3761">72413</cx:pt>
          <cx:pt idx="3762">35024475</cx:pt>
          <cx:pt idx="3763">162</cx:pt>
          <cx:pt idx="3764">34964818</cx:pt>
          <cx:pt idx="3765">89732035</cx:pt>
          <cx:pt idx="3766">83640426</cx:pt>
          <cx:pt idx="3767">47952020</cx:pt>
          <cx:pt idx="3768">42776259</cx:pt>
          <cx:pt idx="3769">82161969</cx:pt>
          <cx:pt idx="3770">96734</cx:pt>
          <cx:pt idx="3771">26871</cx:pt>
          <cx:pt idx="3772">617840</cx:pt>
          <cx:pt idx="3773">24004159</cx:pt>
          <cx:pt idx="3774">30651422</cx:pt>
          <cx:pt idx="3775">60522097</cx:pt>
          <cx:pt idx="3776">5409517</cx:pt>
          <cx:pt idx="3777">22406362</cx:pt>
          <cx:pt idx="3778">13401683</cx:pt>
          <cx:pt idx="3779">63992328</cx:pt>
          <cx:pt idx="3780">78845130</cx:pt>
          <cx:pt idx="3781">4835968</cx:pt>
          <cx:pt idx="3782">35799026</cx:pt>
          <cx:pt idx="3783">47396698</cx:pt>
          <cx:pt idx="3784">125320003</cx:pt>
          <cx:pt idx="3785">100289690</cx:pt>
          <cx:pt idx="3786">15131330</cx:pt>
          <cx:pt idx="3787">65007045</cx:pt>
          <cx:pt idx="3788">43929341</cx:pt>
          <cx:pt idx="3789">17176900</cx:pt>
          <cx:pt idx="3790">73103784</cx:pt>
          <cx:pt idx="3791">30093107</cx:pt>
          <cx:pt idx="3792">100189501</cx:pt>
          <cx:pt idx="3793">27098580</cx:pt>
          <cx:pt idx="3794">56114221</cx:pt>
          <cx:pt idx="3795">49551662</cx:pt>
          <cx:pt idx="3796">11000000</cx:pt>
          <cx:pt idx="3797">3335839</cx:pt>
          <cx:pt idx="3798">18112929</cx:pt>
          <cx:pt idx="3799">37567440</cx:pt>
          <cx:pt idx="3800">141614023</cx:pt>
          <cx:pt idx="3801">116593191</cx:pt>
          <cx:pt idx="3802">1891821</cx:pt>
          <cx:pt idx="3803">35617599</cx:pt>
          <cx:pt idx="3804">64459316</cx:pt>
          <cx:pt idx="3805">88246220</cx:pt>
          <cx:pt idx="3806">63143812</cx:pt>
          <cx:pt idx="3807">52792307</cx:pt>
          <cx:pt idx="3808">190562</cx:pt>
          <cx:pt idx="3809">17010646</cx:pt>
          <cx:pt idx="3810">61937495</cx:pt>
          <cx:pt idx="3811">101785482</cx:pt>
          <cx:pt idx="3812">10200000</cx:pt>
          <cx:pt idx="3813">16123851</cx:pt>
          <cx:pt idx="3814">30212620</cx:pt>
          <cx:pt idx="3815">49392095</cx:pt>
          <cx:pt idx="3816">13622333</cx:pt>
          <cx:pt idx="3817">23014504</cx:pt>
          <cx:pt idx="3818">76846624</cx:pt>
          <cx:pt idx="3819">31691811</cx:pt>
          <cx:pt idx="3820">6409206</cx:pt>
          <cx:pt idx="3821">105219735</cx:pt>
          <cx:pt idx="3822">4411102</cx:pt>
          <cx:pt idx="3823">73820094</cx:pt>
          <cx:pt idx="3824">33592415</cx:pt>
          <cx:pt idx="3825">93417865</cx:pt>
          <cx:pt idx="3826">61656849</cx:pt>
          <cx:pt idx="3827">1339152</cx:pt>
          <cx:pt idx="3828">60655503</cx:pt>
          <cx:pt idx="3829">214202</cx:pt>
          <cx:pt idx="3830">119841</cx:pt>
          <cx:pt idx="3831">9213</cx:pt>
          <cx:pt idx="3832">7825820</cx:pt>
          <cx:pt idx="3833">31704416</cx:pt>
          <cx:pt idx="3834">32131830</cx:pt>
          <cx:pt idx="3835">31141074</cx:pt>
          <cx:pt idx="3836">90755643</cx:pt>
          <cx:pt idx="3837">70083519</cx:pt>
          <cx:pt idx="3838">46978995</cx:pt>
          <cx:pt idx="3839">34964818</cx:pt>
          <cx:pt idx="3840">1050600</cx:pt>
          <cx:pt idx="3841">6712451</cx:pt>
          <cx:pt idx="3842">34293771</cx:pt>
          <cx:pt idx="3843">11560259</cx:pt>
          <cx:pt idx="3844">49874933</cx:pt>
          <cx:pt idx="3845">89289910</cx:pt>
          <cx:pt idx="3846">11806119</cx:pt>
          <cx:pt idx="3847">21379315</cx:pt>
          <cx:pt idx="3848">47375327</cx:pt>
          <cx:pt idx="3849">65171860</cx:pt>
          <cx:pt idx="3850">38297305</cx:pt>
          <cx:pt idx="3851">45250</cx:pt>
          <cx:pt idx="3852">65173160</cx:pt>
          <cx:pt idx="3853">992238</cx:pt>
          <cx:pt idx="3854">92401</cx:pt>
          <cx:pt idx="3855">665426</cx:pt>
          <cx:pt idx="3856">9628751</cx:pt>
          <cx:pt idx="3857">73058679</cx:pt>
          <cx:pt idx="3858">14252830</cx:pt>
          <cx:pt idx="3859">1689999</cx:pt>
          <cx:pt idx="3860">101228</cx:pt>
          <cx:pt idx="3861">18208078</cx:pt>
          <cx:pt idx="3862">19281235</cx:pt>
          <cx:pt idx="3863">13753931</cx:pt>
          <cx:pt idx="3864">10137232</cx:pt>
          <cx:pt idx="3865">223878</cx:pt>
          <cx:pt idx="3866">18653746</cx:pt>
          <cx:pt idx="3867">5694308</cx:pt>
          <cx:pt idx="3868">1420578</cx:pt>
          <cx:pt idx="3869">15447</cx:pt>
          <cx:pt idx="3870">3629758</cx:pt>
          <cx:pt idx="3871">43853424</cx:pt>
          <cx:pt idx="3872">86049418</cx:pt>
          <cx:pt idx="3873">12570442</cx:pt>
          <cx:pt idx="3874">444044</cx:pt>
          <cx:pt idx="3875">18272447</cx:pt>
        </cx:lvl>
      </cx:numDim>
    </cx:data>
    <cx:data id="1">
      <cx:strDim type="cat">
        <cx:f>'Budget Analysis'!$B$2:$B$3877</cx:f>
        <cx:lvl ptCount="3876">
          <cx:pt idx="0"> $8,70,00,000 </cx:pt>
          <cx:pt idx="1"> $23,70,00,000 </cx:pt>
          <cx:pt idx="2"> $15,00,00,000 </cx:pt>
          <cx:pt idx="3"> $20,00,00,000 </cx:pt>
          <cx:pt idx="4"> $1,30,00,000 </cx:pt>
          <cx:pt idx="5"> $1,20,00,000 </cx:pt>
          <cx:pt idx="6"> $22,00,00,000 </cx:pt>
          <cx:pt idx="7"> $6,00,00,000 </cx:pt>
          <cx:pt idx="8"> $11,50,00,000 </cx:pt>
          <cx:pt idx="9"> $18,50,00,000 </cx:pt>
          <cx:pt idx="10"> $8,00,00,000 </cx:pt>
          <cx:pt idx="11"> $2,80,00,000 </cx:pt>
          <cx:pt idx="12"> $50,00,000 </cx:pt>
          <cx:pt idx="13"> $50,00,000 </cx:pt>
          <cx:pt idx="14"> $8,00,00,000 </cx:pt>
          <cx:pt idx="15"> $6,50,00,000 </cx:pt>
          <cx:pt idx="16"> $3,50,00,000 </cx:pt>
          <cx:pt idx="17"> $6,00,00,000 </cx:pt>
          <cx:pt idx="18"> $5,50,00,000 </cx:pt>
          <cx:pt idx="19"> $95,00,000 </cx:pt>
          <cx:pt idx="20"> $13,00,00,000 </cx:pt>
          <cx:pt idx="21"> $7,60,00,000 </cx:pt>
          <cx:pt idx="22"> $9,40,00,000 </cx:pt>
          <cx:pt idx="23"> $1,50,00,000 </cx:pt>
          <cx:pt idx="24"> $3,50,00,000 </cx:pt>
          <cx:pt idx="25"> $5,80,00,000 </cx:pt>
          <cx:pt idx="26"> $11,30,00,000 </cx:pt>
          <cx:pt idx="27"> $13,90,00,000 </cx:pt>
          <cx:pt idx="28"> $3,20,00,000 </cx:pt>
          <cx:pt idx="29"> $7,50,00,000 </cx:pt>
          <cx:pt idx="30"> $15,00,00,000 </cx:pt>
          <cx:pt idx="31"> $5,00,00,000 </cx:pt>
          <cx:pt idx="32"> $9,40,00,000 </cx:pt>
          <cx:pt idx="33"> $1,40,00,000 </cx:pt>
          <cx:pt idx="34"> $5,20,00,000 </cx:pt>
          <cx:pt idx="35"> $8,12,00,000 </cx:pt>
          <cx:pt idx="36"> $4,40,00,000 </cx:pt>
          <cx:pt idx="37"> $70,00,000 </cx:pt>
          <cx:pt idx="38"> $30,00,000 </cx:pt>
          <cx:pt idx="39"> $7,50,00,000 </cx:pt>
          <cx:pt idx="40"> $2,20,00,000 </cx:pt>
          <cx:pt idx="41"> $3,60,00,000 </cx:pt>
          <cx:pt idx="42"> $1,70,00,000 </cx:pt>
          <cx:pt idx="43"> $5,20,00,000 </cx:pt>
          <cx:pt idx="44"> $3,60,00,000 </cx:pt>
          <cx:pt idx="45"> $30,00,000 </cx:pt>
          <cx:pt idx="46"> $20,00,00,000 </cx:pt>
          <cx:pt idx="47"> $6,50,00,000 </cx:pt>
          <cx:pt idx="48"> $12,50,00,000 </cx:pt>
          <cx:pt idx="49"> $20,00,00,000 </cx:pt>
          <cx:pt idx="50"> $25,00,00,000 </cx:pt>
          <cx:pt idx="51"> $11,00,00,000 </cx:pt>
          <cx:pt idx="52"> $20,00,00,000 </cx:pt>
          <cx:pt idx="53"> $25,00,00,000 </cx:pt>
          <cx:pt idx="54"> $22,50,00,000 </cx:pt>
          <cx:pt idx="55"> $50,00,000 </cx:pt>
          <cx:pt idx="56"> $85,00,000 </cx:pt>
          <cx:pt idx="57"> $11,50,00,000 </cx:pt>
          <cx:pt idx="58"> $3,80,00,000 </cx:pt>
          <cx:pt idx="59"> $2,40,00,000 </cx:pt>
          <cx:pt idx="60"> $60,00,000 </cx:pt>
          <cx:pt idx="61"> $12,50,00,000 </cx:pt>
          <cx:pt idx="62"> $2,70,00,000 </cx:pt>
          <cx:pt idx="63"> $1,00,00,000 </cx:pt>
          <cx:pt idx="64"> $2,00,00,000 </cx:pt>
          <cx:pt idx="65"> $17,50,00,000 </cx:pt>
          <cx:pt idx="66"> $3,00,00,000 </cx:pt>
          <cx:pt idx="67"> $3,30,00,000 </cx:pt>
          <cx:pt idx="68"> $6,80,00,000 </cx:pt>
          <cx:pt idx="69"> $7,50,00,000 </cx:pt>
          <cx:pt idx="70"> $17,50,00,000 </cx:pt>
          <cx:pt idx="71"> $40,00,000 </cx:pt>
          <cx:pt idx="72"> $14,00,00,000 </cx:pt>
          <cx:pt idx="73"> $6,50,00,000 </cx:pt>
          <cx:pt idx="74"> $2,95,00,000 </cx:pt>
          <cx:pt idx="75"> $11,50,00,000 </cx:pt>
          <cx:pt idx="76"> $8,00,00,000 </cx:pt>
          <cx:pt idx="77"> $33,00,000 </cx:pt>
          <cx:pt idx="78"> $60,00,000 </cx:pt>
          <cx:pt idx="79"> $20,00,00,000 </cx:pt>
          <cx:pt idx="80"> $85,00,000 </cx:pt>
          <cx:pt idx="81"> $7,15,00,000 </cx:pt>
          <cx:pt idx="82"> $12,00,00,000 </cx:pt>
          <cx:pt idx="83"> $12,00,00,000 </cx:pt>
          <cx:pt idx="84"> $2,00,00,000 </cx:pt>
          <cx:pt idx="85"> $2,20,00,000 </cx:pt>
          <cx:pt idx="86"> $15,00,00,000 </cx:pt>
          <cx:pt idx="87"> $4,20,00,000 </cx:pt>
          <cx:pt idx="88"> $5,96,60,000 </cx:pt>
          <cx:pt idx="89"> $82,00,000 </cx:pt>
          <cx:pt idx="90"> $5,10,00,000 </cx:pt>
          <cx:pt idx="91"> $1,40,00,000 </cx:pt>
          <cx:pt idx="92"> $14,00,00,000 </cx:pt>
          <cx:pt idx="93"> $1,00,00,000 </cx:pt>
          <cx:pt idx="94"> $1,30,00,000 </cx:pt>
          <cx:pt idx="95"> $1,50,00,000 </cx:pt>
          <cx:pt idx="96"> $17,00,00,000 </cx:pt>
          <cx:pt idx="97"> $1,50,00,000 </cx:pt>
          <cx:pt idx="98"> $16,00,00,000 </cx:pt>
          <cx:pt idx="99"> $5,70,00,000 </cx:pt>
          <cx:pt idx="100"> $1,70,00,000 </cx:pt>
          <cx:pt idx="101"> $19,00,00,000 </cx:pt>
          <cx:pt idx="102"> $10,20,00,000 </cx:pt>
          <cx:pt idx="103"> $19,50,00,000 </cx:pt>
          <cx:pt idx="104"> $25,00,00,000 </cx:pt>
          <cx:pt idx="105"> $9,00,00,000 </cx:pt>
          <cx:pt idx="106"> $9,50,00,000 </cx:pt>
          <cx:pt idx="107"> $8,70,00,000 </cx:pt>
          <cx:pt idx="108"> $10,70,00,000 </cx:pt>
          <cx:pt idx="109"> $3,00,00,000 </cx:pt>
          <cx:pt idx="110"> $1,80,00,000 </cx:pt>
          <cx:pt idx="111"> $3,80,00,000 </cx:pt>
          <cx:pt idx="112"> $3,00,00,000 </cx:pt>
          <cx:pt idx="113"> $1,10,00,000 </cx:pt>
          <cx:pt idx="114"> $1,50,00,000 </cx:pt>
          <cx:pt idx="115"> $6,80,00,000 </cx:pt>
          <cx:pt idx="116"> $80,00,000 </cx:pt>
          <cx:pt idx="117"> $2,20,00,000 </cx:pt>
          <cx:pt idx="118"> $7,80,00,000 </cx:pt>
          <cx:pt idx="119"> $1,70,00,000 </cx:pt>
          <cx:pt idx="120"> $6,60,00,000 </cx:pt>
          <cx:pt idx="121"> $3,00,00,000 </cx:pt>
          <cx:pt idx="122"> $12,50,00,000 </cx:pt>
          <cx:pt idx="123"> $6,50,00,000 </cx:pt>
          <cx:pt idx="124"> $3,50,00,000 </cx:pt>
          <cx:pt idx="125"> $1,60,00,000 </cx:pt>
          <cx:pt idx="126"> $5,00,00,000 </cx:pt>
          <cx:pt idx="127"> $2,70,00,000 </cx:pt>
          <cx:pt idx="128"> $2,60,00,000 </cx:pt>
          <cx:pt idx="129"> $15,00,00,000 </cx:pt>
          <cx:pt idx="130"> $1,50,00,000 </cx:pt>
          <cx:pt idx="131"> $5,00,00,000 </cx:pt>
          <cx:pt idx="132"> $15,00,00,000 </cx:pt>
          <cx:pt idx="133"> $3,40,00,000 </cx:pt>
          <cx:pt idx="134"> $2,70,00,000 </cx:pt>
          <cx:pt idx="135"> $3,20,00,000 </cx:pt>
          <cx:pt idx="136"> $62,00,000 </cx:pt>
          <cx:pt idx="137"> $12,30,00,000 </cx:pt>
          <cx:pt idx="138"> $5,50,00,000 </cx:pt>
          <cx:pt idx="139"> $50,00,000 </cx:pt>
          <cx:pt idx="140"> $2,50,00,000 </cx:pt>
          <cx:pt idx="141"> $1,30,00,000 </cx:pt>
          <cx:pt idx="142"> $3,40,00,000 </cx:pt>
          <cx:pt idx="143"> $1,00,00,000 </cx:pt>
          <cx:pt idx="144"> $20,00,00,000 </cx:pt>
          <cx:pt idx="145"> $3,70,00,000 </cx:pt>
          <cx:pt idx="146"> $3,10,00,000 </cx:pt>
          <cx:pt idx="147"> $16,00,00,000 </cx:pt>
          <cx:pt idx="148"> $18,50,00,000 </cx:pt>
          <cx:pt idx="149"> $2,20,00,000 </cx:pt>
          <cx:pt idx="150"> $15,00,00,000 </cx:pt>
          <cx:pt idx="151"> $3,20,00,000 </cx:pt>
          <cx:pt idx="152"> $12,00,00,000 </cx:pt>
          <cx:pt idx="153"> $2,00,00,000 </cx:pt>
          <cx:pt idx="154"> $5,70,00,000 </cx:pt>
          <cx:pt idx="155"> $1,20,00,000 </cx:pt>
          <cx:pt idx="156"> $1,50,00,000 </cx:pt>
          <cx:pt idx="157"> $10,00,00,000 </cx:pt>
          <cx:pt idx="158"> $1,20,00,000 </cx:pt>
          <cx:pt idx="159"> $3,50,00,000 </cx:pt>
          <cx:pt idx="160"> $1,00,00,000 </cx:pt>
          <cx:pt idx="161"> $1,60,00,000 </cx:pt>
          <cx:pt idx="162"> $10,50,00,000 </cx:pt>
          <cx:pt idx="163"> $18,00,00,000 </cx:pt>
          <cx:pt idx="164"> $1,70,00,000 </cx:pt>
          <cx:pt idx="165"> $16,00,00,000 </cx:pt>
          <cx:pt idx="166"> $4,00,00,000 </cx:pt>
          <cx:pt idx="167"> $2,40,00,000 </cx:pt>
          <cx:pt idx="168"> $2,80,00,000 </cx:pt>
          <cx:pt idx="169"> $7,50,00,000 </cx:pt>
          <cx:pt idx="170"> $2,80,00,000 </cx:pt>
          <cx:pt idx="171"> $4,00,00,000 </cx:pt>
          <cx:pt idx="172"> $13,00,00,000 </cx:pt>
          <cx:pt idx="173"> $9,00,00,000 </cx:pt>
          <cx:pt idx="174"> $5,20,00,000 </cx:pt>
          <cx:pt idx="175"> $1,00,00,000 </cx:pt>
          <cx:pt idx="176"> $2,70,00,000 </cx:pt>
          <cx:pt idx="177"> $17,50,00,000 </cx:pt>
          <cx:pt idx="178"> $6,00,00,000 </cx:pt>
          <cx:pt idx="179"> $11,00,00,000 </cx:pt>
          <cx:pt idx="180"> $7,60,00,000 </cx:pt>
          <cx:pt idx="181"> $2,80,00,000 </cx:pt>
          <cx:pt idx="182"> $4,60,00,000 </cx:pt>
          <cx:pt idx="183"> $17,00,00,000 </cx:pt>
          <cx:pt idx="184"> $2,20,00,000 </cx:pt>
          <cx:pt idx="185"> $50,00,000 </cx:pt>
          <cx:pt idx="186"> $4,40,00,000 </cx:pt>
          <cx:pt idx="187"> $5,20,00,000 </cx:pt>
          <cx:pt idx="188"> $3,00,00,000 </cx:pt>
          <cx:pt idx="189"> $40,00,000 </cx:pt>
          <cx:pt idx="190"> $1,70,00,000 </cx:pt>
          <cx:pt idx="191"> $5,90,00,000 </cx:pt>
          <cx:pt idx="192"> $3,80,00,000 </cx:pt>
          <cx:pt idx="193"> $7,00,00,000 </cx:pt>
          <cx:pt idx="194"> $20,00,00,000 </cx:pt>
          <cx:pt idx="195"> $5,00,00,000 </cx:pt>
          <cx:pt idx="196"> $30,00,000 </cx:pt>
          <cx:pt idx="197"> $1,30,00,000 </cx:pt>
          <cx:pt idx="198"> $18,00,00,000 </cx:pt>
          <cx:pt idx="199"> $2,10,00,000 </cx:pt>
          <cx:pt idx="200"> $5,30,00,000 </cx:pt>
          <cx:pt idx="201"> $7,20,00,000 </cx:pt>
          <cx:pt idx="202"> $1,70,00,000 </cx:pt>
          <cx:pt idx="203"> $82,00,000 </cx:pt>
          <cx:pt idx="204"> $40,00,000 </cx:pt>
          <cx:pt idx="205"> $5,70,00,000 </cx:pt>
          <cx:pt idx="206"> $1,80,00,000 </cx:pt>
          <cx:pt idx="207"> $2,30,00,000 </cx:pt>
          <cx:pt idx="208"> $1,50,00,000 </cx:pt>
          <cx:pt idx="209"> $3,60,00,000 </cx:pt>
          <cx:pt idx="210"> $2,20,00,000 </cx:pt>
          <cx:pt idx="211"> $50,00,000 </cx:pt>
          <cx:pt idx="212"> $2,60,00,000 </cx:pt>
          <cx:pt idx="213"> $9,00,00,000 </cx:pt>
          <cx:pt idx="214"> $15,00,00,000 </cx:pt>
          <cx:pt idx="215"> $5,50,00,000 </cx:pt>
          <cx:pt idx="216"> $3,80,00,000 </cx:pt>
          <cx:pt idx="217"> $7,00,00,000 </cx:pt>
          <cx:pt idx="218"> $15,00,00,000 </cx:pt>
          <cx:pt idx="219"> $3,50,00,000 </cx:pt>
          <cx:pt idx="220"> $2,20,00,000 </cx:pt>
          <cx:pt idx="221"> $9,50,00,000 </cx:pt>
          <cx:pt idx="222"> $65,00,000 </cx:pt>
          <cx:pt idx="223"> $4,50,00,000 </cx:pt>
          <cx:pt idx="224"> $11,00,00,000 </cx:pt>
          <cx:pt idx="225"> $30,00,000 </cx:pt>
          <cx:pt idx="226"> $10,00,00,000 </cx:pt>
          <cx:pt idx="227"> $4,00,00,000 </cx:pt>
          <cx:pt idx="228"> $20,00,00,000 </cx:pt>
          <cx:pt idx="229"> $26,00,000 </cx:pt>
          <cx:pt idx="230"> $6,80,00,000 </cx:pt>
          <cx:pt idx="231"> $1,90,00,000 </cx:pt>
          <cx:pt idx="232"> $3,50,00,000 </cx:pt>
          <cx:pt idx="233"> $13,20,00,000 </cx:pt>
          <cx:pt idx="234"> $5,20,00,000 </cx:pt>
          <cx:pt idx="235"> $40,00,000 </cx:pt>
          <cx:pt idx="236"> $5,00,00,000 </cx:pt>
          <cx:pt idx="237"> $8,10,00,000 </cx:pt>
          <cx:pt idx="238"> $2,20,00,000 </cx:pt>
          <cx:pt idx="239"> $2,30,00,000 </cx:pt>
          <cx:pt idx="240"> $65,00,000 </cx:pt>
          <cx:pt idx="241"> $1,30,00,000 </cx:pt>
          <cx:pt idx="242"> $8,50,00,000 </cx:pt>
          <cx:pt idx="243"> $5,20,00,000 </cx:pt>
          <cx:pt idx="244"> $1,20,00,000 </cx:pt>
          <cx:pt idx="245"> $2,20,00,000 </cx:pt>
          <cx:pt idx="246"> $9,00,00,000 </cx:pt>
          <cx:pt idx="247"> $7,50,00,000 </cx:pt>
          <cx:pt idx="248"> $4,10,00,000 </cx:pt>
          <cx:pt idx="249"> $3,70,00,000 </cx:pt>
          <cx:pt idx="250"> $5,10,00,000 </cx:pt>
          <cx:pt idx="251"> $1,00,00,000 </cx:pt>
          <cx:pt idx="252"> $10,00,00,000 </cx:pt>
          <cx:pt idx="253"> $75,00,000 </cx:pt>
          <cx:pt idx="254"> $80,00,000 </cx:pt>
          <cx:pt idx="255"> $2,00,00,000 </cx:pt>
          <cx:pt idx="256"> $4,40,00,000 </cx:pt>
          <cx:pt idx="257"> $80,00,000 </cx:pt>
          <cx:pt idx="258"> $80,00,000 </cx:pt>
          <cx:pt idx="259"> $5,00,00,000 </cx:pt>
          <cx:pt idx="260"> $4,70,00,000 </cx:pt>
          <cx:pt idx="261"> $12,50,00,000 </cx:pt>
          <cx:pt idx="262"> $2,60,00,000 </cx:pt>
          <cx:pt idx="263"> $4,50,00,000 </cx:pt>
          <cx:pt idx="264"> $1,60,00,000 </cx:pt>
          <cx:pt idx="265"> $12,50,00,000 </cx:pt>
          <cx:pt idx="266"> $3,50,00,000 </cx:pt>
          <cx:pt idx="267"> $3,20,00,000 </cx:pt>
          <cx:pt idx="268"> $17,00,00,000 </cx:pt>
          <cx:pt idx="269"> $8,00,00,000 </cx:pt>
          <cx:pt idx="270"> $3,00,00,000 </cx:pt>
          <cx:pt idx="271"> $3,20,00,000 </cx:pt>
          <cx:pt idx="272"> $80,00,000 </cx:pt>
          <cx:pt idx="273"> $3,60,00,000 </cx:pt>
          <cx:pt idx="274"> $6,50,00,000 </cx:pt>
          <cx:pt idx="275"> $1,40,00,000 </cx:pt>
          <cx:pt idx="276"> $8,00,00,000 </cx:pt>
          <cx:pt idx="277"> $4,00,00,000 </cx:pt>
          <cx:pt idx="278"> $40,00,000 </cx:pt>
          <cx:pt idx="279"> $6,20,00,000 </cx:pt>
          <cx:pt idx="280"> $1,50,00,000 </cx:pt>
          <cx:pt idx="281"> $3,00,00,000 </cx:pt>
          <cx:pt idx="282"> $5,60,00,000 </cx:pt>
          <cx:pt idx="283"> $13,00,00,000 </cx:pt>
          <cx:pt idx="284"> $4,00,00,000 </cx:pt>
          <cx:pt idx="285"> $5,00,00,000 </cx:pt>
          <cx:pt idx="286"> $1,00,00,000 </cx:pt>
          <cx:pt idx="287"> $7,80,00,000 </cx:pt>
          <cx:pt idx="288"> $12,50,00,000 </cx:pt>
          <cx:pt idx="289"> $2,50,00,000 </cx:pt>
          <cx:pt idx="290"> $3,10,00,000 </cx:pt>
          <cx:pt idx="291"> $3,20,00,000 </cx:pt>
          <cx:pt idx="292"> $7,30,00,000 </cx:pt>
          <cx:pt idx="293"> $10,00,00,000 </cx:pt>
          <cx:pt idx="294"> $9,30,00,000 </cx:pt>
          <cx:pt idx="295"> $4,70,00,000 </cx:pt>
          <cx:pt idx="296"> $7,50,00,000 </cx:pt>
          <cx:pt idx="297"> $3,50,00,000 </cx:pt>
          <cx:pt idx="298"> $1,90,00,000 </cx:pt>
          <cx:pt idx="299"> $2,50,00,000 </cx:pt>
          <cx:pt idx="300"> $3,50,00,000 </cx:pt>
          <cx:pt idx="301"> $3,20,00,000 </cx:pt>
          <cx:pt idx="302"> $2,70,00,000 </cx:pt>
          <cx:pt idx="303"> $2,80,00,000 </cx:pt>
          <cx:pt idx="304"> $6,10,00,000 </cx:pt>
          <cx:pt idx="305"> $4,50,00,000 </cx:pt>
          <cx:pt idx="306"> $3,60,00,000 </cx:pt>
          <cx:pt idx="307"> $3,20,00,000 </cx:pt>
          <cx:pt idx="308"> $50,00,000 </cx:pt>
          <cx:pt idx="309"> $10,00,00,000 </cx:pt>
          <cx:pt idx="310"> $1,25,00,000 </cx:pt>
          <cx:pt idx="311"> $9,20,00,000 </cx:pt>
          <cx:pt idx="312"> $2,20,00,000 </cx:pt>
          <cx:pt idx="313"> $1,00,00,000 </cx:pt>
          <cx:pt idx="314"> $3,50,00,000 </cx:pt>
          <cx:pt idx="315"> $65,00,000 </cx:pt>
          <cx:pt idx="316"> $25,00,00,000 </cx:pt>
          <cx:pt idx="317"> $7,20,00,000 </cx:pt>
          <cx:pt idx="318"> $55,00,000 </cx:pt>
          <cx:pt idx="319"> $4,80,00,000 </cx:pt>
          <cx:pt idx="320"> $4,80,00,000 </cx:pt>
          <cx:pt idx="321"> $3,40,00,000 </cx:pt>
          <cx:pt idx="322"> $25,80,00,000 </cx:pt>
          <cx:pt idx="323"> $1,80,00,000 </cx:pt>
          <cx:pt idx="324"> $1,30,00,000 </cx:pt>
          <cx:pt idx="325"> $2,20,00,000 </cx:pt>
          <cx:pt idx="326"> $5,60,00,000 </cx:pt>
          <cx:pt idx="327"> $7,00,00,000 </cx:pt>
          <cx:pt idx="328"> $5,00,00,000 </cx:pt>
          <cx:pt idx="329"> $15,00,00,000 </cx:pt>
          <cx:pt idx="330"> $3,40,00,000 </cx:pt>
          <cx:pt idx="331"> $1,80,00,000 </cx:pt>
          <cx:pt idx="332"> $1,30,00,000 </cx:pt>
          <cx:pt idx="333"> $1,40,00,000 </cx:pt>
          <cx:pt idx="334"> $60,00,000 </cx:pt>
          <cx:pt idx="335"> $1,80,00,000 </cx:pt>
          <cx:pt idx="336"> $30,00,000 </cx:pt>
          <cx:pt idx="337"> $1,70,00,000 </cx:pt>
          <cx:pt idx="338"> $3,15,00,000 </cx:pt>
          <cx:pt idx="339"> $4,00,00,000 </cx:pt>
          <cx:pt idx="340"> $30,00,000 </cx:pt>
          <cx:pt idx="341"> $11,00,00,000 </cx:pt>
          <cx:pt idx="342"> $2,50,00,000 </cx:pt>
          <cx:pt idx="343"> $37,16,946 </cx:pt>
          <cx:pt idx="344"> $3,20,00,000 </cx:pt>
          <cx:pt idx="345"> $6,30,00,000 </cx:pt>
          <cx:pt idx="346"> $5,00,00,000 </cx:pt>
          <cx:pt idx="347"> $10,00,00,000 </cx:pt>
          <cx:pt idx="348"> $1,50,00,000 </cx:pt>
          <cx:pt idx="349"> $40,00,000 </cx:pt>
          <cx:pt idx="350"> $5,02,00,000 </cx:pt>
          <cx:pt idx="351"> $77,00,000 </cx:pt>
          <cx:pt idx="352"> $11,50,00,000 </cx:pt>
          <cx:pt idx="353"> $3,10,00,000 </cx:pt>
          <cx:pt idx="354"> $5,00,00,000 </cx:pt>
          <cx:pt idx="355"> $2,50,00,000 </cx:pt>
          <cx:pt idx="356"> $90,00,000 </cx:pt>
          <cx:pt idx="357"> $8,00,00,000 </cx:pt>
          <cx:pt idx="358"> $2,00,00,000 </cx:pt>
          <cx:pt idx="359"> $1,80,00,000 </cx:pt>
          <cx:pt idx="360"> $4,20,00,000 </cx:pt>
          <cx:pt idx="361"> $4,40,00,000 </cx:pt>
          <cx:pt idx="362"> $70,00,000 </cx:pt>
          <cx:pt idx="363"> $5,00,00,000 </cx:pt>
          <cx:pt idx="364"> $6,30,00,000 </cx:pt>
          <cx:pt idx="365"> $5,50,00,000 </cx:pt>
          <cx:pt idx="366"> $20,00,000 </cx:pt>
          <cx:pt idx="367"> $16,50,00,000 </cx:pt>
          <cx:pt idx="368"> $7,50,00,000 </cx:pt>
          <cx:pt idx="369"> $1,20,00,000 </cx:pt>
          <cx:pt idx="370"> $3,70,00,000 </cx:pt>
          <cx:pt idx="371"> $2,20,00,000 </cx:pt>
          <cx:pt idx="372"> $2,80,00,000 </cx:pt>
          <cx:pt idx="373"> $80,00,000 </cx:pt>
          <cx:pt idx="374"> $7,20,00,000 </cx:pt>
          <cx:pt idx="375"> $4,40,00,000 </cx:pt>
          <cx:pt idx="376"> $56,00,000 </cx:pt>
          <cx:pt idx="377"> $3,80,00,000 </cx:pt>
          <cx:pt idx="378"> $14,50,00,000 </cx:pt>
          <cx:pt idx="379"> $90,00,000 </cx:pt>
          <cx:pt idx="380"> $4,10,00,000 </cx:pt>
          <cx:pt idx="381"> $3,00,00,000 </cx:pt>
          <cx:pt idx="382"> $6,50,00,000 </cx:pt>
          <cx:pt idx="383"> $3,50,00,000 </cx:pt>
          <cx:pt idx="384"> $2,70,00,000 </cx:pt>
          <cx:pt idx="385"> $1,00,00,000 </cx:pt>
          <cx:pt idx="386"> $3,15,00,000 </cx:pt>
          <cx:pt idx="387"> $20,00,00,000 </cx:pt>
          <cx:pt idx="388"> $1,20,00,000 </cx:pt>
          <cx:pt idx="389"> $1,50,00,000 </cx:pt>
          <cx:pt idx="390"> $3,50,00,000 </cx:pt>
          <cx:pt idx="391"> $1,80,00,000 </cx:pt>
          <cx:pt idx="392"> $2,00,00,000 </cx:pt>
          <cx:pt idx="393"> $10,00,00,000 </cx:pt>
          <cx:pt idx="394"> $2,40,00,000 </cx:pt>
          <cx:pt idx="395"> $3,50,00,000 </cx:pt>
          <cx:pt idx="396"> $7,00,00,000 </cx:pt>
          <cx:pt idx="397"> $87,00,000 </cx:pt>
          <cx:pt idx="398"> $9,50,00,000 </cx:pt>
          <cx:pt idx="399"> $22,50,00,000 </cx:pt>
          <cx:pt idx="400"> $8,50,00,000 </cx:pt>
          <cx:pt idx="401"> $8,00,00,000 </cx:pt>
          <cx:pt idx="402"> $4,20,00,000 </cx:pt>
          <cx:pt idx="403"> $9,00,00,000 </cx:pt>
          <cx:pt idx="404"> $1,40,00,000 </cx:pt>
          <cx:pt idx="405"> $1,50,00,000 </cx:pt>
          <cx:pt idx="406"> $6,10,00,000 </cx:pt>
          <cx:pt idx="407"> $1,20,00,000 </cx:pt>
          <cx:pt idx="408"> $14,50,00,000 </cx:pt>
          <cx:pt idx="409"> $4,60,00,000 </cx:pt>
          <cx:pt idx="410"> $2,50,00,000 </cx:pt>
          <cx:pt idx="411"> $2,60,00,000 </cx:pt>
          <cx:pt idx="412"> $2,80,00,000 </cx:pt>
          <cx:pt idx="413"> $6,00,00,000 </cx:pt>
          <cx:pt idx="414"> $4,00,00,000 </cx:pt>
          <cx:pt idx="415"> $10,00,00,000 </cx:pt>
          <cx:pt idx="416"> $90,00,000 </cx:pt>
          <cx:pt idx="417"> $2,20,00,000 </cx:pt>
          <cx:pt idx="418"> $2,00,00,000 </cx:pt>
          <cx:pt idx="419"> $2,50,00,000 </cx:pt>
          <cx:pt idx="420"> $1,00,00,000 </cx:pt>
          <cx:pt idx="421"> $12,50,00,000 </cx:pt>
          <cx:pt idx="422"> $5,80,00,000 </cx:pt>
          <cx:pt idx="423"> $12,50,00,000 </cx:pt>
          <cx:pt idx="424"> $14,00,00,000 </cx:pt>
          <cx:pt idx="425"> $1,00,00,000 </cx:pt>
          <cx:pt idx="426"> $6,00,00,000 </cx:pt>
          <cx:pt idx="427"> $18,00,00,000 </cx:pt>
          <cx:pt idx="428"> $1,50,00,000 </cx:pt>
          <cx:pt idx="429"> $4,10,00,000 </cx:pt>
          <cx:pt idx="430"> $1,40,00,000 </cx:pt>
          <cx:pt idx="431"> $2,20,00,000 </cx:pt>
          <cx:pt idx="432"> $2,50,00,000 </cx:pt>
          <cx:pt idx="433"> $8,00,00,000 </cx:pt>
          <cx:pt idx="434"> $2,20,00,000 </cx:pt>
          <cx:pt idx="435"> $2,75,00,000 </cx:pt>
          <cx:pt idx="436"> $45,00,000 </cx:pt>
          <cx:pt idx="437"> $7,50,00,000 </cx:pt>
          <cx:pt idx="438"> $6,30,00,000 </cx:pt>
          <cx:pt idx="439"> $4,80,00,000 </cx:pt>
          <cx:pt idx="440"> $3,50,00,000 </cx:pt>
          <cx:pt idx="441"> $14,00,00,000 </cx:pt>
          <cx:pt idx="442"> $65,00,000 </cx:pt>
          <cx:pt idx="443"> $60,00,000 </cx:pt>
          <cx:pt idx="444"> $2,50,00,000 </cx:pt>
          <cx:pt idx="445"> $2,60,00,000 </cx:pt>
          <cx:pt idx="446"> $2,60,00,000 </cx:pt>
          <cx:pt idx="447"> $70,00,000 </cx:pt>
          <cx:pt idx="448"> $7,60,00,000 </cx:pt>
          <cx:pt idx="449"> $1,50,00,000 </cx:pt>
          <cx:pt idx="450"> $16,50,00,000 </cx:pt>
          <cx:pt idx="451"> $5,30,00,000 </cx:pt>
          <cx:pt idx="452"> $1,26,00,000 </cx:pt>
          <cx:pt idx="453"> $2,50,00,000 </cx:pt>
          <cx:pt idx="454"> $15,00,00,000 </cx:pt>
          <cx:pt idx="455"> $15,00,00,000 </cx:pt>
          <cx:pt idx="456"> $1,20,00,000 </cx:pt>
          <cx:pt idx="457"> $1,70,00,000 </cx:pt>
          <cx:pt idx="458"> $2,60,00,000 </cx:pt>
          <cx:pt idx="459"> $6,20,00,000 </cx:pt>
          <cx:pt idx="460"> $3,40,00,000 </cx:pt>
          <cx:pt idx="461"> $3,80,00,000 </cx:pt>
          <cx:pt idx="462"> $1,80,00,000 </cx:pt>
          <cx:pt idx="463"> $65,00,000 </cx:pt>
          <cx:pt idx="464"> $1,40,00,000 </cx:pt>
          <cx:pt idx="465"> $1,50,00,000 </cx:pt>
          <cx:pt idx="466"> $5,00,00,000 </cx:pt>
          <cx:pt idx="467"> $4,80,00,000 </cx:pt>
          <cx:pt idx="468"> $1,19,00,000 </cx:pt>
          <cx:pt idx="469"> $4,60,00,000 </cx:pt>
          <cx:pt idx="470"> $2,40,00,000 </cx:pt>
          <cx:pt idx="471"> $15,00,00,000 </cx:pt>
          <cx:pt idx="472"> $7,50,00,000 </cx:pt>
          <cx:pt idx="473"> $5,00,00,000 </cx:pt>
          <cx:pt idx="474"> $1,70,00,000 </cx:pt>
          <cx:pt idx="475"> $60,00,000 </cx:pt>
          <cx:pt idx="476"> $2,50,00,000 </cx:pt>
          <cx:pt idx="477"> $4,00,00,000 </cx:pt>
          <cx:pt idx="478"> $2,50,00,000 </cx:pt>
          <cx:pt idx="479"> $40,00,000 </cx:pt>
          <cx:pt idx="480"> $1,70,00,000 </cx:pt>
          <cx:pt idx="481"> $3,10,00,000 </cx:pt>
          <cx:pt idx="482"> $6,50,00,000 </cx:pt>
          <cx:pt idx="483"> $6,50,00,000 </cx:pt>
          <cx:pt idx="484"> $2,30,00,000 </cx:pt>
          <cx:pt idx="485"> $3,80,00,000 </cx:pt>
          <cx:pt idx="486"> $2,60,00,000 </cx:pt>
          <cx:pt idx="487"> $1,60,00,000 </cx:pt>
          <cx:pt idx="488"> $1,80,00,000 </cx:pt>
          <cx:pt idx="489"> $4,00,00,000 </cx:pt>
          <cx:pt idx="490"> $1,50,00,000 </cx:pt>
          <cx:pt idx="491"> $4,70,00,000 </cx:pt>
          <cx:pt idx="492"> $9,00,00,000 </cx:pt>
          <cx:pt idx="493"> $1,00,00,000 </cx:pt>
          <cx:pt idx="494"> $2,90,00,000 </cx:pt>
          <cx:pt idx="495"> $1,70,00,000 </cx:pt>
          <cx:pt idx="496"> $20,00,000 </cx:pt>
          <cx:pt idx="497"> $5,50,00,000 </cx:pt>
          <cx:pt idx="498"> $2,80,00,000 </cx:pt>
          <cx:pt idx="499"> $1,70,00,000 </cx:pt>
          <cx:pt idx="500"> $2,30,00,000 </cx:pt>
          <cx:pt idx="501"> $9,20,00,000 </cx:pt>
          <cx:pt idx="502"> $16,50,00,000 </cx:pt>
          <cx:pt idx="503"> $18,50,00,000 </cx:pt>
          <cx:pt idx="504"> $2,20,00,000 </cx:pt>
          <cx:pt idx="505"> $13,50,00,000 </cx:pt>
          <cx:pt idx="506"> $5,50,00,000 </cx:pt>
          <cx:pt idx="507"> $15,00,000 </cx:pt>
          <cx:pt idx="508"> $25,00,00,000 </cx:pt>
          <cx:pt idx="509"> $8,20,00,000 </cx:pt>
          <cx:pt idx="510"> $2,70,00,000 </cx:pt>
          <cx:pt idx="511"> $2,40,00,000 </cx:pt>
          <cx:pt idx="512"> $1,40,00,000 </cx:pt>
          <cx:pt idx="513"> $3,00,00,000 </cx:pt>
          <cx:pt idx="514"> $1,20,00,000 </cx:pt>
          <cx:pt idx="515"> $1,20,00,000 </cx:pt>
          <cx:pt idx="516"> $1,40,00,000 </cx:pt>
          <cx:pt idx="517"> $2,60,00,000 </cx:pt>
          <cx:pt idx="518"> $3,00,00,000 </cx:pt>
          <cx:pt idx="519"> $1,20,00,000 </cx:pt>
          <cx:pt idx="520"> $40,00,000 </cx:pt>
          <cx:pt idx="521"> $4,00,00,000 </cx:pt>
          <cx:pt idx="522"> $80,00,000 </cx:pt>
          <cx:pt idx="523"> $6,50,00,000 </cx:pt>
          <cx:pt idx="524"> $4,00,00,000 </cx:pt>
          <cx:pt idx="525"> $6,50,00,000 </cx:pt>
          <cx:pt idx="526"> $2,50,00,000 </cx:pt>
          <cx:pt idx="527"> $1,80,00,000 </cx:pt>
          <cx:pt idx="528"> $7,00,00,000 </cx:pt>
          <cx:pt idx="529"> $14,00,00,000 </cx:pt>
          <cx:pt idx="530"> $4,00,00,000 </cx:pt>
          <cx:pt idx="531"> $2,60,00,000 </cx:pt>
          <cx:pt idx="532"> $5,50,00,000 </cx:pt>
          <cx:pt idx="533"> $13,00,00,000 </cx:pt>
          <cx:pt idx="534"> $4,50,00,000 </cx:pt>
          <cx:pt idx="535"> $1,60,00,000 </cx:pt>
          <cx:pt idx="536"> $40,00,000 </cx:pt>
          <cx:pt idx="537"> $1,00,00,000 </cx:pt>
          <cx:pt idx="538"> $3,42,00,000 </cx:pt>
          <cx:pt idx="539"> $2,50,00,000 </cx:pt>
          <cx:pt idx="540"> $5,50,00,000 </cx:pt>
          <cx:pt idx="541"> $1,80,00,000 </cx:pt>
          <cx:pt idx="542"> $6,00,00,000 </cx:pt>
          <cx:pt idx="543"> $8,40,00,000 </cx:pt>
          <cx:pt idx="544"> $7,80,00,000 </cx:pt>
          <cx:pt idx="545"> $1,40,00,000 </cx:pt>
          <cx:pt idx="546"> $75,00,000 </cx:pt>
          <cx:pt idx="547"> $84,95,000 </cx:pt>
          <cx:pt idx="548"> $3,50,00,000 </cx:pt>
          <cx:pt idx="549"> $4,20,00,000 </cx:pt>
          <cx:pt idx="550"> $13,50,00,000 </cx:pt>
          <cx:pt idx="551"> $7,00,00,000 </cx:pt>
          <cx:pt idx="552"> $4,50,00,000 </cx:pt>
          <cx:pt idx="553"> $10,00,00,000 </cx:pt>
          <cx:pt idx="554"> $2,20,00,000 </cx:pt>
          <cx:pt idx="555"> $3,50,00,000 </cx:pt>
          <cx:pt idx="556"> $8,00,00,000 </cx:pt>
          <cx:pt idx="557"> $2,40,00,000 </cx:pt>
          <cx:pt idx="558"> $8,00,00,000 </cx:pt>
          <cx:pt idx="559"> $4,50,00,000 </cx:pt>
          <cx:pt idx="560"> $2,20,00,000 </cx:pt>
          <cx:pt idx="561"> $5,00,00,000 </cx:pt>
          <cx:pt idx="562"> $4,00,00,000 </cx:pt>
          <cx:pt idx="563"> $76,23,000 </cx:pt>
          <cx:pt idx="564"> $3,40,00,000 </cx:pt>
          <cx:pt idx="565"> $2,20,00,000 </cx:pt>
          <cx:pt idx="566"> $1,70,00,000 </cx:pt>
          <cx:pt idx="567"> $1,80,00,000 </cx:pt>
          <cx:pt idx="568"> $2,40,00,000 </cx:pt>
          <cx:pt idx="569"> $2,80,00,000 </cx:pt>
          <cx:pt idx="570"> $1,50,00,000 </cx:pt>
          <cx:pt idx="571"> $7,00,00,000 </cx:pt>
          <cx:pt idx="572"> $6,00,00,000 </cx:pt>
          <cx:pt idx="573"> $5,50,00,000 </cx:pt>
          <cx:pt idx="574"> $1,50,00,000 </cx:pt>
          <cx:pt idx="575"> $3,60,00,000 </cx:pt>
          <cx:pt idx="576"> $3,25,00,000 </cx:pt>
          <cx:pt idx="577"> $10,00,00,000 </cx:pt>
          <cx:pt idx="578"> $2,60,00,000 </cx:pt>
          <cx:pt idx="579"> $4,00,00,000 </cx:pt>
          <cx:pt idx="580"> $3,40,00,000 </cx:pt>
          <cx:pt idx="581"> $1,10,00,000 </cx:pt>
          <cx:pt idx="582"> $5,80,00,000 </cx:pt>
          <cx:pt idx="583"> $4,60,00,000 </cx:pt>
          <cx:pt idx="584"> $1,14,00,000 </cx:pt>
          <cx:pt idx="585"> $6,20,00,000 </cx:pt>
          <cx:pt idx="586"> $3,10,00,000 </cx:pt>
          <cx:pt idx="587"> $7,50,00,000 </cx:pt>
          <cx:pt idx="588"> $7,40,00,000 </cx:pt>
          <cx:pt idx="589"> $4,80,00,000 </cx:pt>
          <cx:pt idx="590"> $2,00,00,000 </cx:pt>
          <cx:pt idx="591"> $3,10,00,000 </cx:pt>
          <cx:pt idx="592"> $2,60,00,000 </cx:pt>
          <cx:pt idx="593"> $2,20,00,000 </cx:pt>
          <cx:pt idx="594"> $2,60,00,000 </cx:pt>
          <cx:pt idx="595"> $2,50,00,000 </cx:pt>
          <cx:pt idx="596"> $80,00,000 </cx:pt>
          <cx:pt idx="597"> $2,50,00,000 </cx:pt>
          <cx:pt idx="598"> $11,00,00,000 </cx:pt>
          <cx:pt idx="599"> $3,60,00,000 </cx:pt>
          <cx:pt idx="600"> $15,00,00,000 </cx:pt>
          <cx:pt idx="601"> $2,00,00,000 </cx:pt>
          <cx:pt idx="602"> $1,20,00,000 </cx:pt>
          <cx:pt idx="603"> $1,20,00,000 </cx:pt>
          <cx:pt idx="604"> $5,40,00,000 </cx:pt>
          <cx:pt idx="605"> $2,60,00,000 </cx:pt>
          <cx:pt idx="606"> $65,00,000 </cx:pt>
          <cx:pt idx="607"> $8,00,00,000 </cx:pt>
          <cx:pt idx="608"> $1,00,00,000 </cx:pt>
          <cx:pt idx="609"> $3,02,50,000 </cx:pt>
          <cx:pt idx="610"> $3,00,00,000 </cx:pt>
          <cx:pt idx="611"> $1,70,00,000 </cx:pt>
          <cx:pt idx="612"> $2,00,00,000 </cx:pt>
          <cx:pt idx="613"> $87,00,000 </cx:pt>
          <cx:pt idx="614"> $1,20,00,000 </cx:pt>
          <cx:pt idx="615"> $4,40,00,000 </cx:pt>
          <cx:pt idx="616"> $7,50,00,000 </cx:pt>
          <cx:pt idx="617"> $18,00,00,000 </cx:pt>
          <cx:pt idx="618"> $6,50,00,000 </cx:pt>
          <cx:pt idx="619"> $3,50,00,000 </cx:pt>
          <cx:pt idx="620"> $4,50,00,000 </cx:pt>
          <cx:pt idx="621"> $2,20,00,000 </cx:pt>
          <cx:pt idx="622"> $1,50,00,000 </cx:pt>
          <cx:pt idx="623"> $3,30,00,000 </cx:pt>
          <cx:pt idx="624"> $1,10,00,000 </cx:pt>
          <cx:pt idx="625"> $75,00,000 </cx:pt>
          <cx:pt idx="626"> $3,60,00,000 </cx:pt>
          <cx:pt idx="627"> $7,00,00,000 </cx:pt>
          <cx:pt idx="628"> $36,60,000 </cx:pt>
          <cx:pt idx="629"> $1,50,00,000 </cx:pt>
          <cx:pt idx="630"> $5,30,00,000 </cx:pt>
          <cx:pt idx="631"> $8,50,00,000 </cx:pt>
          <cx:pt idx="632"> $7,50,00,000 </cx:pt>
          <cx:pt idx="633"> $14,00,00,000 </cx:pt>
          <cx:pt idx="634"> $55,00,000 </cx:pt>
          <cx:pt idx="635"> $7,50,00,000 </cx:pt>
          <cx:pt idx="636"> $4,00,00,000 </cx:pt>
          <cx:pt idx="637"> $12,00,00,000 </cx:pt>
          <cx:pt idx="638"> $80,00,000 </cx:pt>
          <cx:pt idx="639"> $35,00,000 </cx:pt>
          <cx:pt idx="640"> $13,50,00,000 </cx:pt>
          <cx:pt idx="641"> $7,20,00,000 </cx:pt>
          <cx:pt idx="642"> $1,80,00,000 </cx:pt>
          <cx:pt idx="643"> $2,00,00,000 </cx:pt>
          <cx:pt idx="644"> $1,50,00,000 </cx:pt>
          <cx:pt idx="645"> $4,00,00,000 </cx:pt>
          <cx:pt idx="646"> $2,80,00,000 </cx:pt>
          <cx:pt idx="647"> $30,00,000 </cx:pt>
          <cx:pt idx="648"> $2,50,00,000 </cx:pt>
          <cx:pt idx="649"> $5,00,00,000 </cx:pt>
          <cx:pt idx="650"> $3,00,00,000 </cx:pt>
          <cx:pt idx="651"> $4,00,00,000 </cx:pt>
          <cx:pt idx="652"> $4,80,00,000 </cx:pt>
          <cx:pt idx="653"> $6,00,00,000 </cx:pt>
          <cx:pt idx="654"> $8,50,00,000 </cx:pt>
          <cx:pt idx="655"> $5,00,00,000 </cx:pt>
          <cx:pt idx="656"> $1,00,00,000 </cx:pt>
          <cx:pt idx="657"> $2,50,00,000 </cx:pt>
          <cx:pt idx="658"> $1,40,00,000 </cx:pt>
          <cx:pt idx="659"> $5,00,00,000 </cx:pt>
          <cx:pt idx="660"> $2,60,00,000 </cx:pt>
          <cx:pt idx="661"> $6,00,00,000 </cx:pt>
          <cx:pt idx="662"> $1,25,00,000 </cx:pt>
          <cx:pt idx="663"> $36,00,000 </cx:pt>
          <cx:pt idx="664"> $9,20,00,000 </cx:pt>
          <cx:pt idx="665"> $1,20,00,000 </cx:pt>
          <cx:pt idx="666"> $70,00,000 </cx:pt>
          <cx:pt idx="667"> $2,00,00,000 </cx:pt>
          <cx:pt idx="668"> $1,20,00,000 </cx:pt>
          <cx:pt idx="669"> $8,00,00,000 </cx:pt>
          <cx:pt idx="670"> $3,20,00,000 </cx:pt>
          <cx:pt idx="671"> $1,20,00,000 </cx:pt>
          <cx:pt idx="672"> $2,00,00,000 </cx:pt>
          <cx:pt idx="673"> $4,00,00,000 </cx:pt>
          <cx:pt idx="674"> $2,00,00,000 </cx:pt>
          <cx:pt idx="675"> $6,00,00,000 </cx:pt>
          <cx:pt idx="676"> $2,00,00,000 </cx:pt>
          <cx:pt idx="677"> $60,00,000 </cx:pt>
          <cx:pt idx="678"> $10,50,00,000 </cx:pt>
          <cx:pt idx="679"> $2,00,00,000 </cx:pt>
          <cx:pt idx="680"> $5,00,00,000 </cx:pt>
          <cx:pt idx="681"> $30,00,000 </cx:pt>
          <cx:pt idx="682"> $2,00,00,000 </cx:pt>
          <cx:pt idx="683"> $1,70,00,000 </cx:pt>
          <cx:pt idx="684"> $2,35,00,000 </cx:pt>
          <cx:pt idx="685"> $20,00,000 </cx:pt>
          <cx:pt idx="686"> $4,50,00,000 </cx:pt>
          <cx:pt idx="687"> $1,50,00,000 </cx:pt>
          <cx:pt idx="688"> $38,00,000 </cx:pt>
          <cx:pt idx="689"> $1,90,00,000 </cx:pt>
          <cx:pt idx="690"> $6,00,00,000 </cx:pt>
          <cx:pt idx="691"> $5,50,00,000 </cx:pt>
          <cx:pt idx="692"> $19,00,00,000 </cx:pt>
          <cx:pt idx="693"> $1,20,00,000 </cx:pt>
          <cx:pt idx="694"> $5,00,00,000 </cx:pt>
          <cx:pt idx="695"> $2,00,00,000 </cx:pt>
          <cx:pt idx="696"> $17,00,00,000 </cx:pt>
          <cx:pt idx="697"> $5,00,00,000 </cx:pt>
          <cx:pt idx="698"> $25,00,000 </cx:pt>
          <cx:pt idx="699"> $3,00,00,000 </cx:pt>
          <cx:pt idx="700"> $12,50,00,000 </cx:pt>
          <cx:pt idx="701"> $1,70,00,000 </cx:pt>
          <cx:pt idx="702"> $2,20,00,000 </cx:pt>
          <cx:pt idx="703"> $65,00,000 </cx:pt>
          <cx:pt idx="704"> $1,25,00,000 </cx:pt>
          <cx:pt idx="705"> $7,50,00,000 </cx:pt>
          <cx:pt idx="706"> $3,00,00,000 </cx:pt>
          <cx:pt idx="707"> $2,10,00,000 </cx:pt>
          <cx:pt idx="708"> $18,00,000 </cx:pt>
          <cx:pt idx="709"> $1,50,00,000 </cx:pt>
          <cx:pt idx="710"> $1,80,00,000 </cx:pt>
          <cx:pt idx="711"> $1,70,00,000 </cx:pt>
          <cx:pt idx="712"> $2,00,00,000 </cx:pt>
          <cx:pt idx="713"> $75,00,000 </cx:pt>
          <cx:pt idx="714"> $25,00,000 </cx:pt>
          <cx:pt idx="715"> $2,00,00,000 </cx:pt>
          <cx:pt idx="716"> $1,50,00,000 </cx:pt>
          <cx:pt idx="717"> $1,30,00,000 </cx:pt>
          <cx:pt idx="718"> $14,00,00,000 </cx:pt>
          <cx:pt idx="719"> $1,50,00,000 </cx:pt>
          <cx:pt idx="720"> $80,00,000 </cx:pt>
          <cx:pt idx="721"> $5,50,00,000 </cx:pt>
          <cx:pt idx="722"> $17,00,00,000 </cx:pt>
          <cx:pt idx="723"> $3,00,00,000 </cx:pt>
          <cx:pt idx="724"> $1,00,00,000 </cx:pt>
          <cx:pt idx="725"> $75,00,000 </cx:pt>
          <cx:pt idx="726"> $75,00,000 </cx:pt>
          <cx:pt idx="727"> $1,80,00,000 </cx:pt>
          <cx:pt idx="728"> $3,20,00,000 </cx:pt>
          <cx:pt idx="729"> $1,38,00,000 </cx:pt>
          <cx:pt idx="730"> $9,50,00,000 </cx:pt>
          <cx:pt idx="731"> $2,00,00,000 </cx:pt>
          <cx:pt idx="732"> $7,00,00,000 </cx:pt>
          <cx:pt idx="733"> $1,50,00,000 </cx:pt>
          <cx:pt idx="734"> $1,80,00,000 </cx:pt>
          <cx:pt idx="735"> $1,70,00,000 </cx:pt>
          <cx:pt idx="736"> $10,90,00,000 </cx:pt>
          <cx:pt idx="737"> $3,00,00,000 </cx:pt>
          <cx:pt idx="738"> $2,40,00,000 </cx:pt>
          <cx:pt idx="739"> $3,10,00,000 </cx:pt>
          <cx:pt idx="740"> $1,20,00,000 </cx:pt>
          <cx:pt idx="741"> $80,00,000 </cx:pt>
          <cx:pt idx="742"> $6,50,00,000 </cx:pt>
          <cx:pt idx="743"> $21,00,00,000 </cx:pt>
          <cx:pt idx="744"> $83,00,000 </cx:pt>
          <cx:pt idx="745"> $9,00,00,000 </cx:pt>
          <cx:pt idx="746"> $3,70,00,000 </cx:pt>
          <cx:pt idx="747"> $4,00,00,000 </cx:pt>
          <cx:pt idx="748"> $1,90,00,000 </cx:pt>
          <cx:pt idx="749"> $3,00,00,000 </cx:pt>
          <cx:pt idx="750"> $2,10,00,000 </cx:pt>
          <cx:pt idx="751"> $1,00,00,000 </cx:pt>
          <cx:pt idx="752"> $50,00,000 </cx:pt>
          <cx:pt idx="753"> $3,00,00,000 </cx:pt>
          <cx:pt idx="754"> $7,50,00,000 </cx:pt>
          <cx:pt idx="755"> $4,80,00,000 </cx:pt>
          <cx:pt idx="756"> $1,60,00,000 </cx:pt>
          <cx:pt idx="757"> $2,20,00,000 </cx:pt>
          <cx:pt idx="758"> $2,60,00,000 </cx:pt>
          <cx:pt idx="759"> $1,20,00,000 </cx:pt>
          <cx:pt idx="760"> $1,50,00,000 </cx:pt>
          <cx:pt idx="761"> $1,80,00,000 </cx:pt>
          <cx:pt idx="762"> $38,50,000 </cx:pt>
          <cx:pt idx="763"> $5,00,00,000 </cx:pt>
          <cx:pt idx="764"> $3,00,00,000 </cx:pt>
          <cx:pt idx="765"> $3,00,00,000 </cx:pt>
          <cx:pt idx="766"> $1,50,00,000 </cx:pt>
          <cx:pt idx="767"> $1,50,00,000 </cx:pt>
          <cx:pt idx="768"> $4,00,00,000 </cx:pt>
          <cx:pt idx="769"> $1,40,00,000 </cx:pt>
          <cx:pt idx="770"> $1,60,00,000 </cx:pt>
          <cx:pt idx="771"> $20,00,00,000 </cx:pt>
          <cx:pt idx="772"> $3,00,00,000 </cx:pt>
          <cx:pt idx="773"> $2,00,00,000 </cx:pt>
          <cx:pt idx="774"> $1,00,00,000 </cx:pt>
          <cx:pt idx="775"> $35,00,000 </cx:pt>
          <cx:pt idx="776"> $1,50,00,000 </cx:pt>
          <cx:pt idx="777"> $3,00,00,000 </cx:pt>
          <cx:pt idx="778"> $2,70,00,000 </cx:pt>
          <cx:pt idx="779"> $6,00,00,000 </cx:pt>
          <cx:pt idx="780"> $22,50,00,000 </cx:pt>
          <cx:pt idx="781"> $6,00,00,000 </cx:pt>
          <cx:pt idx="782"> $1,00,00,000 </cx:pt>
          <cx:pt idx="783"> $1,00,00,000 </cx:pt>
          <cx:pt idx="784"> $3,00,00,000 </cx:pt>
          <cx:pt idx="785"> $1,50,00,000 </cx:pt>
          <cx:pt idx="786"> $6,10,00,000 </cx:pt>
          <cx:pt idx="787"> $3,52,00,000 </cx:pt>
          <cx:pt idx="788"> $65,00,000 </cx:pt>
          <cx:pt idx="789"> $2,00,00,000 </cx:pt>
          <cx:pt idx="790"> $11,00,00,000 </cx:pt>
          <cx:pt idx="791"> $8,00,000 </cx:pt>
          <cx:pt idx="792"> $1,94,30,000 </cx:pt>
          <cx:pt idx="793"> $3,50,00,000 </cx:pt>
          <cx:pt idx="794"> $4,00,00,000 </cx:pt>
          <cx:pt idx="795"> $90,00,000 </cx:pt>
          <cx:pt idx="796"> $5,80,00,000 </cx:pt>
          <cx:pt idx="797"> $4,00,00,000 </cx:pt>
          <cx:pt idx="798"> $3,00,00,000 </cx:pt>
          <cx:pt idx="799"> $2,90,00,000 </cx:pt>
          <cx:pt idx="800"> $4,00,00,000 </cx:pt>
          <cx:pt idx="801"> $2,50,00,000 </cx:pt>
          <cx:pt idx="802"> $8,00,00,000 </cx:pt>
          <cx:pt idx="803"> $6,80,00,000 </cx:pt>
          <cx:pt idx="804"> $80,00,000 </cx:pt>
          <cx:pt idx="805"> $8,50,00,000 </cx:pt>
          <cx:pt idx="806"> $3,90,00,000 </cx:pt>
          <cx:pt idx="807"> $23,00,00,000 </cx:pt>
          <cx:pt idx="808"> $14,50,00,000 </cx:pt>
          <cx:pt idx="809"> $3,50,00,000 </cx:pt>
          <cx:pt idx="810"> $1,50,00,000 </cx:pt>
          <cx:pt idx="811"> $80,00,000 </cx:pt>
          <cx:pt idx="812"> $2,40,00,000 </cx:pt>
          <cx:pt idx="813"> $1,50,00,000 </cx:pt>
          <cx:pt idx="814"> $2,00,00,000 </cx:pt>
          <cx:pt idx="815"> $1,10,00,000 </cx:pt>
          <cx:pt idx="816"> $2,00,00,000 </cx:pt>
          <cx:pt idx="817"> $2,00,00,000 </cx:pt>
          <cx:pt idx="818"> $2,50,00,000 </cx:pt>
          <cx:pt idx="819"> $2,50,00,000 </cx:pt>
          <cx:pt idx="820"> $4,00,00,000 </cx:pt>
          <cx:pt idx="821"> $1,50,00,000 </cx:pt>
          <cx:pt idx="822"> $4,50,00,000 </cx:pt>
          <cx:pt idx="823"> $50,00,000 </cx:pt>
          <cx:pt idx="824"> $15,00,00,000 </cx:pt>
          <cx:pt idx="825"> $3,30,00,000 </cx:pt>
          <cx:pt idx="826"> $1,70,00,000 </cx:pt>
          <cx:pt idx="827"> $4,00,00,000 </cx:pt>
          <cx:pt idx="828"> $28,00,000 </cx:pt>
          <cx:pt idx="829"> $1,70,00,000 </cx:pt>
          <cx:pt idx="830"> $65,00,000 </cx:pt>
          <cx:pt idx="831"> $45,00,000 </cx:pt>
          <cx:pt idx="832"> $3,20,00,000 </cx:pt>
          <cx:pt idx="833"> $9,00,00,000 </cx:pt>
          <cx:pt idx="834"> $48,00,000 </cx:pt>
          <cx:pt idx="835"> $2,60,00,000 </cx:pt>
          <cx:pt idx="836"> $30,00,000 </cx:pt>
          <cx:pt idx="837"> $4,00,00,000 </cx:pt>
          <cx:pt idx="838"> $3,00,00,000 </cx:pt>
          <cx:pt idx="839"> $1,60,00,000 </cx:pt>
          <cx:pt idx="840"> $6,00,00,000 </cx:pt>
          <cx:pt idx="841"> $7,00,00,000 </cx:pt>
          <cx:pt idx="842"> $4,50,00,000 </cx:pt>
          <cx:pt idx="843"> $2,40,00,000 </cx:pt>
          <cx:pt idx="844"> $10,00,00,000 </cx:pt>
          <cx:pt idx="845"> $4,00,00,000 </cx:pt>
          <cx:pt idx="846"> $9,00,00,000 </cx:pt>
          <cx:pt idx="847"> $10,00,00,000 </cx:pt>
          <cx:pt idx="848"> $1,00,00,000 </cx:pt>
          <cx:pt idx="849"> $2,60,00,000 </cx:pt>
          <cx:pt idx="850"> $15,00,00,000 </cx:pt>
          <cx:pt idx="851"> $4,00,00,000 </cx:pt>
          <cx:pt idx="852"> $1,70,00,000 </cx:pt>
          <cx:pt idx="853"> $1,70,00,000 </cx:pt>
          <cx:pt idx="854"> $15,00,00,000 </cx:pt>
          <cx:pt idx="855"> $2,60,00,000 </cx:pt>
          <cx:pt idx="856"> $5,00,00,000 </cx:pt>
          <cx:pt idx="857"> $60,00,000 </cx:pt>
          <cx:pt idx="858"> $85,00,000 </cx:pt>
          <cx:pt idx="859"> $82,00,000 </cx:pt>
          <cx:pt idx="860"> $15,00,00,000 </cx:pt>
          <cx:pt idx="861"> $1,50,00,000 </cx:pt>
          <cx:pt idx="862"> $1,50,00,000 </cx:pt>
          <cx:pt idx="863"> $6,10,00,000 </cx:pt>
          <cx:pt idx="864"> $1,30,00,000 </cx:pt>
          <cx:pt idx="865"> $90,00,000 </cx:pt>
          <cx:pt idx="866"> $50,00,000 </cx:pt>
          <cx:pt idx="867"> $65,00,000 </cx:pt>
          <cx:pt idx="868"> $1,00,00,000 </cx:pt>
          <cx:pt idx="869"> $1,50,00,000 </cx:pt>
          <cx:pt idx="870"> $30,00,000 </cx:pt>
          <cx:pt idx="871"> $10,30,00,000 </cx:pt>
          <cx:pt idx="872"> $40,00,000 </cx:pt>
          <cx:pt idx="873"> $20,00,000 </cx:pt>
          <cx:pt idx="874"> $3,50,00,000 </cx:pt>
          <cx:pt idx="875"> $1,25,00,000 </cx:pt>
          <cx:pt idx="876"> $3,00,00,000 </cx:pt>
          <cx:pt idx="877"> $4,50,00,000 </cx:pt>
          <cx:pt idx="878"> $9,00,00,000 </cx:pt>
          <cx:pt idx="879"> $90,00,000 </cx:pt>
          <cx:pt idx="880"> $50,00,000 </cx:pt>
          <cx:pt idx="881"> $3,60,00,000 </cx:pt>
          <cx:pt idx="882"> $10,30,00,000 </cx:pt>
          <cx:pt idx="883"> $75,00,000 </cx:pt>
          <cx:pt idx="884"> $1,20,00,000 </cx:pt>
          <cx:pt idx="885"> $65,00,000 </cx:pt>
          <cx:pt idx="886"> $64,00,000 </cx:pt>
          <cx:pt idx="887"> $7,50,00,000 </cx:pt>
          <cx:pt idx="888"> $3,00,00,000 </cx:pt>
          <cx:pt idx="889"> $2,50,00,000 </cx:pt>
          <cx:pt idx="890"> $6,00,00,000 </cx:pt>
          <cx:pt idx="891"> $2,60,00,000 </cx:pt>
          <cx:pt idx="892"> $1,68,00,000 </cx:pt>
          <cx:pt idx="893"> $5,50,00,000 </cx:pt>
          <cx:pt idx="894"> $1,70,00,000 </cx:pt>
          <cx:pt idx="895"> $65,00,000 </cx:pt>
          <cx:pt idx="896"> $80,00,000 </cx:pt>
          <cx:pt idx="897"> $2,50,00,000 </cx:pt>
          <cx:pt idx="898"> $67,00,000 </cx:pt>
          <cx:pt idx="899"> $50,00,000 </cx:pt>
          <cx:pt idx="900"> $2,70,00,000 </cx:pt>
          <cx:pt idx="901"> $40,00,000 </cx:pt>
          <cx:pt idx="902"> $1,80,00,000 </cx:pt>
          <cx:pt idx="903"> $2,40,00,000 </cx:pt>
          <cx:pt idx="904"> $75,00,000 </cx:pt>
          <cx:pt idx="905"> $1,50,00,000 </cx:pt>
          <cx:pt idx="906"> $15,00,00,000 </cx:pt>
          <cx:pt idx="907"> $50,00,000 </cx:pt>
          <cx:pt idx="908"> $3,20,00,000 </cx:pt>
          <cx:pt idx="909"> $3,00,00,000 </cx:pt>
          <cx:pt idx="910"> $3,20,00,000 </cx:pt>
          <cx:pt idx="911"> $4,00,00,000 </cx:pt>
          <cx:pt idx="912"> $1,80,00,000 </cx:pt>
          <cx:pt idx="913"> $5,50,00,000 </cx:pt>
          <cx:pt idx="914"> $2,20,00,000 </cx:pt>
          <cx:pt idx="915"> $8,50,00,000 </cx:pt>
          <cx:pt idx="916"> $1,00,00,000 </cx:pt>
          <cx:pt idx="917"> $3,50,00,000 </cx:pt>
          <cx:pt idx="918"> $1,80,00,000 </cx:pt>
          <cx:pt idx="919"> $4,00,00,000 </cx:pt>
          <cx:pt idx="920"> $2,20,00,000 </cx:pt>
          <cx:pt idx="921"> $3,40,00,000 </cx:pt>
          <cx:pt idx="922"> $4,50,00,000 </cx:pt>
          <cx:pt idx="923"> $2,80,00,000 </cx:pt>
          <cx:pt idx="924"> $10,00,000 </cx:pt>
          <cx:pt idx="925"> $3,00,00,000 </cx:pt>
          <cx:pt idx="926"> $1,50,00,000 </cx:pt>
          <cx:pt idx="927"> $1,00,00,000 </cx:pt>
          <cx:pt idx="928"> $1,30,00,000 </cx:pt>
          <cx:pt idx="929"> $2,30,00,000 </cx:pt>
          <cx:pt idx="930"> $1,70,00,000 </cx:pt>
          <cx:pt idx="931"> $1,50,00,000 </cx:pt>
          <cx:pt idx="932"> $2,40,00,000 </cx:pt>
          <cx:pt idx="933"> $1,70,00,000 </cx:pt>
          <cx:pt idx="934"> $2,20,00,000 </cx:pt>
          <cx:pt idx="935"> $80,00,000 </cx:pt>
          <cx:pt idx="936"> $2,20,00,000 </cx:pt>
          <cx:pt idx="937"> $1,80,00,000 </cx:pt>
          <cx:pt idx="938"> $3,00,00,000 </cx:pt>
          <cx:pt idx="939"> $1,25,00,000 </cx:pt>
          <cx:pt idx="940"> $1,20,00,000 </cx:pt>
          <cx:pt idx="941"> $2,50,00,000 </cx:pt>
          <cx:pt idx="942"> $2,60,00,000 </cx:pt>
          <cx:pt idx="943"> $1,40,00,000 </cx:pt>
          <cx:pt idx="944"> $25,00,000 </cx:pt>
          <cx:pt idx="945"> $5,00,00,000 </cx:pt>
          <cx:pt idx="946"> $1,70,00,000 </cx:pt>
          <cx:pt idx="947"> $3,50,00,000 </cx:pt>
          <cx:pt idx="948"> $1,20,00,000 </cx:pt>
          <cx:pt idx="949"> $65,00,000 </cx:pt>
          <cx:pt idx="950"> $6,50,00,000 </cx:pt>
          <cx:pt idx="951"> $1,00,00,000 </cx:pt>
          <cx:pt idx="952"> $5,00,00,000 </cx:pt>
          <cx:pt idx="953"> $80,00,000 </cx:pt>
          <cx:pt idx="954"> $2,20,00,000 </cx:pt>
          <cx:pt idx="955"> $5,50,00,000 </cx:pt>
          <cx:pt idx="956"> $8,20,00,000 </cx:pt>
          <cx:pt idx="957"> $3,00,00,000 </cx:pt>
          <cx:pt idx="958"> $2,60,00,000 </cx:pt>
          <cx:pt idx="959"> $7,50,00,000 </cx:pt>
          <cx:pt idx="960"> $2,40,00,000 </cx:pt>
          <cx:pt idx="961"> $70,00,000 </cx:pt>
          <cx:pt idx="962"> $1,00,00,000 </cx:pt>
          <cx:pt idx="963"> $10,00,00,000 </cx:pt>
          <cx:pt idx="964"> $65,00,000 </cx:pt>
          <cx:pt idx="965"> $1,80,00,000 </cx:pt>
          <cx:pt idx="966"> $3,50,00,000 </cx:pt>
          <cx:pt idx="967"> $2,10,00,000 </cx:pt>
          <cx:pt idx="968"> $80,00,000 </cx:pt>
          <cx:pt idx="969"> $11,00,00,000 </cx:pt>
          <cx:pt idx="970"> $60,00,000 </cx:pt>
          <cx:pt idx="971"> $80,00,000 </cx:pt>
          <cx:pt idx="972"> $16,50,00,000 </cx:pt>
          <cx:pt idx="973"> $30,00,000 </cx:pt>
          <cx:pt idx="974"> $21,00,00,000 </cx:pt>
          <cx:pt idx="975"> $84,00,000 </cx:pt>
          <cx:pt idx="976"> $1,20,00,000 </cx:pt>
          <cx:pt idx="977"> $4,00,00,000 </cx:pt>
          <cx:pt idx="978"> $2,50,00,000 </cx:pt>
          <cx:pt idx="979"> $1,00,00,000 </cx:pt>
          <cx:pt idx="980"> $3,20,00,000 </cx:pt>
          <cx:pt idx="981"> $1,00,00,000 </cx:pt>
          <cx:pt idx="982"> $8,00,00,000 </cx:pt>
          <cx:pt idx="983"> $3,60,00,000 </cx:pt>
          <cx:pt idx="984"> $1,00,00,000 </cx:pt>
          <cx:pt idx="985"> $1,50,00,000 </cx:pt>
          <cx:pt idx="986"> $80,00,000 </cx:pt>
          <cx:pt idx="987"> $3,30,00,000 </cx:pt>
          <cx:pt idx="988"> $1,20,00,000 </cx:pt>
          <cx:pt idx="989"> $1,80,00,000 </cx:pt>
          <cx:pt idx="990"> $5,50,00,000 </cx:pt>
          <cx:pt idx="991"> $2,30,00,000 </cx:pt>
          <cx:pt idx="992"> $1,30,00,000 </cx:pt>
          <cx:pt idx="993"> $3,00,00,000 </cx:pt>
          <cx:pt idx="994"> $2,00,00,000 </cx:pt>
          <cx:pt idx="995"> $1,65,00,000 </cx:pt>
          <cx:pt idx="996"> $4,80,00,000 </cx:pt>
          <cx:pt idx="997"> $4,00,00,000 </cx:pt>
          <cx:pt idx="998"> $3,00,00,000 </cx:pt>
          <cx:pt idx="999"> $17,50,00,000 </cx:pt>
          <cx:pt idx="1000"> $1,40,00,000 </cx:pt>
          <cx:pt idx="1001"> $2,60,00,000 </cx:pt>
          <cx:pt idx="1002"> $1,50,00,000 </cx:pt>
          <cx:pt idx="1003"> $2,20,00,000 </cx:pt>
          <cx:pt idx="1004"> $1,50,00,000 </cx:pt>
          <cx:pt idx="1005"> $8,00,00,000 </cx:pt>
          <cx:pt idx="1006"> $3,00,00,000 </cx:pt>
          <cx:pt idx="1007"> $16,50,00,000 </cx:pt>
          <cx:pt idx="1008"> $1,50,00,000 </cx:pt>
          <cx:pt idx="1009"> $3,00,00,000 </cx:pt>
          <cx:pt idx="1010"> $1,26,20,000 </cx:pt>
          <cx:pt idx="1011"> $2,10,00,000 </cx:pt>
          <cx:pt idx="1012"> $60,00,000 </cx:pt>
          <cx:pt idx="1013"> $9,00,00,000 </cx:pt>
          <cx:pt idx="1014"> $6,00,00,000 </cx:pt>
          <cx:pt idx="1015"> $3,50,00,000 </cx:pt>
          <cx:pt idx="1016"> $90,00,000 </cx:pt>
          <cx:pt idx="1017"> $6,00,00,000 </cx:pt>
          <cx:pt idx="1018"> $3,00,00,000 </cx:pt>
          <cx:pt idx="1019"> $1,00,00,000 </cx:pt>
          <cx:pt idx="1020"> $1,80,00,000 </cx:pt>
          <cx:pt idx="1021"> $7,50,00,000 </cx:pt>
          <cx:pt idx="1022"> $3,80,00,000 </cx:pt>
          <cx:pt idx="1023"> $2,00,00,000 </cx:pt>
          <cx:pt idx="1024"> $1,00,00,000 </cx:pt>
          <cx:pt idx="1025"> $4,00,00,000 </cx:pt>
          <cx:pt idx="1026"> $3,00,00,000 </cx:pt>
          <cx:pt idx="1027"> $1,00,00,000 </cx:pt>
          <cx:pt idx="1028"> $4,50,00,000 </cx:pt>
          <cx:pt idx="1029"> $2,60,00,000 </cx:pt>
          <cx:pt idx="1030"> $1,00,00,000 </cx:pt>
          <cx:pt idx="1031"> $2,90,00,000 </cx:pt>
          <cx:pt idx="1032"> $3,80,00,000 </cx:pt>
          <cx:pt idx="1033"> $45,00,000 </cx:pt>
          <cx:pt idx="1034"> $60,00,000 </cx:pt>
          <cx:pt idx="1035"> $1,60,00,000 </cx:pt>
          <cx:pt idx="1036"> $1,60,00,000 </cx:pt>
          <cx:pt idx="1037"> $3,50,00,000 </cx:pt>
          <cx:pt idx="1038"> $2,00,00,000 </cx:pt>
          <cx:pt idx="1039"> $1,80,00,000 </cx:pt>
          <cx:pt idx="1040"> $4,50,00,000 </cx:pt>
          <cx:pt idx="1041"> $50,00,000 </cx:pt>
          <cx:pt idx="1042"> $1,20,00,000 </cx:pt>
          <cx:pt idx="1043"> $4,50,00,000 </cx:pt>
          <cx:pt idx="1044"> $6,00,00,000 </cx:pt>
          <cx:pt idx="1045"> $1,80,00,000 </cx:pt>
          <cx:pt idx="1046"> $1,00,00,000 </cx:pt>
          <cx:pt idx="1047"> $3,00,00,000 </cx:pt>
          <cx:pt idx="1048"> $3,00,00,000 </cx:pt>
          <cx:pt idx="1049"> $30,00,000 </cx:pt>
          <cx:pt idx="1050"> $4,80,00,000 </cx:pt>
          <cx:pt idx="1051"> $2,00,00,000 </cx:pt>
          <cx:pt idx="1052"> $1,20,00,000 </cx:pt>
          <cx:pt idx="1053"> $1,85,00,000 </cx:pt>
          <cx:pt idx="1054"> $3,70,00,000 </cx:pt>
          <cx:pt idx="1055"> $2,15,00,000 </cx:pt>
          <cx:pt idx="1056"> $5,50,00,000 </cx:pt>
          <cx:pt idx="1057"> $3,20,00,000 </cx:pt>
          <cx:pt idx="1058"> $2,60,00,000 </cx:pt>
          <cx:pt idx="1059"> $1,70,00,000 </cx:pt>
          <cx:pt idx="1060"> $8,00,00,000 </cx:pt>
          <cx:pt idx="1061"> $4,00,00,000 </cx:pt>
          <cx:pt idx="1062"> $8,00,00,000 </cx:pt>
          <cx:pt idx="1063"> $1,20,00,000 </cx:pt>
          <cx:pt idx="1064"> $50,00,000 </cx:pt>
          <cx:pt idx="1065"> $1,70,00,000 </cx:pt>
          <cx:pt idx="1066"> $40,00,000 </cx:pt>
          <cx:pt idx="1067"> $1,20,00,000 </cx:pt>
          <cx:pt idx="1068"> $8,20,00,000 </cx:pt>
          <cx:pt idx="1069"> $3,00,00,000 </cx:pt>
          <cx:pt idx="1070"> $27,00,000 </cx:pt>
          <cx:pt idx="1071"> $6,50,00,000 </cx:pt>
          <cx:pt idx="1072"> $1,00,00,000 </cx:pt>
          <cx:pt idx="1073"> $2,00,00,000 </cx:pt>
          <cx:pt idx="1074"> $2,60,00,000 </cx:pt>
          <cx:pt idx="1075"> $50,00,000 </cx:pt>
          <cx:pt idx="1076"> $1,25,00,000 </cx:pt>
          <cx:pt idx="1077"> $3,50,00,000 </cx:pt>
          <cx:pt idx="1078"> $1,40,00,000 </cx:pt>
          <cx:pt idx="1079"> $3,40,00,000 </cx:pt>
          <cx:pt idx="1080"> $2,50,00,000 </cx:pt>
          <cx:pt idx="1081"> $5,50,00,000 </cx:pt>
          <cx:pt idx="1082"> $7,50,00,000 </cx:pt>
          <cx:pt idx="1083"> $5,20,00,000 </cx:pt>
          <cx:pt idx="1084"> $6,00,00,000 </cx:pt>
          <cx:pt idx="1085"> $80,00,000 </cx:pt>
          <cx:pt idx="1086"> $4,50,00,000 </cx:pt>
          <cx:pt idx="1087"> $2,50,00,000 </cx:pt>
          <cx:pt idx="1088"> $1,90,00,000 </cx:pt>
          <cx:pt idx="1089"> $5,00,00,000 </cx:pt>
          <cx:pt idx="1090"> $9,00,00,000 </cx:pt>
          <cx:pt idx="1091"> $3,00,00,000 </cx:pt>
          <cx:pt idx="1092"> $3,50,00,000 </cx:pt>
          <cx:pt idx="1093"> $70,00,000 </cx:pt>
          <cx:pt idx="1094"> $4,70,00,000 </cx:pt>
          <cx:pt idx="1095"> $45,00,000 </cx:pt>
          <cx:pt idx="1096"> $1,80,00,000 </cx:pt>
          <cx:pt idx="1097"> $20,00,000 </cx:pt>
          <cx:pt idx="1098"> $3,30,00,000 </cx:pt>
          <cx:pt idx="1099"> $1,20,00,000 </cx:pt>
          <cx:pt idx="1100"> $5,00,00,000 </cx:pt>
          <cx:pt idx="1101"> $78,40,000 </cx:pt>
          <cx:pt idx="1102"> $2,80,00,000 </cx:pt>
          <cx:pt idx="1103"> $6,00,00,000 </cx:pt>
          <cx:pt idx="1104"> $7,50,00,000 </cx:pt>
          <cx:pt idx="1105"> $5,00,00,000 </cx:pt>
          <cx:pt idx="1106"> $21,50,00,000 </cx:pt>
          <cx:pt idx="1107"> $50,00,000 </cx:pt>
          <cx:pt idx="1108"> $60,00,000 </cx:pt>
          <cx:pt idx="1109"> $75,00,000 </cx:pt>
          <cx:pt idx="1110"> $1,50,00,000 </cx:pt>
          <cx:pt idx="1111"> $6,80,00,000 </cx:pt>
          <cx:pt idx="1112"> $3,90,00,000 </cx:pt>
          <cx:pt idx="1113"> $2,30,00,000 </cx:pt>
          <cx:pt idx="1114"> $50,00,000 </cx:pt>
          <cx:pt idx="1115"> $1,80,00,000 </cx:pt>
          <cx:pt idx="1116"> $80,00,000 </cx:pt>
          <cx:pt idx="1117"> $5,50,00,000 </cx:pt>
          <cx:pt idx="1118"> $1,20,00,000 </cx:pt>
          <cx:pt idx="1119"> $60,00,000 </cx:pt>
          <cx:pt idx="1120"> $1,20,00,000 </cx:pt>
          <cx:pt idx="1121"> $1,00,00,000 </cx:pt>
          <cx:pt idx="1122"> $1,65,00,000 </cx:pt>
          <cx:pt idx="1123"> $60,00,000 </cx:pt>
          <cx:pt idx="1124"> $1,50,00,000 </cx:pt>
          <cx:pt idx="1125"> $1,80,00,000 </cx:pt>
          <cx:pt idx="1126"> $13,00,00,000 </cx:pt>
          <cx:pt idx="1127"> $1,90,00,000 </cx:pt>
          <cx:pt idx="1128"> $10,00,00,000 </cx:pt>
          <cx:pt idx="1129"> $1,00,00,000 </cx:pt>
          <cx:pt idx="1130"> $50,00,000 </cx:pt>
          <cx:pt idx="1131"> $7,00,00,000 </cx:pt>
          <cx:pt idx="1132"> $2,00,00,000 </cx:pt>
          <cx:pt idx="1133"> $3,40,00,000 </cx:pt>
          <cx:pt idx="1134"> $4,00,00,000 </cx:pt>
          <cx:pt idx="1135"> $6,50,00,000 </cx:pt>
          <cx:pt idx="1136"> $1,40,00,000 </cx:pt>
          <cx:pt idx="1137"> $85,00,000 </cx:pt>
          <cx:pt idx="1138"> $2,75,00,000 </cx:pt>
          <cx:pt idx="1139"> $2,70,00,000 </cx:pt>
          <cx:pt idx="1140"> $2,60,00,000 </cx:pt>
          <cx:pt idx="1141"> $1,60,00,000 </cx:pt>
          <cx:pt idx="1142"> $9,00,00,000 </cx:pt>
          <cx:pt idx="1143"> $1,65,00,000 </cx:pt>
          <cx:pt idx="1144"> $40,00,000 </cx:pt>
          <cx:pt idx="1145"> $2,70,00,000 </cx:pt>
          <cx:pt idx="1146"> $2,60,00,000 </cx:pt>
          <cx:pt idx="1147"> $2,55,30,000 </cx:pt>
          <cx:pt idx="1148"> $1,20,00,000 </cx:pt>
          <cx:pt idx="1149"> $5,50,00,000 </cx:pt>
          <cx:pt idx="1150"> $13,00,00,000 </cx:pt>
          <cx:pt idx="1151"> $1,20,00,000 </cx:pt>
          <cx:pt idx="1152"> $2,10,00,000 </cx:pt>
          <cx:pt idx="1153"> $2,15,00,000 </cx:pt>
          <cx:pt idx="1154"> $80,00,000 </cx:pt>
          <cx:pt idx="1155"> $73,00,000 </cx:pt>
          <cx:pt idx="1156"> $14,20,00,000 </cx:pt>
          <cx:pt idx="1157"> $2,10,00,000 </cx:pt>
          <cx:pt idx="1158"> $3,00,00,000 </cx:pt>
          <cx:pt idx="1159"> $1,20,00,000 </cx:pt>
          <cx:pt idx="1160"> $1,20,00,000 </cx:pt>
          <cx:pt idx="1161"> $4,50,00,000 </cx:pt>
          <cx:pt idx="1162"> $1,07,00,000 </cx:pt>
          <cx:pt idx="1163"> $4,00,00,000 </cx:pt>
          <cx:pt idx="1164"> $4,00,00,000 </cx:pt>
          <cx:pt idx="1165"> $6,00,00,000 </cx:pt>
          <cx:pt idx="1166"> $5,00,00,000 </cx:pt>
          <cx:pt idx="1167"> $4,00,00,000 </cx:pt>
          <cx:pt idx="1168"> $1,35,00,000 </cx:pt>
          <cx:pt idx="1169"> $1,80,00,000 </cx:pt>
          <cx:pt idx="1170"> $2,00,00,000 </cx:pt>
          <cx:pt idx="1171"> $1,40,00,000 </cx:pt>
          <cx:pt idx="1172"> $4,20,00,000 </cx:pt>
          <cx:pt idx="1173"> $3,80,00,000 </cx:pt>
          <cx:pt idx="1174"> $1,20,00,000 </cx:pt>
          <cx:pt idx="1175"> $70,00,000 </cx:pt>
          <cx:pt idx="1176"> $1,60,00,000 </cx:pt>
          <cx:pt idx="1177"> $40,00,000 </cx:pt>
          <cx:pt idx="1178"> $1,64,00,000 </cx:pt>
          <cx:pt idx="1179"> $75,00,000 </cx:pt>
          <cx:pt idx="1180"> $3,50,00,000 </cx:pt>
          <cx:pt idx="1181"> $80,00,000 </cx:pt>
          <cx:pt idx="1182"> $2,30,00,000 </cx:pt>
          <cx:pt idx="1183"> $50,00,000 </cx:pt>
          <cx:pt idx="1184"> $40,00,000 </cx:pt>
          <cx:pt idx="1185"> $50,00,000 </cx:pt>
          <cx:pt idx="1186"> $1,40,00,000 </cx:pt>
          <cx:pt idx="1187"> $5,00,00,000 </cx:pt>
          <cx:pt idx="1188"> $1,56,00,000 </cx:pt>
          <cx:pt idx="1189"> $5,30,00,000 </cx:pt>
          <cx:pt idx="1190"> $5,00,00,000 </cx:pt>
          <cx:pt idx="1191"> $3,00,00,000 </cx:pt>
          <cx:pt idx="1192"> $1,80,00,000 </cx:pt>
          <cx:pt idx="1193"> $38,00,000 </cx:pt>
          <cx:pt idx="1194"> $40,00,000 </cx:pt>
          <cx:pt idx="1195"> $1,00,00,000 </cx:pt>
          <cx:pt idx="1196"> $2,50,00,000 </cx:pt>
          <cx:pt idx="1197"> $1,20,00,000 </cx:pt>
          <cx:pt idx="1198"> $10,00,00,000 </cx:pt>
          <cx:pt idx="1199"> $3,50,00,000 </cx:pt>
          <cx:pt idx="1200"> $3,50,00,000 </cx:pt>
          <cx:pt idx="1201"> $70,00,000 </cx:pt>
          <cx:pt idx="1202"> $1,60,00,000 </cx:pt>
          <cx:pt idx="1203"> $1,85,00,000 </cx:pt>
          <cx:pt idx="1204"> $86,00,000 </cx:pt>
          <cx:pt idx="1205"> $85,50,000 </cx:pt>
          <cx:pt idx="1206"> $5,00,00,000 </cx:pt>
          <cx:pt idx="1207"> $80,00,000 </cx:pt>
          <cx:pt idx="1208"> $18,00,000 </cx:pt>
          <cx:pt idx="1209"> $2,10,00,000 </cx:pt>
          <cx:pt idx="1210"> $1,20,00,000 </cx:pt>
          <cx:pt idx="1211"> $1,69,00,000 </cx:pt>
          <cx:pt idx="1212"> $1,70,00,000 </cx:pt>
          <cx:pt idx="1213"> $50,00,000 </cx:pt>
          <cx:pt idx="1214"> $2,40,00,000 </cx:pt>
          <cx:pt idx="1215"> $3,80,00,000 </cx:pt>
          <cx:pt idx="1216"> $5,50,00,000 </cx:pt>
          <cx:pt idx="1217"> $1,00,00,000 </cx:pt>
          <cx:pt idx="1218"> $5,00,00,000 </cx:pt>
          <cx:pt idx="1219"> $52,50,000 </cx:pt>
          <cx:pt idx="1220"> $4,40,00,000 </cx:pt>
          <cx:pt idx="1221"> $4,50,00,000 </cx:pt>
          <cx:pt idx="1222"> $2,50,00,000 </cx:pt>
          <cx:pt idx="1223"> $1,00,00,000 </cx:pt>
          <cx:pt idx="1224"> $72,00,000 </cx:pt>
          <cx:pt idx="1225"> $90,00,000 </cx:pt>
          <cx:pt idx="1226"> $4,50,00,000 </cx:pt>
          <cx:pt idx="1227"> $6,00,00,000 </cx:pt>
          <cx:pt idx="1228"> $1,20,00,000 </cx:pt>
          <cx:pt idx="1229"> $1,20,00,000 </cx:pt>
          <cx:pt idx="1230"> $2,10,00,000 </cx:pt>
          <cx:pt idx="1231"> $1,50,00,000 </cx:pt>
          <cx:pt idx="1232"> $1,00,00,000 </cx:pt>
          <cx:pt idx="1233"> $1,35,00,000 </cx:pt>
          <cx:pt idx="1234"> $1,60,00,000 </cx:pt>
          <cx:pt idx="1235"> $1,10,00,000 </cx:pt>
          <cx:pt idx="1236"> $2,20,00,000 </cx:pt>
          <cx:pt idx="1237"> $11,00,00,000 </cx:pt>
          <cx:pt idx="1238"> $3,00,00,000 </cx:pt>
          <cx:pt idx="1239"> $85,00,000 </cx:pt>
          <cx:pt idx="1240"> $40,00,000 </cx:pt>
          <cx:pt idx="1241"> $1,70,00,000 </cx:pt>
          <cx:pt idx="1242"> $6,00,00,000 </cx:pt>
          <cx:pt idx="1243"> $1,80,00,000 </cx:pt>
          <cx:pt idx="1244"> $11,00,00,000 </cx:pt>
          <cx:pt idx="1245"> $1,25,00,000 </cx:pt>
          <cx:pt idx="1246"> $5,50,00,000 </cx:pt>
          <cx:pt idx="1247"> $6,00,00,000 </cx:pt>
          <cx:pt idx="1248"> $1,50,00,000 </cx:pt>
          <cx:pt idx="1249"> $1,00,00,000 </cx:pt>
          <cx:pt idx="1250"> $70,00,000 </cx:pt>
          <cx:pt idx="1251"> $15,00,00,000 </cx:pt>
          <cx:pt idx="1252"> $3,50,00,000 </cx:pt>
          <cx:pt idx="1253"> $3,00,00,000 </cx:pt>
          <cx:pt idx="1254"> $90,00,000 </cx:pt>
          <cx:pt idx="1255"> $40,00,000 </cx:pt>
          <cx:pt idx="1256"> $82,00,000 </cx:pt>
          <cx:pt idx="1257"> $40,00,000 </cx:pt>
          <cx:pt idx="1258"> $3,50,00,000 </cx:pt>
          <cx:pt idx="1259"> $1,00,00,000 </cx:pt>
          <cx:pt idx="1260"> $70,00,000 </cx:pt>
          <cx:pt idx="1261"> $2,50,00,000 </cx:pt>
          <cx:pt idx="1262"> $4,00,00,000 </cx:pt>
          <cx:pt idx="1263"> $1,50,00,000 </cx:pt>
          <cx:pt idx="1264"> $2,50,00,000 </cx:pt>
          <cx:pt idx="1265"> $1,60,00,000 </cx:pt>
          <cx:pt idx="1266"> $8,00,00,000 </cx:pt>
          <cx:pt idx="1267"> $1,00,00,000 </cx:pt>
          <cx:pt idx="1268"> $4,30,00,000 </cx:pt>
          <cx:pt idx="1269"> $2,10,00,000 </cx:pt>
          <cx:pt idx="1270"> $6,10,00,000 </cx:pt>
          <cx:pt idx="1271"> $1,00,00,000 </cx:pt>
          <cx:pt idx="1272"> $40,00,000 </cx:pt>
          <cx:pt idx="1273"> $3,50,00,000 </cx:pt>
          <cx:pt idx="1274"> $3,00,00,000 </cx:pt>
          <cx:pt idx="1275"> $2,10,00,000 </cx:pt>
          <cx:pt idx="1276"> $2,50,00,000 </cx:pt>
          <cx:pt idx="1277"> $1,40,00,000 </cx:pt>
          <cx:pt idx="1278"> $2,00,00,000 </cx:pt>
          <cx:pt idx="1279"> $65,00,000 </cx:pt>
          <cx:pt idx="1280"> $2,50,00,000 </cx:pt>
          <cx:pt idx="1281"> $4,00,00,000 </cx:pt>
          <cx:pt idx="1282"> $1,60,00,000 </cx:pt>
          <cx:pt idx="1283"> $59,52,000 </cx:pt>
          <cx:pt idx="1284"> $82,00,000 </cx:pt>
          <cx:pt idx="1285"> $73,00,000 </cx:pt>
          <cx:pt idx="1286"> $35,00,000 </cx:pt>
          <cx:pt idx="1287"> $50,00,000 </cx:pt>
          <cx:pt idx="1288"> $80,00,000 </cx:pt>
          <cx:pt idx="1289"> $1,60,00,000 </cx:pt>
          <cx:pt idx="1290"> $2,00,00,000 </cx:pt>
          <cx:pt idx="1291"> $1,44,00,000 </cx:pt>
          <cx:pt idx="1292"> $2,90,00,000 </cx:pt>
          <cx:pt idx="1293"> $6,30,00,000 </cx:pt>
          <cx:pt idx="1294"> $51,00,000 </cx:pt>
          <cx:pt idx="1295"> $30,00,000 </cx:pt>
          <cx:pt idx="1296"> $40,00,000 </cx:pt>
          <cx:pt idx="1297"> $1,50,00,000 </cx:pt>
          <cx:pt idx="1298"> $7,90,00,000 </cx:pt>
          <cx:pt idx="1299"> $4,00,00,000 </cx:pt>
          <cx:pt idx="1300"> $10,00,000 </cx:pt>
          <cx:pt idx="1301"> $2,51,00,000 </cx:pt>
          <cx:pt idx="1302"> $7,00,00,000 </cx:pt>
          <cx:pt idx="1303"> $5,00,000 </cx:pt>
          <cx:pt idx="1304"> $3,50,00,000 </cx:pt>
          <cx:pt idx="1305"> $1,35,00,000 </cx:pt>
          <cx:pt idx="1306"> $5,50,00,000 </cx:pt>
          <cx:pt idx="1307"> $5,00,00,000 </cx:pt>
          <cx:pt idx="1308"> $1,20,00,000 </cx:pt>
          <cx:pt idx="1309"> $1,50,00,000 </cx:pt>
          <cx:pt idx="1310"> $1,20,00,000 </cx:pt>
          <cx:pt idx="1311"> $2,00,00,000 </cx:pt>
          <cx:pt idx="1312"> $1,20,00,000 </cx:pt>
          <cx:pt idx="1313"> $2,10,00,000 </cx:pt>
          <cx:pt idx="1314"> $1,60,00,000 </cx:pt>
          <cx:pt idx="1315"> $2,10,00,000 </cx:pt>
          <cx:pt idx="1316"> $6,80,00,000 </cx:pt>
          <cx:pt idx="1317"> $75,00,000 </cx:pt>
          <cx:pt idx="1318"> $29,00,000 </cx:pt>
          <cx:pt idx="1319"> $3,50,00,000 </cx:pt>
          <cx:pt idx="1320"> $2,70,00,000 </cx:pt>
          <cx:pt idx="1321"> $2,50,00,000 </cx:pt>
          <cx:pt idx="1322"> $1,50,00,000 </cx:pt>
          <cx:pt idx="1323"> $2,80,00,000 </cx:pt>
          <cx:pt idx="1324"> $80,00,000 </cx:pt>
          <cx:pt idx="1325"> $1,50,00,000 </cx:pt>
          <cx:pt idx="1326"> $35,00,000 </cx:pt>
          <cx:pt idx="1327"> $33,00,000 </cx:pt>
          <cx:pt idx="1328"> $2,50,00,000 </cx:pt>
          <cx:pt idx="1329"> $25,00,000 </cx:pt>
          <cx:pt idx="1330"> $20,00,000 </cx:pt>
          <cx:pt idx="1331"> $3,80,00,000 </cx:pt>
          <cx:pt idx="1332"> $1,40,00,000 </cx:pt>
          <cx:pt idx="1333"> $13,00,000 </cx:pt>
          <cx:pt idx="1334"> $4,80,00,000 </cx:pt>
          <cx:pt idx="1335"> $2,80,00,000 </cx:pt>
          <cx:pt idx="1336"> $20,00,000 </cx:pt>
          <cx:pt idx="1337"> $1,00,00,000 </cx:pt>
          <cx:pt idx="1338"> $12,00,00,000 </cx:pt>
          <cx:pt idx="1339"> $1,50,00,000 </cx:pt>
          <cx:pt idx="1340"> $3,00,00,000 </cx:pt>
          <cx:pt idx="1341"> $80,00,000 </cx:pt>
          <cx:pt idx="1342"> $1,20,00,000 </cx:pt>
          <cx:pt idx="1343"> $3,00,00,000 </cx:pt>
          <cx:pt idx="1344"> $4,50,00,000 </cx:pt>
          <cx:pt idx="1345"> $19,00,00,000 </cx:pt>
          <cx:pt idx="1346"> $4,00,00,000 </cx:pt>
          <cx:pt idx="1347"> $3,50,00,000 </cx:pt>
          <cx:pt idx="1348"> $1,30,00,000 </cx:pt>
          <cx:pt idx="1349"> $1,35,00,000 </cx:pt>
          <cx:pt idx="1350"> $1,50,00,000 </cx:pt>
          <cx:pt idx="1351"> $4,80,00,000 </cx:pt>
          <cx:pt idx="1352"> $40,00,000 </cx:pt>
          <cx:pt idx="1353"> $40,00,000 </cx:pt>
          <cx:pt idx="1354"> $3,00,00,000 </cx:pt>
          <cx:pt idx="1355"> $1,35,00,000 </cx:pt>
          <cx:pt idx="1356"> $1,50,00,000 </cx:pt>
          <cx:pt idx="1357"> $2,00,00,000 </cx:pt>
          <cx:pt idx="1358"> $3,00,00,000 </cx:pt>
          <cx:pt idx="1359"> $2,40,00,000 </cx:pt>
          <cx:pt idx="1360"> $6,80,05,000 </cx:pt>
          <cx:pt idx="1361"> $4,00,00,000 </cx:pt>
          <cx:pt idx="1362"> $2,00,00,000 </cx:pt>
          <cx:pt idx="1363"> $3,30,00,000 </cx:pt>
          <cx:pt idx="1364"> $75,00,000 </cx:pt>
          <cx:pt idx="1365"> $3,50,00,000 </cx:pt>
          <cx:pt idx="1366"> $6,00,00,000 </cx:pt>
          <cx:pt idx="1367"> $2,50,00,000 </cx:pt>
          <cx:pt idx="1368"> $2,40,00,000 </cx:pt>
          <cx:pt idx="1369"> $3,00,00,000 </cx:pt>
          <cx:pt idx="1370"> $2,10,00,000 </cx:pt>
          <cx:pt idx="1371"> $1,80,00,000 </cx:pt>
          <cx:pt idx="1372"> $1,94,00,870 </cx:pt>
          <cx:pt idx="1373"> $5,50,00,000 </cx:pt>
          <cx:pt idx="1374"> $1,60,00,000 </cx:pt>
          <cx:pt idx="1375"> $70,00,000 </cx:pt>
          <cx:pt idx="1376"> $4,90,00,000 </cx:pt>
          <cx:pt idx="1377"> $9,00,00,000 </cx:pt>
          <cx:pt idx="1378"> $3,00,00,000 </cx:pt>
          <cx:pt idx="1379"> $1,00,00,000 </cx:pt>
          <cx:pt idx="1380"> $2,00,00,000 </cx:pt>
          <cx:pt idx="1381"> $2,50,00,000 </cx:pt>
          <cx:pt idx="1382"> $1,50,00,000 </cx:pt>
          <cx:pt idx="1383"> $60,00,000 </cx:pt>
          <cx:pt idx="1384"> $1,25,00,000 </cx:pt>
          <cx:pt idx="1385"> $2,00,00,000 </cx:pt>
          <cx:pt idx="1386"> $2,50,00,000 </cx:pt>
          <cx:pt idx="1387"> $3,00,00,000 </cx:pt>
          <cx:pt idx="1388"> $1,00,00,000 </cx:pt>
          <cx:pt idx="1389"> $5,50,00,000 </cx:pt>
          <cx:pt idx="1390"> $60,00,000 </cx:pt>
          <cx:pt idx="1391"> $2,50,00,000 </cx:pt>
          <cx:pt idx="1392"> $5,50,00,000 </cx:pt>
          <cx:pt idx="1393"> $8,00,00,000 </cx:pt>
          <cx:pt idx="1394"> $4,00,00,000 </cx:pt>
          <cx:pt idx="1395"> $6,50,00,000 </cx:pt>
          <cx:pt idx="1396"> $20,70,00,000 </cx:pt>
          <cx:pt idx="1397"> $49,00,000 </cx:pt>
          <cx:pt idx="1398"> $1,90,00,000 </cx:pt>
          <cx:pt idx="1399"> $7,00,00,000 </cx:pt>
          <cx:pt idx="1400"> $2,10,00,000 </cx:pt>
          <cx:pt idx="1401"> $55,00,000 </cx:pt>
          <cx:pt idx="1402"> $1,00,00,000 </cx:pt>
          <cx:pt idx="1403"> $2,50,00,000 </cx:pt>
          <cx:pt idx="1404"> $4,80,00,000 </cx:pt>
          <cx:pt idx="1405"> $4,00,00,000 </cx:pt>
          <cx:pt idx="1406"> $1,20,00,000 </cx:pt>
          <cx:pt idx="1407"> $1,70,00,000 </cx:pt>
          <cx:pt idx="1408"> $9,00,00,000 </cx:pt>
          <cx:pt idx="1409"> $2,10,00,000 </cx:pt>
          <cx:pt idx="1410"> $1,00,00,000 </cx:pt>
          <cx:pt idx="1411"> $1,80,00,000 </cx:pt>
          <cx:pt idx="1412"> $4,00,00,000 </cx:pt>
          <cx:pt idx="1413"> $1,50,00,000 </cx:pt>
          <cx:pt idx="1414"> $80,00,000 </cx:pt>
          <cx:pt idx="1415"> $1,50,00,000 </cx:pt>
          <cx:pt idx="1416"> $1,50,00,000 </cx:pt>
          <cx:pt idx="1417"> $1,10,00,000 </cx:pt>
          <cx:pt idx="1418"> $2,80,00,000 </cx:pt>
          <cx:pt idx="1419"> $1,50,00,000 </cx:pt>
          <cx:pt idx="1420"> $9,20,00,000 </cx:pt>
          <cx:pt idx="1421"> $1,50,00,000 </cx:pt>
          <cx:pt idx="1422"> $5,20,00,000 </cx:pt>
          <cx:pt idx="1423"> $8,00,00,000 </cx:pt>
          <cx:pt idx="1424"> $1,60,00,000 </cx:pt>
          <cx:pt idx="1425"> $50,00,000 </cx:pt>
          <cx:pt idx="1426"> $10,00,00,000 </cx:pt>
          <cx:pt idx="1427"> $2,00,00,000 </cx:pt>
          <cx:pt idx="1428"> $30,00,000 </cx:pt>
          <cx:pt idx="1429"> $1,00,00,000 </cx:pt>
          <cx:pt idx="1430"> $12,75,00,000 </cx:pt>
          <cx:pt idx="1431"> $3,00,00,000 </cx:pt>
          <cx:pt idx="1432"> $3,00,00,000 </cx:pt>
          <cx:pt idx="1433"> $3,00,00,000 </cx:pt>
          <cx:pt idx="1434"> $4,00,00,000 </cx:pt>
          <cx:pt idx="1435"> $2,00,00,000 </cx:pt>
          <cx:pt idx="1436"> $1,00,00,000 </cx:pt>
          <cx:pt idx="1437"> $60,00,000 </cx:pt>
          <cx:pt idx="1438"> $13,00,00,000 </cx:pt>
          <cx:pt idx="1439"> $9,00,00,000 </cx:pt>
          <cx:pt idx="1440"> $12,00,00,000 </cx:pt>
          <cx:pt idx="1441"> $2,70,00,000 </cx:pt>
          <cx:pt idx="1442"> $1,50,00,000 </cx:pt>
          <cx:pt idx="1443"> $1,65,00,000 </cx:pt>
          <cx:pt idx="1444"> $7,00,00,000 </cx:pt>
          <cx:pt idx="1445"> $75,00,000 </cx:pt>
          <cx:pt idx="1446"> $4,00,00,000 </cx:pt>
          <cx:pt idx="1447"> $3,00,00,000 </cx:pt>
          <cx:pt idx="1448"> $1,77,00,000 </cx:pt>
          <cx:pt idx="1449"> $80,00,000 </cx:pt>
          <cx:pt idx="1450"> $70,00,000 </cx:pt>
          <cx:pt idx="1451"> $3,00,00,000 </cx:pt>
          <cx:pt idx="1452"> $4,20,00,000 </cx:pt>
          <cx:pt idx="1453"> $1,34,00,000 </cx:pt>
          <cx:pt idx="1454"> $45,00,000 </cx:pt>
          <cx:pt idx="1455"> $30,00,00,000 </cx:pt>
          <cx:pt idx="1456"> $50,00,000 </cx:pt>
          <cx:pt idx="1457"> $1,55,00,000 </cx:pt>
          <cx:pt idx="1458"> $2,90,00,000 </cx:pt>
          <cx:pt idx="1459"> $1,20,00,000 </cx:pt>
          <cx:pt idx="1460"> $2,40,00,000 </cx:pt>
          <cx:pt idx="1461"> $1,13,50,000 </cx:pt>
          <cx:pt idx="1462"> $28,00,000 </cx:pt>
          <cx:pt idx="1463"> $60,00,000 </cx:pt>
          <cx:pt idx="1464"> $50,00,000 </cx:pt>
          <cx:pt idx="1465"> $1,80,00,000 </cx:pt>
          <cx:pt idx="1466"> $25,00,000 </cx:pt>
          <cx:pt idx="1467"> $40,00,000 </cx:pt>
          <cx:pt idx="1468"> $1,80,00,000 </cx:pt>
          <cx:pt idx="1469"> $3,50,00,000 </cx:pt>
          <cx:pt idx="1470"> $2,00,00,000 </cx:pt>
          <cx:pt idx="1471"> $4,50,00,000 </cx:pt>
          <cx:pt idx="1472"> $2,00,00,000 </cx:pt>
          <cx:pt idx="1473"> $3,80,00,000 </cx:pt>
          <cx:pt idx="1474"> $3,50,00,000 </cx:pt>
          <cx:pt idx="1475"> $6,50,00,000 </cx:pt>
          <cx:pt idx="1476"> $60,00,000 </cx:pt>
          <cx:pt idx="1477"> $4,80,00,000 </cx:pt>
          <cx:pt idx="1478"> $2,60,00,000 </cx:pt>
          <cx:pt idx="1479"> $1,28,00,000 </cx:pt>
          <cx:pt idx="1480"> $5,40,00,000 </cx:pt>
          <cx:pt idx="1481"> $7,50,00,000 </cx:pt>
          <cx:pt idx="1482"> $3,90,00,000 </cx:pt>
          <cx:pt idx="1483"> $66,00,000 </cx:pt>
          <cx:pt idx="1484"> $92,00,000 </cx:pt>
          <cx:pt idx="1485"> $3,00,00,000 </cx:pt>
          <cx:pt idx="1486"> $5,50,00,000 </cx:pt>
          <cx:pt idx="1487"> $13,00,00,000 </cx:pt>
          <cx:pt idx="1488"> $1,20,00,000 </cx:pt>
          <cx:pt idx="1489"> $1,20,00,000 </cx:pt>
          <cx:pt idx="1490"> $1,20,00,000 </cx:pt>
          <cx:pt idx="1491"> $11,00,00,000 </cx:pt>
          <cx:pt idx="1492"> $4,50,00,000 </cx:pt>
          <cx:pt idx="1493"> $45,00,000 </cx:pt>
          <cx:pt idx="1494"> $1,00,00,000 </cx:pt>
          <cx:pt idx="1495"> $22,95,429 </cx:pt>
          <cx:pt idx="1496"> $2,50,00,000 </cx:pt>
          <cx:pt idx="1497"> $1,30,00,000 </cx:pt>
          <cx:pt idx="1498"> $7,00,00,000 </cx:pt>
          <cx:pt idx="1499"> $1,00,00,000 </cx:pt>
          <cx:pt idx="1500"> $1,30,00,000 </cx:pt>
          <cx:pt idx="1501"> $7,00,00,000 </cx:pt>
          <cx:pt idx="1502"> $60,00,000 </cx:pt>
          <cx:pt idx="1503"> $50,00,000 </cx:pt>
          <cx:pt idx="1504"> $50,00,000 </cx:pt>
          <cx:pt idx="1505"> $3,00,00,000 </cx:pt>
          <cx:pt idx="1506"> $24,00,000 </cx:pt>
          <cx:pt idx="1507"> $1,00,00,000 </cx:pt>
          <cx:pt idx="1508"> $90,00,000 </cx:pt>
          <cx:pt idx="1509"> $70,00,000 </cx:pt>
          <cx:pt idx="1510"> $4,00,00,000 </cx:pt>
          <cx:pt idx="1511"> $2,78,00,000 </cx:pt>
          <cx:pt idx="1512"> $2,00,00,000 </cx:pt>
          <cx:pt idx="1513"> $15,00,000 </cx:pt>
          <cx:pt idx="1514"> $25,00,000 </cx:pt>
          <cx:pt idx="1515"> $2,50,00,000 </cx:pt>
          <cx:pt idx="1516"> $55,00,000 </cx:pt>
          <cx:pt idx="1517"> $4,50,00,000 </cx:pt>
          <cx:pt idx="1518"> $50,00,000 </cx:pt>
          <cx:pt idx="1519"> $2,50,00,000 </cx:pt>
          <cx:pt idx="1520"> $1,00,00,000 </cx:pt>
          <cx:pt idx="1521"> $1,00,00,000 </cx:pt>
          <cx:pt idx="1522"> $83,532 </cx:pt>
          <cx:pt idx="1523"> $1,00,00,000 </cx:pt>
          <cx:pt idx="1524"> $2,00,00,000 </cx:pt>
          <cx:pt idx="1525"> $3,50,00,000 </cx:pt>
          <cx:pt idx="1526"> $2,80,00,000 </cx:pt>
          <cx:pt idx="1527"> $1,40,00,000 </cx:pt>
          <cx:pt idx="1528"> $3,00,00,000 </cx:pt>
          <cx:pt idx="1529"> $3,00,00,000 </cx:pt>
          <cx:pt idx="1530"> $5,80,00,000 </cx:pt>
          <cx:pt idx="1531"> $3,50,00,000 </cx:pt>
          <cx:pt idx="1532"> $1,60,00,000 </cx:pt>
          <cx:pt idx="1533"> $2,00,00,000 </cx:pt>
          <cx:pt idx="1534"> $1,00,00,000 </cx:pt>
          <cx:pt idx="1535"> $4,50,00,000 </cx:pt>
          <cx:pt idx="1536"> $6,00,00,000 </cx:pt>
          <cx:pt idx="1537"> $3,00,00,000 </cx:pt>
          <cx:pt idx="1538"> $5,00,00,000 </cx:pt>
          <cx:pt idx="1539"> $5,00,00,000 </cx:pt>
          <cx:pt idx="1540"> $1,00,00,000 </cx:pt>
          <cx:pt idx="1541"> $50,00,000 </cx:pt>
          <cx:pt idx="1542"> $2,40,00,000 </cx:pt>
          <cx:pt idx="1543"> $2,50,00,000 </cx:pt>
          <cx:pt idx="1544"> $6,00,00,000 </cx:pt>
          <cx:pt idx="1545"> $2,70,00,000 </cx:pt>
          <cx:pt idx="1546"> $50,00,000 </cx:pt>
          <cx:pt idx="1547"> $80,00,000 </cx:pt>
          <cx:pt idx="1548"> $1,20,00,000 </cx:pt>
          <cx:pt idx="1549"> $50,00,000 </cx:pt>
          <cx:pt idx="1550"> $2,50,00,000 </cx:pt>
          <cx:pt idx="1551"> $1,20,00,000 </cx:pt>
          <cx:pt idx="1552"> $2,00,00,000 </cx:pt>
          <cx:pt idx="1553"> $2,00,00,000 </cx:pt>
          <cx:pt idx="1554"> $2,36,00,000 </cx:pt>
          <cx:pt idx="1555"> $2,60,00,000 </cx:pt>
          <cx:pt idx="1556"> $70,00,000 </cx:pt>
          <cx:pt idx="1557"> $50,00,000 </cx:pt>
          <cx:pt idx="1558"> $2,00,00,000 </cx:pt>
          <cx:pt idx="1559"> $70,00,000 </cx:pt>
          <cx:pt idx="1560"> $32,00,000 </cx:pt>
          <cx:pt idx="1561"> $1,00,00,000 </cx:pt>
          <cx:pt idx="1562"> $34,00,000 </cx:pt>
          <cx:pt idx="1563"> $1,60,00,000 </cx:pt>
          <cx:pt idx="1564"> $1,00,00,000 </cx:pt>
          <cx:pt idx="1565"> $2,00,00,000 </cx:pt>
          <cx:pt idx="1566"> $2,60,00,000 </cx:pt>
          <cx:pt idx="1567"> $39,77,000 </cx:pt>
          <cx:pt idx="1568"> $70,00,000 </cx:pt>
          <cx:pt idx="1569"> $2,40,00,000 </cx:pt>
          <cx:pt idx="1570"> $40,00,000 </cx:pt>
          <cx:pt idx="1571"> $4,50,00,000 </cx:pt>
          <cx:pt idx="1572"> $4,00,00,000 </cx:pt>
          <cx:pt idx="1573"> $2,00,00,000 </cx:pt>
          <cx:pt idx="1574"> $75,00,000 </cx:pt>
          <cx:pt idx="1575"> $38,00,000 </cx:pt>
          <cx:pt idx="1576"> $4,00,00,000 </cx:pt>
          <cx:pt idx="1577"> $1,00,00,000 </cx:pt>
          <cx:pt idx="1578"> $11,00,00,000 </cx:pt>
          <cx:pt idx="1579"> $1,30,00,000 </cx:pt>
          <cx:pt idx="1580"> $2,00,00,000 </cx:pt>
          <cx:pt idx="1581"> $8,00,00,000 </cx:pt>
          <cx:pt idx="1582"> $3,50,00,000 </cx:pt>
          <cx:pt idx="1583"> $80,00,000 </cx:pt>
          <cx:pt idx="1584"> $5,00,00,000 </cx:pt>
          <cx:pt idx="1585"> $2,00,00,000 </cx:pt>
          <cx:pt idx="1586"> $4,50,00,000 </cx:pt>
          <cx:pt idx="1587"> $22,00,000 </cx:pt>
          <cx:pt idx="1588"> $8,06,947 </cx:pt>
          <cx:pt idx="1589"> $7,00,00,000 </cx:pt>
          <cx:pt idx="1590"> $1,30,00,000 </cx:pt>
          <cx:pt idx="1591"> $2,00,00,000 </cx:pt>
          <cx:pt idx="1592"> $4,00,00,000 </cx:pt>
          <cx:pt idx="1593"> $35,00,000 </cx:pt>
          <cx:pt idx="1594"> $1,60,00,000 </cx:pt>
          <cx:pt idx="1595"> $2,60,00,000 </cx:pt>
          <cx:pt idx="1596"> $6,50,00,000 </cx:pt>
          <cx:pt idx="1597"> $3,20,00,000 </cx:pt>
          <cx:pt idx="1598"> $65,00,000 </cx:pt>
          <cx:pt idx="1599"> $1,60,00,000 </cx:pt>
          <cx:pt idx="1600"> $3,00,00,000 </cx:pt>
          <cx:pt idx="1601"> $1,50,00,000 </cx:pt>
          <cx:pt idx="1602"> $37,68,785 </cx:pt>
          <cx:pt idx="1603"> $80,00,000 </cx:pt>
          <cx:pt idx="1604"> $3,30,00,000 </cx:pt>
          <cx:pt idx="1605"> $1,80,00,000 </cx:pt>
          <cx:pt idx="1606"> $70,00,000 </cx:pt>
          <cx:pt idx="1607"> $2,20,00,000 </cx:pt>
          <cx:pt idx="1608"> $25,00,00,000 </cx:pt>
          <cx:pt idx="1609"> $1,20,00,000 </cx:pt>
          <cx:pt idx="1610"> $1,40,00,000 </cx:pt>
          <cx:pt idx="1611"> $70,00,000 </cx:pt>
          <cx:pt idx="1612"> $1,00,00,000 </cx:pt>
          <cx:pt idx="1613"> $3,70,00,000 </cx:pt>
          <cx:pt idx="1614"> $50,00,000 </cx:pt>
          <cx:pt idx="1615"> $2,50,00,000 </cx:pt>
          <cx:pt idx="1616"> $1,60,00,000 </cx:pt>
          <cx:pt idx="1617"> $5,00,00,000 </cx:pt>
          <cx:pt idx="1618"> $12,00,00,000 </cx:pt>
          <cx:pt idx="1619"> $1,85,00,000 </cx:pt>
          <cx:pt idx="1620"> $3,00,00,000 </cx:pt>
          <cx:pt idx="1621"> $1,50,00,000 </cx:pt>
          <cx:pt idx="1622"> $1,00,00,000 </cx:pt>
          <cx:pt idx="1623"> $1,00,00,000 </cx:pt>
          <cx:pt idx="1624"> $2,50,00,000 </cx:pt>
          <cx:pt idx="1625"> $1,60,00,000 </cx:pt>
          <cx:pt idx="1626"> $1,20,00,000 </cx:pt>
          <cx:pt idx="1627"> $1,15,00,000 </cx:pt>
          <cx:pt idx="1628"> $80,00,000 </cx:pt>
          <cx:pt idx="1629"> $1,20,00,000 </cx:pt>
          <cx:pt idx="1630"> $3,00,000 </cx:pt>
          <cx:pt idx="1631"> $3,00,00,000 </cx:pt>
          <cx:pt idx="1632"> $3,50,00,000 </cx:pt>
          <cx:pt idx="1633"> $6,50,00,000 </cx:pt>
          <cx:pt idx="1634"> $70,00,000 </cx:pt>
          <cx:pt idx="1635"> $1,20,00,000 </cx:pt>
          <cx:pt idx="1636"> $25,00,000 </cx:pt>
          <cx:pt idx="1637"> $1,23,05,523 </cx:pt>
          <cx:pt idx="1638"> $1,30,00,000 </cx:pt>
          <cx:pt idx="1639"> $88,00,000 </cx:pt>
          <cx:pt idx="1640"> $1,70,00,000 </cx:pt>
          <cx:pt idx="1641"> $60,00,000 </cx:pt>
          <cx:pt idx="1642"> $6,00,00,000 </cx:pt>
          <cx:pt idx="1643"> $25,00,000 </cx:pt>
          <cx:pt idx="1644"> $1,65,00,000 </cx:pt>
          <cx:pt idx="1645"> $96,00,000 </cx:pt>
          <cx:pt idx="1646"> $1,00,00,000 </cx:pt>
          <cx:pt idx="1647"> $6,00,00,000 </cx:pt>
          <cx:pt idx="1648"> $30,00,000 </cx:pt>
          <cx:pt idx="1649"> $1,80,00,000 </cx:pt>
          <cx:pt idx="1650"> $3,30,00,000 </cx:pt>
          <cx:pt idx="1651"> $5,40,00,000 </cx:pt>
          <cx:pt idx="1652"> $1,30,00,000 </cx:pt>
          <cx:pt idx="1653"> $1,20,00,000 </cx:pt>
          <cx:pt idx="1654"> $25,00,000 </cx:pt>
          <cx:pt idx="1655"> $4,00,00,000 </cx:pt>
          <cx:pt idx="1656"> $1,20,00,000 </cx:pt>
          <cx:pt idx="1657"> $1,00,00,000 </cx:pt>
          <cx:pt idx="1658"> $1,05,00,000 </cx:pt>
          <cx:pt idx="1659"> $60,00,000 </cx:pt>
          <cx:pt idx="1660"> $50,00,000 </cx:pt>
          <cx:pt idx="1661"> $1,20,00,000 </cx:pt>
          <cx:pt idx="1662"> $3,50,00,000 </cx:pt>
          <cx:pt idx="1663"> $1,20,00,000 </cx:pt>
          <cx:pt idx="1664"> $1,00,00,000 </cx:pt>
          <cx:pt idx="1665"> $3,00,00,000 </cx:pt>
          <cx:pt idx="1666"> $50,00,000 </cx:pt>
          <cx:pt idx="1667"> $2,90,00,000 </cx:pt>
          <cx:pt idx="1668"> $2,00,00,000 </cx:pt>
          <cx:pt idx="1669"> $90,00,000 </cx:pt>
          <cx:pt idx="1670"> $5,00,00,000 </cx:pt>
          <cx:pt idx="1671"> $80,00,000 </cx:pt>
          <cx:pt idx="1672"> $60,00,000 </cx:pt>
          <cx:pt idx="1673"> $33,00,000 </cx:pt>
          <cx:pt idx="1674"> $80,00,000 </cx:pt>
          <cx:pt idx="1675"> $1,10,00,000 </cx:pt>
          <cx:pt idx="1676"> $2,50,00,000 </cx:pt>
          <cx:pt idx="1677"> $2,80,00,000 </cx:pt>
          <cx:pt idx="1678"> $23,00,000 </cx:pt>
          <cx:pt idx="1679"> $3,00,00,000 </cx:pt>
          <cx:pt idx="1680"> $80,00,000 </cx:pt>
          <cx:pt idx="1681"> $15,00,00,000 </cx:pt>
          <cx:pt idx="1682"> $25,00,000 </cx:pt>
          <cx:pt idx="1683"> $70,00,000 </cx:pt>
          <cx:pt idx="1684"> $3,40,00,000 </cx:pt>
          <cx:pt idx="1685"> $69,00,000 </cx:pt>
          <cx:pt idx="1686"> $8,00,00,000 </cx:pt>
          <cx:pt idx="1687"> $80,00,000 </cx:pt>
          <cx:pt idx="1688"> $37,00,000 </cx:pt>
          <cx:pt idx="1689"> $60,00,000 </cx:pt>
          <cx:pt idx="1690"> $80,00,000 </cx:pt>
          <cx:pt idx="1691"> $36,00,000 </cx:pt>
          <cx:pt idx="1692"> $5,50,00,000 </cx:pt>
          <cx:pt idx="1693"> $1,20,00,000 </cx:pt>
          <cx:pt idx="1694"> $40,00,000 </cx:pt>
          <cx:pt idx="1695"> $1,80,00,000 </cx:pt>
          <cx:pt idx="1696"> $3,86,00,000 </cx:pt>
          <cx:pt idx="1697"> $2,00,00,000 </cx:pt>
          <cx:pt idx="1698"> $1,50,00,000 </cx:pt>
          <cx:pt idx="1699"> $1,10,00,000 </cx:pt>
          <cx:pt idx="1700"> $2,50,00,000 </cx:pt>
          <cx:pt idx="1701"> $11,00,00,000 </cx:pt>
          <cx:pt idx="1702"> $1,30,00,000 </cx:pt>
          <cx:pt idx="1703"> $7,00,00,000 </cx:pt>
          <cx:pt idx="1704"> $1,48,00,000 </cx:pt>
          <cx:pt idx="1705"> $1,60,00,000 </cx:pt>
          <cx:pt idx="1706"> $2,00,00,000 </cx:pt>
          <cx:pt idx="1707"> $1,60,00,000 </cx:pt>
          <cx:pt idx="1708"> $1,20,00,000 </cx:pt>
          <cx:pt idx="1709"> $50,00,000 </cx:pt>
          <cx:pt idx="1710"> $3,80,00,000 </cx:pt>
          <cx:pt idx="1711"> $1,05,00,000 </cx:pt>
          <cx:pt idx="1712"> $3,50,000 </cx:pt>
          <cx:pt idx="1713"> $6,20,00,000 </cx:pt>
          <cx:pt idx="1714"> $5,80,00,000 </cx:pt>
          <cx:pt idx="1715"> $1,98,00,000 </cx:pt>
          <cx:pt idx="1716"> $2,00,00,000 </cx:pt>
          <cx:pt idx="1717"> $2,80,00,000 </cx:pt>
          <cx:pt idx="1718"> $50,00,000 </cx:pt>
          <cx:pt idx="1719"> $90,00,000 </cx:pt>
          <cx:pt idx="1720"> $20,00,00,000 </cx:pt>
          <cx:pt idx="1721"> $1,60,00,000 </cx:pt>
          <cx:pt idx="1722"> $2,40,00,000 </cx:pt>
          <cx:pt idx="1723"> $5,00,00,000 </cx:pt>
          <cx:pt idx="1724"> $20,00,000 </cx:pt>
          <cx:pt idx="1725"> $45,00,000 </cx:pt>
          <cx:pt idx="1726"> $1,10,00,000 </cx:pt>
          <cx:pt idx="1727"> $2,00,00,000 </cx:pt>
          <cx:pt idx="1728"> $30,00,000 </cx:pt>
          <cx:pt idx="1729"> $1,50,00,000 </cx:pt>
          <cx:pt idx="1730"> $25,00,000 </cx:pt>
          <cx:pt idx="1731"> $70,00,000 </cx:pt>
          <cx:pt idx="1732"> $80,00,000 </cx:pt>
          <cx:pt idx="1733"> $3,50,00,000 </cx:pt>
          <cx:pt idx="1734"> $4,00,00,000 </cx:pt>
          <cx:pt idx="1735"> $1,00,00,000 </cx:pt>
          <cx:pt idx="1736"> $2,90,00,000 </cx:pt>
          <cx:pt idx="1737"> $1,20,00,000 </cx:pt>
          <cx:pt idx="1738"> $2,27,00,000 </cx:pt>
          <cx:pt idx="1739"> $1,00,00,000 </cx:pt>
          <cx:pt idx="1740"> $4,00,00,000 </cx:pt>
          <cx:pt idx="1741"> $1,00,00,000 </cx:pt>
          <cx:pt idx="1742"> $45,00,000 </cx:pt>
          <cx:pt idx="1743"> $3,50,00,000 </cx:pt>
          <cx:pt idx="1744"> $1,20,00,000 </cx:pt>
          <cx:pt idx="1745"> $60,00,000 </cx:pt>
          <cx:pt idx="1746"> $2,00,00,000 </cx:pt>
          <cx:pt idx="1747"> $6,00,00,000 </cx:pt>
          <cx:pt idx="1748"> $26,00,000 </cx:pt>
          <cx:pt idx="1749"> $3,00,00,000 </cx:pt>
          <cx:pt idx="1750"> $2,25,00,000 </cx:pt>
          <cx:pt idx="1751"> $2,50,00,000 </cx:pt>
          <cx:pt idx="1752"> $9,30,00,000 </cx:pt>
          <cx:pt idx="1753"> $32,00,000 </cx:pt>
          <cx:pt idx="1754"> $1,30,00,000 </cx:pt>
          <cx:pt idx="1755"> $4,30,00,000 </cx:pt>
          <cx:pt idx="1756"> $50,00,000 </cx:pt>
          <cx:pt idx="1757"> $2,00,00,000 </cx:pt>
          <cx:pt idx="1758"> $60,00,000 </cx:pt>
          <cx:pt idx="1759"> $8,00,00,000 </cx:pt>
          <cx:pt idx="1760"> $80,00,000 </cx:pt>
          <cx:pt idx="1761"> $38,00,000 </cx:pt>
          <cx:pt idx="1762"> $4,80,00,000 </cx:pt>
          <cx:pt idx="1763"> $3,00,00,000 </cx:pt>
          <cx:pt idx="1764"> $2,20,00,000 </cx:pt>
          <cx:pt idx="1765"> $3,00,00,000 </cx:pt>
          <cx:pt idx="1766"> $4,00,00,000 </cx:pt>
          <cx:pt idx="1767"> $3,30,00,000 </cx:pt>
          <cx:pt idx="1768"> $55,00,000 </cx:pt>
          <cx:pt idx="1769"> $17,00,00,000 </cx:pt>
          <cx:pt idx="1770"> $7,50,00,000 </cx:pt>
          <cx:pt idx="1771"> $8,00,000 </cx:pt>
          <cx:pt idx="1772"> $60,00,000 </cx:pt>
          <cx:pt idx="1773"> $90,00,000 </cx:pt>
          <cx:pt idx="1774"> $1,10,00,000 </cx:pt>
          <cx:pt idx="1775"> $2,40,00,000 </cx:pt>
          <cx:pt idx="1776"> $1,50,00,000 </cx:pt>
          <cx:pt idx="1777"> $13,00,00,000 </cx:pt>
          <cx:pt idx="1778"> $3,50,00,000 </cx:pt>
          <cx:pt idx="1779"> $50,00,000 </cx:pt>
          <cx:pt idx="1780"> $2,40,00,000 </cx:pt>
          <cx:pt idx="1781"> $4,50,00,000 </cx:pt>
          <cx:pt idx="1782"> $3,60,00,000 </cx:pt>
          <cx:pt idx="1783"> $70,00,000 </cx:pt>
          <cx:pt idx="1784"> $2,50,00,000 </cx:pt>
          <cx:pt idx="1785"> $3,00,00,000 </cx:pt>
          <cx:pt idx="1786"> $50,00,000 </cx:pt>
          <cx:pt idx="1787"> $1,80,00,000 </cx:pt>
          <cx:pt idx="1788"> $2,90,00,000 </cx:pt>
          <cx:pt idx="1789"> $8,90,000 </cx:pt>
          <cx:pt idx="1790"> $70,00,000 </cx:pt>
          <cx:pt idx="1791"> $50,00,000 </cx:pt>
          <cx:pt idx="1792"> $3,60,00,000 </cx:pt>
          <cx:pt idx="1793"> $2,00,00,000 </cx:pt>
          <cx:pt idx="1794"> $35,00,000 </cx:pt>
          <cx:pt idx="1795"> $1,40,00,000 </cx:pt>
          <cx:pt idx="1796"> $3,70,00,000 </cx:pt>
          <cx:pt idx="1797"> $1,60,00,000 </cx:pt>
          <cx:pt idx="1798"> $28,00,000 </cx:pt>
          <cx:pt idx="1799"> $20,00,000 </cx:pt>
          <cx:pt idx="1800"> $2,30,00,000 </cx:pt>
          <cx:pt idx="1801"> $88,00,000 </cx:pt>
          <cx:pt idx="1802"> $1,50,00,000 </cx:pt>
          <cx:pt idx="1803"> $4,50,00,000 </cx:pt>
          <cx:pt idx="1804"> $1,60,00,000 </cx:pt>
          <cx:pt idx="1805"> $10,00,00,000 </cx:pt>
          <cx:pt idx="1806"> $6,90,00,000 </cx:pt>
          <cx:pt idx="1807"> $1,20,00,000 </cx:pt>
          <cx:pt idx="1808"> $80,00,000 </cx:pt>
          <cx:pt idx="1809"> $2,00,00,000 </cx:pt>
          <cx:pt idx="1810"> $60,00,000 </cx:pt>
          <cx:pt idx="1811"> $6,00,00,000 </cx:pt>
          <cx:pt idx="1812"> $70,00,000 </cx:pt>
          <cx:pt idx="1813"> $1,30,00,000 </cx:pt>
          <cx:pt idx="1814"> $5,40,00,000 </cx:pt>
          <cx:pt idx="1815"> $7,00,00,000 </cx:pt>
          <cx:pt idx="1816"> $1,25,00,000 </cx:pt>
          <cx:pt idx="1817"> $70,00,000 </cx:pt>
          <cx:pt idx="1818"> $55,00,000 </cx:pt>
          <cx:pt idx="1819"> $30,00,000 </cx:pt>
          <cx:pt idx="1820"> $28,00,000 </cx:pt>
          <cx:pt idx="1821"> $20,00,000 </cx:pt>
          <cx:pt idx="1822"> $2,00,00,000 </cx:pt>
          <cx:pt idx="1823"> $26,00,000 </cx:pt>
          <cx:pt idx="1824"> $2,80,00,000 </cx:pt>
          <cx:pt idx="1825"> $1,50,00,000 </cx:pt>
          <cx:pt idx="1826"> $50,00,000 </cx:pt>
          <cx:pt idx="1827"> $31,80,000 </cx:pt>
          <cx:pt idx="1828"> $5,00,00,000 </cx:pt>
          <cx:pt idx="1829"> $1,00,00,000 </cx:pt>
          <cx:pt idx="1830"> $2,20,00,000 </cx:pt>
          <cx:pt idx="1831"> $50,00,000 </cx:pt>
          <cx:pt idx="1832"> $23,61,000 </cx:pt>
          <cx:pt idx="1833"> $50,00,000 </cx:pt>
          <cx:pt idx="1834"> $30,00,000 </cx:pt>
          <cx:pt idx="1835"> $26,27,000 </cx:pt>
          <cx:pt idx="1836"> $2,80,00,000 </cx:pt>
          <cx:pt idx="1837"> $5,50,00,000 </cx:pt>
          <cx:pt idx="1838"> $5,00,00,000 </cx:pt>
          <cx:pt idx="1839"> $50,00,000 </cx:pt>
          <cx:pt idx="1840"> $25,00,000 </cx:pt>
          <cx:pt idx="1841"> $1,50,00,000 </cx:pt>
          <cx:pt idx="1842"> $3,00,00,000 </cx:pt>
          <cx:pt idx="1843"> $1,80,00,000 </cx:pt>
          <cx:pt idx="1844"> $45,00,000 </cx:pt>
          <cx:pt idx="1845"> $53,00,000 </cx:pt>
          <cx:pt idx="1846"> $2,50,00,000 </cx:pt>
          <cx:pt idx="1847"> $10,00,00,000 </cx:pt>
          <cx:pt idx="1848"> $60,00,000 </cx:pt>
          <cx:pt idx="1849"> $50,00,000 </cx:pt>
          <cx:pt idx="1850"> $2,50,00,000 </cx:pt>
          <cx:pt idx="1851"> $2,00,00,000 </cx:pt>
          <cx:pt idx="1852"> $2,80,00,000 </cx:pt>
          <cx:pt idx="1853"> $1,50,00,000 </cx:pt>
          <cx:pt idx="1854"> $60,00,000 </cx:pt>
          <cx:pt idx="1855"> $3,00,00,000 </cx:pt>
          <cx:pt idx="1856"> $1,20,00,000 </cx:pt>
          <cx:pt idx="1857"> $3,00,00,000 </cx:pt>
          <cx:pt idx="1858"> $1,50,00,000 </cx:pt>
          <cx:pt idx="1859"> $5,50,00,000 </cx:pt>
          <cx:pt idx="1860"> $1,60,00,000 </cx:pt>
          <cx:pt idx="1861"> $2,00,00,000 </cx:pt>
          <cx:pt idx="1862"> $24,50,000 </cx:pt>
          <cx:pt idx="1863"> $60,00,000 </cx:pt>
          <cx:pt idx="1864"> $50,00,000 </cx:pt>
          <cx:pt idx="1865"> $60,00,000 </cx:pt>
          <cx:pt idx="1866"> $5,70,00,000 </cx:pt>
          <cx:pt idx="1867"> $25,00,000 </cx:pt>
          <cx:pt idx="1868"> $8,00,00,000 </cx:pt>
          <cx:pt idx="1869"> $1,40,00,000 </cx:pt>
          <cx:pt idx="1870"> $4,00,00,000 </cx:pt>
          <cx:pt idx="1871"> $1,28,00,000 </cx:pt>
          <cx:pt idx="1872"> $8,00,00,000 </cx:pt>
          <cx:pt idx="1873"> $1,00,00,000 </cx:pt>
          <cx:pt idx="1874"> $2,00,00,000 </cx:pt>
          <cx:pt idx="1875"> $7,00,00,000 </cx:pt>
          <cx:pt idx="1876"> $89,00,000 </cx:pt>
          <cx:pt idx="1877"> $3,90,00,000 </cx:pt>
          <cx:pt idx="1878"> $1,50,00,000 </cx:pt>
          <cx:pt idx="1879"> $2,50,00,000 </cx:pt>
          <cx:pt idx="1880"> $1,00,00,000 </cx:pt>
          <cx:pt idx="1881"> $39,50,000 </cx:pt>
          <cx:pt idx="1882"> $5,00,00,000 </cx:pt>
          <cx:pt idx="1883"> $6,00,00,000 </cx:pt>
          <cx:pt idx="1884"> $10,00,00,000 </cx:pt>
          <cx:pt idx="1885"> $1,00,00,000 </cx:pt>
          <cx:pt idx="1886"> $45,00,000 </cx:pt>
          <cx:pt idx="1887"> $14,00,00,000 </cx:pt>
          <cx:pt idx="1888"> $1,50,00,000 </cx:pt>
          <cx:pt idx="1889"> $1,40,00,000 </cx:pt>
          <cx:pt idx="1890"> $3,50,00,000 </cx:pt>
          <cx:pt idx="1891"> $42,00,000 </cx:pt>
          <cx:pt idx="1892"> $1,56,00,000 </cx:pt>
          <cx:pt idx="1893"> $5,00,00,000 </cx:pt>
          <cx:pt idx="1894"> $2,50,00,000 </cx:pt>
          <cx:pt idx="1895"> $30,00,000 </cx:pt>
          <cx:pt idx="1896"> $80,00,000 </cx:pt>
          <cx:pt idx="1897"> $1,50,00,000 </cx:pt>
          <cx:pt idx="1898"> $20,00,000 </cx:pt>
          <cx:pt idx="1899"> $34,000 </cx:pt>
          <cx:pt idx="1900"> $35,00,000 </cx:pt>
          <cx:pt idx="1901"> $2,50,00,000 </cx:pt>
          <cx:pt idx="1902"> $30,00,000 </cx:pt>
          <cx:pt idx="1903"> $25,00,000 </cx:pt>
          <cx:pt idx="1904"> $1,14,000 </cx:pt>
          <cx:pt idx="1905"> $50,00,000 </cx:pt>
          <cx:pt idx="1906"> $55,00,000 </cx:pt>
          <cx:pt idx="1907"> $4,50,00,000 </cx:pt>
          <cx:pt idx="1908"> $2,00,00,000 </cx:pt>
          <cx:pt idx="1909"> $70,00,000 </cx:pt>
          <cx:pt idx="1910"> $30,00,000 </cx:pt>
          <cx:pt idx="1911"> $1,20,00,000 </cx:pt>
          <cx:pt idx="1912"> $3,00,000 </cx:pt>
          <cx:pt idx="1913"> $3,30,00,000 </cx:pt>
          <cx:pt idx="1914"> $3,03,00,000 </cx:pt>
          <cx:pt idx="1915"> $30,00,000 </cx:pt>
          <cx:pt idx="1916"> $95,00,000 </cx:pt>
          <cx:pt idx="1917"> $1,50,00,000 </cx:pt>
          <cx:pt idx="1918"> $95,00,000 </cx:pt>
          <cx:pt idx="1919"> $33,00,000 </cx:pt>
          <cx:pt idx="1920"> $2,00,00,000 </cx:pt>
          <cx:pt idx="1921"> $40,00,000 </cx:pt>
          <cx:pt idx="1922"> $24,00,000 </cx:pt>
          <cx:pt idx="1923"> $6,00,00,000 </cx:pt>
          <cx:pt idx="1924"> $48,00,000 </cx:pt>
          <cx:pt idx="1925"> $45,00,000 </cx:pt>
          <cx:pt idx="1926"> $90,00,000 </cx:pt>
          <cx:pt idx="1927"> $27,00,000 </cx:pt>
          <cx:pt idx="1928"> $50,00,000 </cx:pt>
          <cx:pt idx="1929"> $96,00,000 </cx:pt>
          <cx:pt idx="1930"> $3,50,00,000 </cx:pt>
          <cx:pt idx="1931"> $3,30,00,000 </cx:pt>
          <cx:pt idx="1932"> $3,50,00,000 </cx:pt>
          <cx:pt idx="1933"> $1,10,00,000 </cx:pt>
          <cx:pt idx="1934"> $50,00,000 </cx:pt>
          <cx:pt idx="1935"> $1,80,00,000 </cx:pt>
          <cx:pt idx="1936"> $6,00,00,000 </cx:pt>
          <cx:pt idx="1937"> $8,00,00,000 </cx:pt>
          <cx:pt idx="1938"> $30,00,000 </cx:pt>
          <cx:pt idx="1939"> $6,50,000 </cx:pt>
          <cx:pt idx="1940"> $7,50,00,000 </cx:pt>
          <cx:pt idx="1941"> $8,50,00,000 </cx:pt>
          <cx:pt idx="1942"> $30,00,000 </cx:pt>
          <cx:pt idx="1943"> $2,30,00,000 </cx:pt>
          <cx:pt idx="1944"> $10,00,000 </cx:pt>
          <cx:pt idx="1945"> $50,00,000 </cx:pt>
          <cx:pt idx="1946"> $1,30,00,000 </cx:pt>
          <cx:pt idx="1947"> $28,00,000 </cx:pt>
          <cx:pt idx="1948"> $3,50,00,000 </cx:pt>
          <cx:pt idx="1949"> $1,00,00,000 </cx:pt>
          <cx:pt idx="1950"> $50,00,000 </cx:pt>
          <cx:pt idx="1951"> $2,00,00,000 </cx:pt>
          <cx:pt idx="1952"> $1,60,00,000 </cx:pt>
          <cx:pt idx="1953"> $90,00,000 </cx:pt>
          <cx:pt idx="1954"> $3,10,00,000 </cx:pt>
          <cx:pt idx="1955"> $25,00,000 </cx:pt>
          <cx:pt idx="1956"> $30,00,000 </cx:pt>
          <cx:pt idx="1957"> $1,20,00,000 </cx:pt>
          <cx:pt idx="1958"> $3,50,00,000 </cx:pt>
          <cx:pt idx="1959"> $10,00,000 </cx:pt>
          <cx:pt idx="1960"> $80,00,000 </cx:pt>
          <cx:pt idx="1961"> $3,50,00,000 </cx:pt>
          <cx:pt idx="1962"> $94,00,000 </cx:pt>
          <cx:pt idx="1963"> $1,30,00,000 </cx:pt>
          <cx:pt idx="1964"> $1,60,00,000 </cx:pt>
          <cx:pt idx="1965"> $23,00,000 </cx:pt>
          <cx:pt idx="1966"> $36,00,000 </cx:pt>
          <cx:pt idx="1967"> $1,50,00,000 </cx:pt>
          <cx:pt idx="1968"> $60,00,000 </cx:pt>
          <cx:pt idx="1969"> $50,00,000 </cx:pt>
          <cx:pt idx="1970"> $50,00,000 </cx:pt>
          <cx:pt idx="1971"> $2,00,00,000 </cx:pt>
          <cx:pt idx="1972"> $34,40,000 </cx:pt>
          <cx:pt idx="1973"> $2,80,00,000 </cx:pt>
          <cx:pt idx="1974"> $32,00,000 </cx:pt>
          <cx:pt idx="1975"> $12,00,000 </cx:pt>
          <cx:pt idx="1976"> $85,00,000 </cx:pt>
          <cx:pt idx="1977"> $80,00,000 </cx:pt>
          <cx:pt idx="1978"> $40,00,000 </cx:pt>
          <cx:pt idx="1979"> $40,00,000 </cx:pt>
          <cx:pt idx="1980"> $1,20,00,000 </cx:pt>
          <cx:pt idx="1981"> $25,00,000 </cx:pt>
          <cx:pt idx="1982"> $1,70,00,000 </cx:pt>
          <cx:pt idx="1983"> $15,00,000 </cx:pt>
          <cx:pt idx="1984"> $15,00,000 </cx:pt>
          <cx:pt idx="1985"> $29,00,000 </cx:pt>
          <cx:pt idx="1986"> $5,00,00,000 </cx:pt>
          <cx:pt idx="1987"> $23,00,000 </cx:pt>
          <cx:pt idx="1988"> $3,50,00,000 </cx:pt>
          <cx:pt idx="1989"> $80,00,000 </cx:pt>
          <cx:pt idx="1990"> $7,50,00,000 </cx:pt>
          <cx:pt idx="1991"> $75,00,000 </cx:pt>
          <cx:pt idx="1992"> $44,00,000 </cx:pt>
          <cx:pt idx="1993"> $50,00,000 </cx:pt>
          <cx:pt idx="1994"> $50,00,000 </cx:pt>
          <cx:pt idx="1995"> $20,00,000 </cx:pt>
          <cx:pt idx="1996"> $50,00,000 </cx:pt>
          <cx:pt idx="1997"> $40,00,000 </cx:pt>
          <cx:pt idx="1998"> $4,00,00,000 </cx:pt>
          <cx:pt idx="1999"> $30,00,000 </cx:pt>
          <cx:pt idx="2000"> $14,50,00,000 </cx:pt>
          <cx:pt idx="2001"> $3,00,00,000 </cx:pt>
          <cx:pt idx="2002"> $3,30,00,000 </cx:pt>
          <cx:pt idx="2003"> $70,00,000 </cx:pt>
          <cx:pt idx="2004"> $1,10,00,000 </cx:pt>
          <cx:pt idx="2005"> $35,00,000 </cx:pt>
          <cx:pt idx="2006"> $19,00,000 </cx:pt>
          <cx:pt idx="2007"> $1,30,00,000 </cx:pt>
          <cx:pt idx="2008"> $25,00,000 </cx:pt>
          <cx:pt idx="2009"> $3,50,00,000 </cx:pt>
          <cx:pt idx="2010"> $3,50,00,000 </cx:pt>
          <cx:pt idx="2011"> $1,10,00,000 </cx:pt>
          <cx:pt idx="2012"> $18,00,000 </cx:pt>
          <cx:pt idx="2013"> $23,00,000 </cx:pt>
          <cx:pt idx="2014"> $40,00,000 </cx:pt>
          <cx:pt idx="2015"> $2,00,00,000 </cx:pt>
          <cx:pt idx="2016"> $1,94,00,000 </cx:pt>
          <cx:pt idx="2017"> $6,00,00,000 </cx:pt>
          <cx:pt idx="2018"> $50,00,000 </cx:pt>
          <cx:pt idx="2019"> $30,00,000 </cx:pt>
          <cx:pt idx="2020"> $70,00,000 </cx:pt>
          <cx:pt idx="2021"> $1,20,00,000 </cx:pt>
          <cx:pt idx="2022"> $60,00,000 </cx:pt>
          <cx:pt idx="2023"> $50,00,000 </cx:pt>
          <cx:pt idx="2024"> $1,40,00,000 </cx:pt>
          <cx:pt idx="2025"> $30,00,000 </cx:pt>
          <cx:pt idx="2026"> $1,00,00,000 </cx:pt>
          <cx:pt idx="2027"> $21,60,000 </cx:pt>
          <cx:pt idx="2028"> $2,40,00,000 </cx:pt>
          <cx:pt idx="2029"> $2,20,00,000 </cx:pt>
          <cx:pt idx="2030"> $4,30,00,000 </cx:pt>
          <cx:pt idx="2031"> $30,00,000 </cx:pt>
          <cx:pt idx="2032"> $18,00,000 </cx:pt>
          <cx:pt idx="2033"> $1,60,00,000 </cx:pt>
          <cx:pt idx="2034"> $35,00,000 </cx:pt>
          <cx:pt idx="2035"> $30,00,000 </cx:pt>
          <cx:pt idx="2036"> $2,50,00,000 </cx:pt>
          <cx:pt idx="2037"> $1,80,00,000 </cx:pt>
          <cx:pt idx="2038"> $27,00,000 </cx:pt>
          <cx:pt idx="2039"> $40,00,000 </cx:pt>
          <cx:pt idx="2040"> $35,00,000 </cx:pt>
          <cx:pt idx="2041"> $5,00,00,000 </cx:pt>
          <cx:pt idx="2042"> $30,00,000 </cx:pt>
          <cx:pt idx="2043"> $30,00,000 </cx:pt>
          <cx:pt idx="2044"> $50,00,000 </cx:pt>
          <cx:pt idx="2045"> $30,00,000 </cx:pt>
          <cx:pt idx="2046"> $30,00,000 </cx:pt>
          <cx:pt idx="2047"> $50,00,000 </cx:pt>
          <cx:pt idx="2048"> $20,00,000 </cx:pt>
          <cx:pt idx="2049"> $4,90,00,000 </cx:pt>
          <cx:pt idx="2050"> $2,50,00,000 </cx:pt>
          <cx:pt idx="2051"> $4,00,00,000 </cx:pt>
          <cx:pt idx="2052"> $2,00,00,000 </cx:pt>
          <cx:pt idx="2053"> $50,00,000 </cx:pt>
          <cx:pt idx="2054"> $3,00,00,000 </cx:pt>
          <cx:pt idx="2055"> $2,60,00,000 </cx:pt>
          <cx:pt idx="2056"> $1,30,00,000 </cx:pt>
          <cx:pt idx="2057"> $60,00,000 </cx:pt>
          <cx:pt idx="2058"> $25,00,000 </cx:pt>
          <cx:pt idx="2059"> $1,50,00,000 </cx:pt>
          <cx:pt idx="2060"> $74,00,000 </cx:pt>
          <cx:pt idx="2061"> $7,50,00,000 </cx:pt>
          <cx:pt idx="2062"> $70,00,000 </cx:pt>
          <cx:pt idx="2063"> $30,00,000 </cx:pt>
          <cx:pt idx="2064"> $2,90,00,000 </cx:pt>
          <cx:pt idx="2065"> $1,75,00,000 </cx:pt>
          <cx:pt idx="2066"> $50,00,000 </cx:pt>
          <cx:pt idx="2067"> $4,80,00,000 </cx:pt>
          <cx:pt idx="2068"> $93,00,000 </cx:pt>
          <cx:pt idx="2069"> $24,00,000 </cx:pt>
          <cx:pt idx="2070"> $30,00,000 </cx:pt>
          <cx:pt idx="2071"> $21,00,000 </cx:pt>
          <cx:pt idx="2072"> $22,00,000 </cx:pt>
          <cx:pt idx="2073"> $3,20,00,000 </cx:pt>
          <cx:pt idx="2074"> $25,00,000 </cx:pt>
          <cx:pt idx="2075"> $33,00,000 </cx:pt>
          <cx:pt idx="2076"> $22,00,000 </cx:pt>
          <cx:pt idx="2077"> $30,00,000 </cx:pt>
          <cx:pt idx="2078"> $80,00,000 </cx:pt>
          <cx:pt idx="2079"> $22,00,000 </cx:pt>
          <cx:pt idx="2080"> $3,60,00,000 </cx:pt>
          <cx:pt idx="2081"> $90,00,000 </cx:pt>
          <cx:pt idx="2082"> $30,00,000 </cx:pt>
          <cx:pt idx="2083"> $50,00,000 </cx:pt>
          <cx:pt idx="2084"> $25,40,800 </cx:pt>
          <cx:pt idx="2085"> $22,00,000 </cx:pt>
          <cx:pt idx="2086"> $22,00,000 </cx:pt>
          <cx:pt idx="2087"> $2,00,00,000 </cx:pt>
          <cx:pt idx="2088"> $22,00,000 </cx:pt>
          <cx:pt idx="2089"> $1,20,00,000 </cx:pt>
          <cx:pt idx="2090"> $27,00,000 </cx:pt>
          <cx:pt idx="2091"> $5,00,00,000 </cx:pt>
          <cx:pt idx="2092"> $30,00,000 </cx:pt>
          <cx:pt idx="2093"> $2,00,00,000 </cx:pt>
          <cx:pt idx="2094"> $34,00,000 </cx:pt>
          <cx:pt idx="2095"> $4,00,00,000 </cx:pt>
          <cx:pt idx="2096"> $25,00,000 </cx:pt>
          <cx:pt idx="2097"> $25,00,000 </cx:pt>
          <cx:pt idx="2098"> $60,00,000 </cx:pt>
          <cx:pt idx="2099"> $70,00,000 </cx:pt>
          <cx:pt idx="2100"> $70,00,000 </cx:pt>
          <cx:pt idx="2101"> $35,00,000 </cx:pt>
          <cx:pt idx="2102"> $1,80,00,000 </cx:pt>
          <cx:pt idx="2103"> $25,00,000 </cx:pt>
          <cx:pt idx="2104"> $3,30,00,000 </cx:pt>
          <cx:pt idx="2105"> $25,00,000 </cx:pt>
          <cx:pt idx="2106"> $1,80,00,000 </cx:pt>
          <cx:pt idx="2107"> $30,00,000 </cx:pt>
          <cx:pt idx="2108"> $1,50,00,000 </cx:pt>
          <cx:pt idx="2109"> $25,00,000 </cx:pt>
          <cx:pt idx="2110"> $25,00,000 </cx:pt>
          <cx:pt idx="2111"> $2,00,00,000 </cx:pt>
          <cx:pt idx="2112"> $30,00,000 </cx:pt>
          <cx:pt idx="2113"> $30,00,000 </cx:pt>
          <cx:pt idx="2114"> $32,09,000 </cx:pt>
          <cx:pt idx="2115"> $1,10,00,000 </cx:pt>
          <cx:pt idx="2116"> $25,00,000 </cx:pt>
          <cx:pt idx="2117"> $26,00,000 </cx:pt>
          <cx:pt idx="2118"> $60,00,000 </cx:pt>
          <cx:pt idx="2119"> $1,00,00,000 </cx:pt>
          <cx:pt idx="2120"> $5,00,00,000 </cx:pt>
          <cx:pt idx="2121"> $26,50,000 </cx:pt>
          <cx:pt idx="2122"> $25,00,000 </cx:pt>
          <cx:pt idx="2123"> $2,00,00,000 </cx:pt>
          <cx:pt idx="2124"> $2,50,00,000 </cx:pt>
          <cx:pt idx="2125"> $2,00,00,000 </cx:pt>
          <cx:pt idx="2126"> $26,86,585 </cx:pt>
          <cx:pt idx="2127"> $25,00,000 </cx:pt>
          <cx:pt idx="2128"> $25,00,000 </cx:pt>
          <cx:pt idx="2129"> $25,00,000 </cx:pt>
          <cx:pt idx="2130"> $30,00,000 </cx:pt>
          <cx:pt idx="2131"> $35,00,000 </cx:pt>
          <cx:pt idx="2132"> $60,00,000 </cx:pt>
          <cx:pt idx="2133"> $2,50,00,000 </cx:pt>
          <cx:pt idx="2134"> $45,00,000 </cx:pt>
          <cx:pt idx="2135"> $28,83,848 </cx:pt>
          <cx:pt idx="2136"> $55,00,000 </cx:pt>
          <cx:pt idx="2137"> $30,00,000 </cx:pt>
          <cx:pt idx="2138"> $26,00,000 </cx:pt>
          <cx:pt idx="2139"> $40,00,000 </cx:pt>
          <cx:pt idx="2140"> $30,00,000 </cx:pt>
          <cx:pt idx="2141"> $30,00,000 </cx:pt>
          <cx:pt idx="2142"> $4,00,00,000 </cx:pt>
          <cx:pt idx="2143"> $1,60,00,000 </cx:pt>
          <cx:pt idx="2144"> $40,00,000 </cx:pt>
          <cx:pt idx="2145"> $1,15,00,000 </cx:pt>
          <cx:pt idx="2146"> $28,00,000 </cx:pt>
          <cx:pt idx="2147"> $70,00,000 </cx:pt>
          <cx:pt idx="2148"> $35,00,000 </cx:pt>
          <cx:pt idx="2149"> $30,00,000 </cx:pt>
          <cx:pt idx="2150"> $60,00,000 </cx:pt>
          <cx:pt idx="2151"> $50,00,000 </cx:pt>
          <cx:pt idx="2152"> $1,50,00,000 </cx:pt>
          <cx:pt idx="2153"> $30,00,000 </cx:pt>
          <cx:pt idx="2154"> $30,00,000 </cx:pt>
          <cx:pt idx="2155"> $30,00,000 </cx:pt>
          <cx:pt idx="2156"> $28,00,000 </cx:pt>
          <cx:pt idx="2157"> $30,00,000 </cx:pt>
          <cx:pt idx="2158"> $50,00,000 </cx:pt>
          <cx:pt idx="2159"> $40,00,000 </cx:pt>
          <cx:pt idx="2160"> $30,00,000 </cx:pt>
          <cx:pt idx="2161"> $35,00,000 </cx:pt>
          <cx:pt idx="2162"> $2,50,00,000 </cx:pt>
          <cx:pt idx="2163"> $75,00,000 </cx:pt>
          <cx:pt idx="2164"> $50,00,000 </cx:pt>
          <cx:pt idx="2165"> $2,00,00,000 </cx:pt>
          <cx:pt idx="2166"> $90,00,000 </cx:pt>
          <cx:pt idx="2167"> $30,00,000 </cx:pt>
          <cx:pt idx="2168"> $30,00,000 </cx:pt>
          <cx:pt idx="2169"> $30,00,000 </cx:pt>
          <cx:pt idx="2170"> $30,00,000 </cx:pt>
          <cx:pt idx="2171"> $30,00,000 </cx:pt>
          <cx:pt idx="2172"> $30,00,000 </cx:pt>
          <cx:pt idx="2173"> $30,00,000 </cx:pt>
          <cx:pt idx="2174"> $35,00,000 </cx:pt>
          <cx:pt idx="2175"> $5,00,00,000 </cx:pt>
          <cx:pt idx="2176"> $30,00,000 </cx:pt>
          <cx:pt idx="2177"> $4,00,00,000 </cx:pt>
          <cx:pt idx="2178"> $33,00,000 </cx:pt>
          <cx:pt idx="2179"> $30,00,000 </cx:pt>
          <cx:pt idx="2180"> $70,00,000 </cx:pt>
          <cx:pt idx="2181"> $2,00,00,000 </cx:pt>
          <cx:pt idx="2182"> $40,00,000 </cx:pt>
          <cx:pt idx="2183"> $3,50,00,000 </cx:pt>
          <cx:pt idx="2184"> $35,00,000 </cx:pt>
          <cx:pt idx="2185"> $30,00,000 </cx:pt>
          <cx:pt idx="2186"> $34,00,000 </cx:pt>
          <cx:pt idx="2187"> $30,00,000 </cx:pt>
          <cx:pt idx="2188"> $30,00,000 </cx:pt>
          <cx:pt idx="2189"> $30,00,000 </cx:pt>
          <cx:pt idx="2190"> $30,00,000 </cx:pt>
          <cx:pt idx="2191"> $30,00,000 </cx:pt>
          <cx:pt idx="2192"> $30,00,000 </cx:pt>
          <cx:pt idx="2193"> $30,00,000 </cx:pt>
          <cx:pt idx="2194"> $30,00,000 </cx:pt>
          <cx:pt idx="2195"> $30,00,000 </cx:pt>
          <cx:pt idx="2196"> $30,00,000 </cx:pt>
          <cx:pt idx="2197"> $30,00,000 </cx:pt>
          <cx:pt idx="2198"> $3,50,00,000 </cx:pt>
          <cx:pt idx="2199"> $2,00,00,000 </cx:pt>
          <cx:pt idx="2200"> $5,00,00,000 </cx:pt>
          <cx:pt idx="2201"> $2,50,00,000 </cx:pt>
          <cx:pt idx="2202"> $35,00,000 </cx:pt>
          <cx:pt idx="2203"> $35,00,000 </cx:pt>
          <cx:pt idx="2204"> $60,00,000 </cx:pt>
          <cx:pt idx="2205"> $70,00,000 </cx:pt>
          <cx:pt idx="2206"> $35,00,000 </cx:pt>
          <cx:pt idx="2207"> $1,70,00,000 </cx:pt>
          <cx:pt idx="2208"> $32,00,000 </cx:pt>
          <cx:pt idx="2209"> $1,60,00,000 </cx:pt>
          <cx:pt idx="2210"> $2,60,00,000 </cx:pt>
          <cx:pt idx="2211"> $32,00,000 </cx:pt>
          <cx:pt idx="2212"> $2,50,00,000 </cx:pt>
          <cx:pt idx="2213"> $32,00,000 </cx:pt>
          <cx:pt idx="2214"> $3,00,00,000 </cx:pt>
          <cx:pt idx="2215"> $50,00,000 </cx:pt>
          <cx:pt idx="2216"> $40,00,000 </cx:pt>
          <cx:pt idx="2217"> $3,00,00,000 </cx:pt>
          <cx:pt idx="2218"> $68,00,000 </cx:pt>
          <cx:pt idx="2219"> $60,00,000 </cx:pt>
          <cx:pt idx="2220"> $35,00,000 </cx:pt>
          <cx:pt idx="2221"> $47,00,000 </cx:pt>
          <cx:pt idx="2222"> $1,10,00,000 </cx:pt>
          <cx:pt idx="2223"> $4,20,00,000 </cx:pt>
          <cx:pt idx="2224"> $1,40,00,000 </cx:pt>
          <cx:pt idx="2225"> $40,00,000 </cx:pt>
          <cx:pt idx="2226"> $60,00,000 </cx:pt>
          <cx:pt idx="2227"> $2,00,00,000 </cx:pt>
          <cx:pt idx="2228"> $1,60,00,000 </cx:pt>
          <cx:pt idx="2229"> $72,00,000 </cx:pt>
          <cx:pt idx="2230"> $40,00,000 </cx:pt>
          <cx:pt idx="2231"> $3,00,00,000 </cx:pt>
          <cx:pt idx="2232"> $4,00,00,000 </cx:pt>
          <cx:pt idx="2233"> $1,40,00,000 </cx:pt>
          <cx:pt idx="2234"> $35,00,000 </cx:pt>
          <cx:pt idx="2235"> $40,00,000 </cx:pt>
          <cx:pt idx="2236"> $40,00,000 </cx:pt>
          <cx:pt idx="2237"> $60,00,000 </cx:pt>
          <cx:pt idx="2238"> $35,00,000 </cx:pt>
          <cx:pt idx="2239"> $35,00,000 </cx:pt>
          <cx:pt idx="2240"> $3,50,00,000 </cx:pt>
          <cx:pt idx="2241"> $35,00,000 </cx:pt>
          <cx:pt idx="2242"> $35,00,159 </cx:pt>
          <cx:pt idx="2243"> $40,00,000 </cx:pt>
          <cx:pt idx="2244"> $1,10,00,000 </cx:pt>
          <cx:pt idx="2245"> $1,70,00,000 </cx:pt>
          <cx:pt idx="2246"> $35,00,000 </cx:pt>
          <cx:pt idx="2247"> $2,50,00,000 </cx:pt>
          <cx:pt idx="2248"> $1,60,00,000 </cx:pt>
          <cx:pt idx="2249"> $35,00,000 </cx:pt>
          <cx:pt idx="2250"> $35,00,000 </cx:pt>
          <cx:pt idx="2251"> $4,50,00,000 </cx:pt>
          <cx:pt idx="2252"> $80,00,000 </cx:pt>
          <cx:pt idx="2253"> $35,00,000 </cx:pt>
          <cx:pt idx="2254"> $45,00,000 </cx:pt>
          <cx:pt idx="2255"> $5,60,00,000 </cx:pt>
          <cx:pt idx="2256"> $35,00,000 </cx:pt>
          <cx:pt idx="2257"> $35,00,000 </cx:pt>
          <cx:pt idx="2258"> $35,00,000 </cx:pt>
          <cx:pt idx="2259"> $2,10,00,000 </cx:pt>
          <cx:pt idx="2260"> $35,00,000 </cx:pt>
          <cx:pt idx="2261"> $35,00,000 </cx:pt>
          <cx:pt idx="2262"> $35,00,000 </cx:pt>
          <cx:pt idx="2263"> $46,38,783 </cx:pt>
          <cx:pt idx="2264"> $13,00,00,000 </cx:pt>
          <cx:pt idx="2265"> $6,00,00,000 </cx:pt>
          <cx:pt idx="2266"> $50,00,000 </cx:pt>
          <cx:pt idx="2267"> $60,00,000 </cx:pt>
          <cx:pt idx="2268"> $40,00,000 </cx:pt>
          <cx:pt idx="2269"> $1,40,00,000 </cx:pt>
          <cx:pt idx="2270"> $40,00,000 </cx:pt>
          <cx:pt idx="2271"> $40,00,000 </cx:pt>
          <cx:pt idx="2272"> $3,00,00,000 </cx:pt>
          <cx:pt idx="2273"> $47,00,000 </cx:pt>
          <cx:pt idx="2274"> $2,30,00,000 </cx:pt>
          <cx:pt idx="2275"> $1,00,00,000 </cx:pt>
          <cx:pt idx="2276"> $40,00,000 </cx:pt>
          <cx:pt idx="2277"> $50,00,000 </cx:pt>
          <cx:pt idx="2278"> $50,00,000 </cx:pt>
          <cx:pt idx="2279"> $2,80,00,000 </cx:pt>
          <cx:pt idx="2280"> $7,00,00,000 </cx:pt>
          <cx:pt idx="2281"> $40,00,000 </cx:pt>
          <cx:pt idx="2282"> $2,00,00,000 </cx:pt>
          <cx:pt idx="2283"> $44,00,000 </cx:pt>
          <cx:pt idx="2284"> $5,50,00,000 </cx:pt>
          <cx:pt idx="2285"> $2,70,00,000 </cx:pt>
          <cx:pt idx="2286"> $85,00,000 </cx:pt>
          <cx:pt idx="2287"> $70,00,000 </cx:pt>
          <cx:pt idx="2288"> $1,50,00,000 </cx:pt>
          <cx:pt idx="2289"> $42,00,000 </cx:pt>
          <cx:pt idx="2290"> $40,00,000 </cx:pt>
          <cx:pt idx="2291"> $40,00,000 </cx:pt>
          <cx:pt idx="2292"> $5,50,00,000 </cx:pt>
          <cx:pt idx="2293"> $40,00,000 </cx:pt>
          <cx:pt idx="2294"> $1,00,00,000 </cx:pt>
          <cx:pt idx="2295"> $40,00,000 </cx:pt>
          <cx:pt idx="2296"> $7,80,00,000 </cx:pt>
          <cx:pt idx="2297"> $40,00,000 </cx:pt>
          <cx:pt idx="2298"> $1,20,00,000 </cx:pt>
          <cx:pt idx="2299"> $44,00,000 </cx:pt>
          <cx:pt idx="2300"> $40,00,000 </cx:pt>
          <cx:pt idx="2301"> $1,79,00,000 </cx:pt>
          <cx:pt idx="2302"> $3,00,00,000 </cx:pt>
          <cx:pt idx="2303"> $83,00,000 </cx:pt>
          <cx:pt idx="2304"> $40,00,000 </cx:pt>
          <cx:pt idx="2305"> $1,20,00,000 </cx:pt>
          <cx:pt idx="2306"> $1,15,00,000 </cx:pt>
          <cx:pt idx="2307"> $40,00,000 </cx:pt>
          <cx:pt idx="2308"> $40,00,000 </cx:pt>
          <cx:pt idx="2309"> $70,00,000 </cx:pt>
          <cx:pt idx="2310"> $1,00,00,000 </cx:pt>
          <cx:pt idx="2311"> $80,00,000 </cx:pt>
          <cx:pt idx="2312"> $40,00,000 </cx:pt>
          <cx:pt idx="2313"> $4,00,00,000 </cx:pt>
          <cx:pt idx="2314"> $3,70,00,000 </cx:pt>
          <cx:pt idx="2315"> $40,00,000 </cx:pt>
          <cx:pt idx="2316"> $44,90,375 </cx:pt>
          <cx:pt idx="2317"> $40,00,000 </cx:pt>
          <cx:pt idx="2318"> $40,00,000 </cx:pt>
          <cx:pt idx="2319"> $40,00,000 </cx:pt>
          <cx:pt idx="2320"> $40,00,000 </cx:pt>
          <cx:pt idx="2321"> $40,00,000 </cx:pt>
          <cx:pt idx="2322"> $40,00,000 </cx:pt>
          <cx:pt idx="2323"> $40,00,000 </cx:pt>
          <cx:pt idx="2324"> $40,00,000 </cx:pt>
          <cx:pt idx="2325"> $6,00,00,000 </cx:pt>
          <cx:pt idx="2326"> $2,00,00,000 </cx:pt>
          <cx:pt idx="2327"> $50,00,000 </cx:pt>
          <cx:pt idx="2328"> $50,00,000 </cx:pt>
          <cx:pt idx="2329"> $2,00,00,000 </cx:pt>
          <cx:pt idx="2330"> $1,80,00,000 </cx:pt>
          <cx:pt idx="2331"> $48,00,000 </cx:pt>
          <cx:pt idx="2332"> $1,10,00,000 </cx:pt>
          <cx:pt idx="2333"> $47,00,000 </cx:pt>
          <cx:pt idx="2334"> $2,00,00,000 </cx:pt>
          <cx:pt idx="2335"> $2,00,00,000 </cx:pt>
          <cx:pt idx="2336"> $2,50,00,000 </cx:pt>
          <cx:pt idx="2337"> $2,20,00,000 </cx:pt>
          <cx:pt idx="2338"> $43,00,000 </cx:pt>
          <cx:pt idx="2339"> $50,00,000 </cx:pt>
          <cx:pt idx="2340"> $1,10,00,000 </cx:pt>
          <cx:pt idx="2341"> $2,00,00,000 </cx:pt>
          <cx:pt idx="2342"> $70,00,000 </cx:pt>
          <cx:pt idx="2343"> $72,17,600 </cx:pt>
          <cx:pt idx="2344"> $45,00,000 </cx:pt>
          <cx:pt idx="2345"> $2,50,00,000 </cx:pt>
          <cx:pt idx="2346"> $4,20,00,000 </cx:pt>
          <cx:pt idx="2347"> $85,00,000 </cx:pt>
          <cx:pt idx="2348"> $45,00,000 </cx:pt>
          <cx:pt idx="2349"> $1,60,00,000 </cx:pt>
          <cx:pt idx="2350"> $45,00,000 </cx:pt>
          <cx:pt idx="2351"> $80,00,000 </cx:pt>
          <cx:pt idx="2352"> $1,90,00,000 </cx:pt>
          <cx:pt idx="2353"> $46,00,000 </cx:pt>
          <cx:pt idx="2354"> $1,80,00,000 </cx:pt>
          <cx:pt idx="2355"> $45,00,000 </cx:pt>
          <cx:pt idx="2356"> $60,00,000 </cx:pt>
          <cx:pt idx="2357"> $46,00,000 </cx:pt>
          <cx:pt idx="2358"> $45,00,000 </cx:pt>
          <cx:pt idx="2359"> $45,00,000 </cx:pt>
          <cx:pt idx="2360"> $45,00,000 </cx:pt>
          <cx:pt idx="2361"> $45,00,000 </cx:pt>
          <cx:pt idx="2362"> $48,25,000 </cx:pt>
          <cx:pt idx="2363"> $50,00,000 </cx:pt>
          <cx:pt idx="2364"> $2,00,00,000 </cx:pt>
          <cx:pt idx="2365"> $70,00,000 </cx:pt>
          <cx:pt idx="2366"> $50,00,000 </cx:pt>
          <cx:pt idx="2367"> $2,00,00,000 </cx:pt>
          <cx:pt idx="2368"> $47,00,000 </cx:pt>
          <cx:pt idx="2369"> $86,00,000 </cx:pt>
          <cx:pt idx="2370"> $1,50,00,000 </cx:pt>
          <cx:pt idx="2371"> $50,00,000 </cx:pt>
          <cx:pt idx="2372"> $1,00,00,000 </cx:pt>
          <cx:pt idx="2373"> $50,00,000 </cx:pt>
          <cx:pt idx="2374"> $50,00,000 </cx:pt>
          <cx:pt idx="2375"> $50,00,000 </cx:pt>
          <cx:pt idx="2376"> $50,00,000 </cx:pt>
          <cx:pt idx="2377"> $1,80,00,000 </cx:pt>
          <cx:pt idx="2378"> $50,00,000 </cx:pt>
          <cx:pt idx="2379"> $50,00,000 </cx:pt>
          <cx:pt idx="2380"> $50,00,000 </cx:pt>
          <cx:pt idx="2381"> $50,00,000 </cx:pt>
          <cx:pt idx="2382"> $3,50,00,000 </cx:pt>
          <cx:pt idx="2383"> $50,00,000 </cx:pt>
          <cx:pt idx="2384"> $4,00,00,000 </cx:pt>
          <cx:pt idx="2385"> $80,00,000 </cx:pt>
          <cx:pt idx="2386"> $6,30,00,000 </cx:pt>
          <cx:pt idx="2387"> $70,00,000 </cx:pt>
          <cx:pt idx="2388"> $50,00,000 </cx:pt>
          <cx:pt idx="2389"> $1,10,00,000 </cx:pt>
          <cx:pt idx="2390"> $1,53,00,000 </cx:pt>
          <cx:pt idx="2391"> $4,00,00,000 </cx:pt>
          <cx:pt idx="2392"> $50,00,000 </cx:pt>
          <cx:pt idx="2393"> $4,30,00,000 </cx:pt>
          <cx:pt idx="2394"> $50,00,000 </cx:pt>
          <cx:pt idx="2395"> $4,00,00,000 </cx:pt>
          <cx:pt idx="2396"> $2,00,00,000 </cx:pt>
          <cx:pt idx="2397"> $1,60,00,000 </cx:pt>
          <cx:pt idx="2398"> $50,00,000 </cx:pt>
          <cx:pt idx="2399"> $1,30,00,000 </cx:pt>
          <cx:pt idx="2400"> $80,00,000 </cx:pt>
          <cx:pt idx="2401"> $13,70,00,000 </cx:pt>
          <cx:pt idx="2402"> $50,00,000 </cx:pt>
          <cx:pt idx="2403"> $4,50,00,000 </cx:pt>
          <cx:pt idx="2404"> $7,50,00,000 </cx:pt>
          <cx:pt idx="2405"> $50,00,000 </cx:pt>
          <cx:pt idx="2406"> $55,00,000 </cx:pt>
          <cx:pt idx="2407"> $50,00,000 </cx:pt>
          <cx:pt idx="2408"> $1,00,00,000 </cx:pt>
          <cx:pt idx="2409"> $50,00,000 </cx:pt>
          <cx:pt idx="2410"> $3,00,00,000 </cx:pt>
          <cx:pt idx="2411"> $50,00,000 </cx:pt>
          <cx:pt idx="2412"> $50,00,000 </cx:pt>
          <cx:pt idx="2413"> $50,00,000 </cx:pt>
          <cx:pt idx="2414"> $80,00,000 </cx:pt>
          <cx:pt idx="2415"> $50,00,000 </cx:pt>
          <cx:pt idx="2416"> $50,00,000 </cx:pt>
          <cx:pt idx="2417"> $10,20,00,000 </cx:pt>
          <cx:pt idx="2418"> $1,40,00,000 </cx:pt>
          <cx:pt idx="2419"> $80,00,000 </cx:pt>
          <cx:pt idx="2420"> $70,00,000 </cx:pt>
          <cx:pt idx="2421"> $1,00,00,000 </cx:pt>
          <cx:pt idx="2422"> $50,00,000 </cx:pt>
          <cx:pt idx="2423"> $50,00,000 </cx:pt>
          <cx:pt idx="2424"> $50,00,000 </cx:pt>
          <cx:pt idx="2425"> $1,80,00,000 </cx:pt>
          <cx:pt idx="2426"> $50,00,000 </cx:pt>
          <cx:pt idx="2427"> $5,50,00,000 </cx:pt>
          <cx:pt idx="2428"> $1,00,00,000 </cx:pt>
          <cx:pt idx="2429"> $1,15,00,000 </cx:pt>
          <cx:pt idx="2430"> $70,00,000 </cx:pt>
          <cx:pt idx="2431"> $1,50,00,000 </cx:pt>
          <cx:pt idx="2432"> $1,55,00,000 </cx:pt>
          <cx:pt idx="2433"> $1,30,00,000 </cx:pt>
          <cx:pt idx="2434"> $6,00,00,000 </cx:pt>
          <cx:pt idx="2435"> $9,20,00,000 </cx:pt>
          <cx:pt idx="2436"> $80,00,000 </cx:pt>
          <cx:pt idx="2437"> $68,00,000 </cx:pt>
          <cx:pt idx="2438"> $1,00,00,000 </cx:pt>
          <cx:pt idx="2439"> $60,00,000 </cx:pt>
          <cx:pt idx="2440"> $65,00,000 </cx:pt>
          <cx:pt idx="2441"> $2,30,00,000 </cx:pt>
          <cx:pt idx="2442"> $2,00,00,000 </cx:pt>
          <cx:pt idx="2443"> $1,60,00,000 </cx:pt>
          <cx:pt idx="2444"> $5,00,00,000 </cx:pt>
          <cx:pt idx="2445"> $70,00,000 </cx:pt>
          <cx:pt idx="2446"> $70,00,000 </cx:pt>
          <cx:pt idx="2447"> $4,00,00,000 </cx:pt>
          <cx:pt idx="2448"> $1,20,00,000 </cx:pt>
          <cx:pt idx="2449"> $4,00,00,000 </cx:pt>
          <cx:pt idx="2450"> $60,00,000 </cx:pt>
          <cx:pt idx="2451"> $1,70,00,000 </cx:pt>
          <cx:pt idx="2452"> $56,00,000 </cx:pt>
          <cx:pt idx="2453"> $55,00,000 </cx:pt>
          <cx:pt idx="2454"> $1,90,00,000 </cx:pt>
          <cx:pt idx="2455"> $70,00,000 </cx:pt>
          <cx:pt idx="2456"> $1,10,00,000 </cx:pt>
          <cx:pt idx="2457"> $5,00,00,000 </cx:pt>
          <cx:pt idx="2458"> $1,00,00,000 </cx:pt>
          <cx:pt idx="2459"> $56,00,000 </cx:pt>
          <cx:pt idx="2460"> $1,55,00,000 </cx:pt>
          <cx:pt idx="2461"> $1,40,00,000 </cx:pt>
          <cx:pt idx="2462"> $1,50,00,000 </cx:pt>
          <cx:pt idx="2463"> $60,00,000 </cx:pt>
          <cx:pt idx="2464"> $2,50,00,000 </cx:pt>
          <cx:pt idx="2465"> $60,00,000 </cx:pt>
          <cx:pt idx="2466"> $1,00,00,000 </cx:pt>
          <cx:pt idx="2467"> $60,00,000 </cx:pt>
          <cx:pt idx="2468"> $2,00,00,000 </cx:pt>
          <cx:pt idx="2469"> $2,20,00,000 </cx:pt>
          <cx:pt idx="2470"> $1,00,00,000 </cx:pt>
          <cx:pt idx="2471"> $60,00,000 </cx:pt>
          <cx:pt idx="2472"> $70,00,000 </cx:pt>
          <cx:pt idx="2473"> $60,00,000 </cx:pt>
          <cx:pt idx="2474"> $2,60,00,000 </cx:pt>
          <cx:pt idx="2475"> $80,00,000 </cx:pt>
          <cx:pt idx="2476"> $98,00,000 </cx:pt>
          <cx:pt idx="2477"> $60,00,000 </cx:pt>
          <cx:pt idx="2478"> $2,00,00,000 </cx:pt>
          <cx:pt idx="2479"> $1,50,00,000 </cx:pt>
          <cx:pt idx="2480"> $60,00,000 </cx:pt>
          <cx:pt idx="2481"> $60,00,000 </cx:pt>
          <cx:pt idx="2482"> $1,00,00,000 </cx:pt>
          <cx:pt idx="2483"> $1,50,00,000 </cx:pt>
          <cx:pt idx="2484"> $80,00,000 </cx:pt>
          <cx:pt idx="2485"> $2,00,00,000 </cx:pt>
          <cx:pt idx="2486"> $60,00,000 </cx:pt>
          <cx:pt idx="2487"> $70,00,000 </cx:pt>
          <cx:pt idx="2488"> $60,00,000 </cx:pt>
          <cx:pt idx="2489"> $70,00,000 </cx:pt>
          <cx:pt idx="2490"> $80,00,000 </cx:pt>
          <cx:pt idx="2491"> $60,00,000 </cx:pt>
          <cx:pt idx="2492"> $60,00,000 </cx:pt>
          <cx:pt idx="2493"> $60,00,000 </cx:pt>
          <cx:pt idx="2494"> $3,00,00,000 </cx:pt>
          <cx:pt idx="2495"> $70,00,000 </cx:pt>
          <cx:pt idx="2496"> $60,00,000 </cx:pt>
          <cx:pt idx="2497"> $9,00,00,000 </cx:pt>
          <cx:pt idx="2498"> $80,00,000 </cx:pt>
          <cx:pt idx="2499"> $60,00,000 </cx:pt>
          <cx:pt idx="2500"> $60,00,000 </cx:pt>
          <cx:pt idx="2501"> $60,00,000 </cx:pt>
          <cx:pt idx="2502"> $1,00,00,000 </cx:pt>
          <cx:pt idx="2503"> $60,00,000 </cx:pt>
          <cx:pt idx="2504"> $2,30,00,000 </cx:pt>
          <cx:pt idx="2505"> $60,00,000 </cx:pt>
          <cx:pt idx="2506"> $1,10,00,000 </cx:pt>
          <cx:pt idx="2507"> $60,00,000 </cx:pt>
          <cx:pt idx="2508"> $5,30,00,000 </cx:pt>
          <cx:pt idx="2509"> $2,00,00,000 </cx:pt>
          <cx:pt idx="2510"> $3,50,00,000 </cx:pt>
          <cx:pt idx="2511"> $2,00,00,000 </cx:pt>
          <cx:pt idx="2512"> $1,30,00,000 </cx:pt>
          <cx:pt idx="2513"> $2,40,00,000 </cx:pt>
          <cx:pt idx="2514"> $2,50,00,000 </cx:pt>
          <cx:pt idx="2515"> $68,00,000 </cx:pt>
          <cx:pt idx="2516"> $3,50,00,000 </cx:pt>
          <cx:pt idx="2517"> $90,00,000 </cx:pt>
          <cx:pt idx="2518"> $2,50,00,000 </cx:pt>
          <cx:pt idx="2519"> $1,90,00,000 </cx:pt>
          <cx:pt idx="2520"> $1,98,00,000 </cx:pt>
          <cx:pt idx="2521"> $70,00,000 </cx:pt>
          <cx:pt idx="2522"> $1,10,00,000 </cx:pt>
          <cx:pt idx="2523"> $2,00,00,000 </cx:pt>
          <cx:pt idx="2524"> $1,90,00,000 </cx:pt>
          <cx:pt idx="2525"> $70,00,000 </cx:pt>
          <cx:pt idx="2526"> $5,80,00,000 </cx:pt>
          <cx:pt idx="2527"> $62,44,087 </cx:pt>
          <cx:pt idx="2528"> $85,00,000 </cx:pt>
          <cx:pt idx="2529"> $1,30,00,000 </cx:pt>
          <cx:pt idx="2530"> $1,50,00,000 </cx:pt>
          <cx:pt idx="2531"> $6,00,00,000 </cx:pt>
          <cx:pt idx="2532"> $65,00,000 </cx:pt>
          <cx:pt idx="2533"> $1,80,00,000 </cx:pt>
          <cx:pt idx="2534"> $65,00,000 </cx:pt>
          <cx:pt idx="2535"> $75,00,000 </cx:pt>
          <cx:pt idx="2536"> $2,30,00,000 </cx:pt>
          <cx:pt idx="2537"> $1,20,00,000 </cx:pt>
          <cx:pt idx="2538"> $2,50,00,000 </cx:pt>
          <cx:pt idx="2539"> $2,00,00,000 </cx:pt>
          <cx:pt idx="2540"> $2,00,00,000 </cx:pt>
          <cx:pt idx="2541"> $80,00,000 </cx:pt>
          <cx:pt idx="2542"> $2,00,00,000 </cx:pt>
          <cx:pt idx="2543"> $3,50,00,000 </cx:pt>
          <cx:pt idx="2544"> $1,80,00,000 </cx:pt>
          <cx:pt idx="2545"> $65,00,000 </cx:pt>
          <cx:pt idx="2546"> $70,00,000 </cx:pt>
          <cx:pt idx="2547"> $69,00,000 </cx:pt>
          <cx:pt idx="2548"> $65,00,000 </cx:pt>
          <cx:pt idx="2549"> $65,00,000 </cx:pt>
          <cx:pt idx="2550"> $65,00,000 </cx:pt>
          <cx:pt idx="2551"> $1,50,00,000 </cx:pt>
          <cx:pt idx="2552"> $65,00,000 </cx:pt>
          <cx:pt idx="2553"> $69,00,000 </cx:pt>
          <cx:pt idx="2554"> $3,00,00,000 </cx:pt>
          <cx:pt idx="2555"> $65,00,000 </cx:pt>
          <cx:pt idx="2556"> $4,00,00,000 </cx:pt>
          <cx:pt idx="2557"> $65,00,000 </cx:pt>
          <cx:pt idx="2558"> $2,80,00,000 </cx:pt>
          <cx:pt idx="2559"> $10,70,00,000 </cx:pt>
          <cx:pt idx="2560"> $1,00,00,000 </cx:pt>
          <cx:pt idx="2561"> $2,00,00,000 </cx:pt>
          <cx:pt idx="2562"> $1,50,00,000 </cx:pt>
          <cx:pt idx="2563"> $4,50,00,000 </cx:pt>
          <cx:pt idx="2564"> $95,00,000 </cx:pt>
          <cx:pt idx="2565"> $1,00,00,000 </cx:pt>
          <cx:pt idx="2566"> $90,00,000 </cx:pt>
          <cx:pt idx="2567"> $2,50,00,000 </cx:pt>
          <cx:pt idx="2568"> $5,80,00,000 </cx:pt>
          <cx:pt idx="2569"> $70,00,000 </cx:pt>
          <cx:pt idx="2570"> $75,00,000 </cx:pt>
          <cx:pt idx="2571"> $80,00,000 </cx:pt>
          <cx:pt idx="2572"> $2,20,00,000 </cx:pt>
          <cx:pt idx="2573"> $70,00,000 </cx:pt>
          <cx:pt idx="2574"> $75,00,000 </cx:pt>
          <cx:pt idx="2575"> $5,00,00,000 </cx:pt>
          <cx:pt idx="2576"> $4,20,00,000 </cx:pt>
          <cx:pt idx="2577"> $2,00,00,000 </cx:pt>
          <cx:pt idx="2578"> $3,00,00,000 </cx:pt>
          <cx:pt idx="2579"> $1,00,00,000 </cx:pt>
          <cx:pt idx="2580"> $1,70,00,000 </cx:pt>
          <cx:pt idx="2581"> $2,30,00,000 </cx:pt>
          <cx:pt idx="2582"> $3,70,00,000 </cx:pt>
          <cx:pt idx="2583"> $4,50,00,000 </cx:pt>
          <cx:pt idx="2584"> $70,00,000 </cx:pt>
          <cx:pt idx="2585"> $1,50,00,000 </cx:pt>
          <cx:pt idx="2586"> $9,00,00,000 </cx:pt>
          <cx:pt idx="2587"> $1,00,00,000 </cx:pt>
          <cx:pt idx="2588"> $1,00,00,000 </cx:pt>
          <cx:pt idx="2589"> $3,00,00,000 </cx:pt>
          <cx:pt idx="2590"> $90,00,000 </cx:pt>
          <cx:pt idx="2591"> $80,00,000 </cx:pt>
          <cx:pt idx="2592"> $2,70,00,000 </cx:pt>
          <cx:pt idx="2593"> $1,00,00,000 </cx:pt>
          <cx:pt idx="2594"> $70,00,000 </cx:pt>
          <cx:pt idx="2595"> $1,00,00,000 </cx:pt>
          <cx:pt idx="2596"> $70,00,000 </cx:pt>
          <cx:pt idx="2597"> $2,30,00,000 </cx:pt>
          <cx:pt idx="2598"> $1,50,00,000 </cx:pt>
          <cx:pt idx="2599"> $70,00,000 </cx:pt>
          <cx:pt idx="2600"> $1,00,00,000 </cx:pt>
          <cx:pt idx="2601"> $8,50,00,000 </cx:pt>
          <cx:pt idx="2602"> $1,30,00,000 </cx:pt>
          <cx:pt idx="2603"> $1,00,00,000 </cx:pt>
          <cx:pt idx="2604"> $90,00,000 </cx:pt>
          <cx:pt idx="2605"> $80,00,000 </cx:pt>
          <cx:pt idx="2606"> $80,00,000 </cx:pt>
          <cx:pt idx="2607"> $4,00,00,000 </cx:pt>
          <cx:pt idx="2608"> $1,50,00,000 </cx:pt>
          <cx:pt idx="2609"> $2,80,00,000 </cx:pt>
          <cx:pt idx="2610"> $2,00,00,000 </cx:pt>
          <cx:pt idx="2611"> $1,05,00,000 </cx:pt>
          <cx:pt idx="2612"> $90,00,000 </cx:pt>
          <cx:pt idx="2613"> $2,50,00,000 </cx:pt>
          <cx:pt idx="2614"> $80,00,000 </cx:pt>
          <cx:pt idx="2615"> $1,50,00,000 </cx:pt>
          <cx:pt idx="2616"> $8,00,00,000 </cx:pt>
          <cx:pt idx="2617"> $90,00,000 </cx:pt>
          <cx:pt idx="2618"> $6,30,00,000 </cx:pt>
          <cx:pt idx="2619"> $2,00,00,000 </cx:pt>
          <cx:pt idx="2620"> $80,00,000 </cx:pt>
          <cx:pt idx="2621"> $5,00,00,000 </cx:pt>
          <cx:pt idx="2622"> $11,00,00,000 </cx:pt>
          <cx:pt idx="2623"> $1,00,00,000 </cx:pt>
          <cx:pt idx="2624"> $80,00,000 </cx:pt>
          <cx:pt idx="2625"> $80,00,000 </cx:pt>
          <cx:pt idx="2626"> $85,00,000 </cx:pt>
          <cx:pt idx="2627"> $13,00,00,000 </cx:pt>
          <cx:pt idx="2628"> $1,25,00,000 </cx:pt>
          <cx:pt idx="2629"> $3,00,00,000 </cx:pt>
          <cx:pt idx="2630"> $4,50,00,000 </cx:pt>
          <cx:pt idx="2631"> $2,00,00,000 </cx:pt>
          <cx:pt idx="2632"> $2,50,00,000 </cx:pt>
          <cx:pt idx="2633"> $80,00,000 </cx:pt>
          <cx:pt idx="2634"> $2,00,00,000 </cx:pt>
          <cx:pt idx="2635"> $2,70,00,000 </cx:pt>
          <cx:pt idx="2636"> $1,40,00,000 </cx:pt>
          <cx:pt idx="2637"> $3,00,00,000 </cx:pt>
          <cx:pt idx="2638"> $1,20,00,000 </cx:pt>
          <cx:pt idx="2639"> $1,32,00,000 </cx:pt>
          <cx:pt idx="2640"> $1,10,00,000 </cx:pt>
          <cx:pt idx="2641"> $7,00,00,000 </cx:pt>
          <cx:pt idx="2642"> $2,80,00,000 </cx:pt>
          <cx:pt idx="2643"> $1,00,00,000 </cx:pt>
          <cx:pt idx="2644"> $1,55,00,000 </cx:pt>
          <cx:pt idx="2645"> $2,00,00,000 </cx:pt>
          <cx:pt idx="2646"> $1,50,00,000 </cx:pt>
          <cx:pt idx="2647"> $3,80,00,000 </cx:pt>
          <cx:pt idx="2648"> $1,10,00,000 </cx:pt>
          <cx:pt idx="2649"> $3,20,00,000 </cx:pt>
          <cx:pt idx="2650"> $1,90,00,000 </cx:pt>
          <cx:pt idx="2651"> $79,00,000 </cx:pt>
          <cx:pt idx="2652"> $1,00,00,000 </cx:pt>
          <cx:pt idx="2653"> $2,00,00,000 </cx:pt>
          <cx:pt idx="2654"> $80,00,000 </cx:pt>
          <cx:pt idx="2655"> $6,20,00,000 </cx:pt>
          <cx:pt idx="2656"> $80,00,000 </cx:pt>
          <cx:pt idx="2657"> $90,00,000 </cx:pt>
          <cx:pt idx="2658"> $2,50,00,000 </cx:pt>
          <cx:pt idx="2659"> $90,00,000 </cx:pt>
          <cx:pt idx="2660"> $1,10,00,000 </cx:pt>
          <cx:pt idx="2661"> $80,00,000 </cx:pt>
          <cx:pt idx="2662"> $1,50,00,000 </cx:pt>
          <cx:pt idx="2663"> $1,10,00,000 </cx:pt>
          <cx:pt idx="2664"> $4,00,00,000 </cx:pt>
          <cx:pt idx="2665"> $80,00,000 </cx:pt>
          <cx:pt idx="2666"> $1,10,00,000 </cx:pt>
          <cx:pt idx="2667"> $80,00,000 </cx:pt>
          <cx:pt idx="2668"> $4,50,00,000 </cx:pt>
          <cx:pt idx="2669"> $80,00,000 </cx:pt>
          <cx:pt idx="2670"> $80,00,000 </cx:pt>
          <cx:pt idx="2671"> $4,50,00,000 </cx:pt>
          <cx:pt idx="2672"> $80,00,000 </cx:pt>
          <cx:pt idx="2673"> $80,00,000 </cx:pt>
          <cx:pt idx="2674"> $80,00,000 </cx:pt>
          <cx:pt idx="2675"> $10,00,00,000 </cx:pt>
          <cx:pt idx="2676"> $90,00,000 </cx:pt>
          <cx:pt idx="2677"> $1,00,00,000 </cx:pt>
          <cx:pt idx="2678"> $2,50,00,000 </cx:pt>
          <cx:pt idx="2679"> $2,70,00,000 </cx:pt>
          <cx:pt idx="2680"> $2,50,00,000 </cx:pt>
          <cx:pt idx="2681"> $1,40,00,000 </cx:pt>
          <cx:pt idx="2682"> $13,50,00,000 </cx:pt>
          <cx:pt idx="2683"> $90,00,000 </cx:pt>
          <cx:pt idx="2684"> $1,30,00,000 </cx:pt>
          <cx:pt idx="2685"> $4,50,00,000 </cx:pt>
          <cx:pt idx="2686"> $1,35,00,000 </cx:pt>
          <cx:pt idx="2687"> $4,00,00,000 </cx:pt>
          <cx:pt idx="2688"> $1,10,00,000 </cx:pt>
          <cx:pt idx="2689"> $1,00,00,000 </cx:pt>
          <cx:pt idx="2690"> $90,00,000 </cx:pt>
          <cx:pt idx="2691"> $2,60,00,000 </cx:pt>
          <cx:pt idx="2692"> $1,00,00,000 </cx:pt>
          <cx:pt idx="2693"> $1,50,00,000 </cx:pt>
          <cx:pt idx="2694"> $1,20,00,000 </cx:pt>
          <cx:pt idx="2695"> $1,00,00,000 </cx:pt>
          <cx:pt idx="2696"> $85,00,000 </cx:pt>
          <cx:pt idx="2697"> $1,30,00,000 </cx:pt>
          <cx:pt idx="2698"> $90,00,000 </cx:pt>
          <cx:pt idx="2699"> $4,00,00,000 </cx:pt>
          <cx:pt idx="2700"> $1,08,18,775 </cx:pt>
          <cx:pt idx="2701"> $2,50,00,000 </cx:pt>
          <cx:pt idx="2702"> $85,00,000 </cx:pt>
          <cx:pt idx="2703"> $1,00,00,000 </cx:pt>
          <cx:pt idx="2704"> $9,00,00,000 </cx:pt>
          <cx:pt idx="2705"> $3,50,00,000 </cx:pt>
          <cx:pt idx="2706"> $3,50,00,000 </cx:pt>
          <cx:pt idx="2707"> $5,00,00,000 </cx:pt>
          <cx:pt idx="2708"> $90,00,000 </cx:pt>
          <cx:pt idx="2709"> $20,00,00,000 </cx:pt>
          <cx:pt idx="2710"> $90,00,000 </cx:pt>
          <cx:pt idx="2711"> $90,00,000 </cx:pt>
          <cx:pt idx="2712"> $4,50,00,000 </cx:pt>
          <cx:pt idx="2713"> $1,00,00,000 </cx:pt>
          <cx:pt idx="2714"> $1,10,00,000 </cx:pt>
          <cx:pt idx="2715"> $1,10,00,000 </cx:pt>
          <cx:pt idx="2716"> $90,00,000 </cx:pt>
          <cx:pt idx="2717"> $90,00,000 </cx:pt>
          <cx:pt idx="2718"> $2,50,00,000 </cx:pt>
          <cx:pt idx="2719"> $2,80,00,000 </cx:pt>
          <cx:pt idx="2720"> $1,20,00,000 </cx:pt>
          <cx:pt idx="2721"> $5,00,00,000 </cx:pt>
          <cx:pt idx="2722"> $1,30,00,000 </cx:pt>
          <cx:pt idx="2723"> $1,50,00,000 </cx:pt>
          <cx:pt idx="2724"> $5,40,00,000 </cx:pt>
          <cx:pt idx="2725"> $15,00,00,000 </cx:pt>
          <cx:pt idx="2726"> $3,92,00,000 </cx:pt>
          <cx:pt idx="2727"> $4,00,00,000 </cx:pt>
          <cx:pt idx="2728"> $3,00,00,000 </cx:pt>
          <cx:pt idx="2729"> $90,00,000 </cx:pt>
          <cx:pt idx="2730"> $90,00,000 </cx:pt>
          <cx:pt idx="2731"> $20,90,00,000 </cx:pt>
          <cx:pt idx="2732"> $90,00,000 </cx:pt>
          <cx:pt idx="2733"> $25,00,00,000 </cx:pt>
          <cx:pt idx="2734"> $90,00,000 </cx:pt>
          <cx:pt idx="2735"> $90,00,000 </cx:pt>
          <cx:pt idx="2736"> $6,00,00,000 </cx:pt>
          <cx:pt idx="2737"> $2,00,00,000 </cx:pt>
          <cx:pt idx="2738"> $1,20,00,000 </cx:pt>
          <cx:pt idx="2739"> $90,00,000 </cx:pt>
          <cx:pt idx="2740"> $90,00,000 </cx:pt>
          <cx:pt idx="2741"> $5,70,00,000 </cx:pt>
          <cx:pt idx="2742"> $4,00,00,000 </cx:pt>
          <cx:pt idx="2743"> $4,00,00,000 </cx:pt>
          <cx:pt idx="2744"> $2,00,00,000 </cx:pt>
          <cx:pt idx="2745"> $1,30,00,000 </cx:pt>
          <cx:pt idx="2746"> $1,10,00,000 </cx:pt>
          <cx:pt idx="2747"> $5,00,00,000 </cx:pt>
          <cx:pt idx="2748"> $1,00,00,000 </cx:pt>
          <cx:pt idx="2749"> $3,50,00,000 </cx:pt>
          <cx:pt idx="2750"> $2,20,00,000 </cx:pt>
          <cx:pt idx="2751"> $6,00,00,000 </cx:pt>
          <cx:pt idx="2752"> $1,20,00,000 </cx:pt>
          <cx:pt idx="2753"> $6,00,00,000 </cx:pt>
          <cx:pt idx="2754"> $9,80,00,000 </cx:pt>
          <cx:pt idx="2755"> $8,50,00,000 </cx:pt>
          <cx:pt idx="2756"> $1,10,00,000 </cx:pt>
          <cx:pt idx="2757"> $2,30,00,000 </cx:pt>
          <cx:pt idx="2758"> $1,50,00,000 </cx:pt>
          <cx:pt idx="2759"> $1,00,00,000 </cx:pt>
          <cx:pt idx="2760"> $1,80,00,000 </cx:pt>
          <cx:pt idx="2761"> $3,80,00,000 </cx:pt>
          <cx:pt idx="2762"> $1,10,00,000 </cx:pt>
          <cx:pt idx="2763"> $1,10,00,000 </cx:pt>
          <cx:pt idx="2764"> $8,80,00,000 </cx:pt>
          <cx:pt idx="2765"> $2,00,00,000 </cx:pt>
          <cx:pt idx="2766"> $1,00,00,000 </cx:pt>
          <cx:pt idx="2767"> $2,00,00,000 </cx:pt>
          <cx:pt idx="2768"> $2,00,00,000 </cx:pt>
          <cx:pt idx="2769"> $2,00,00,000 </cx:pt>
          <cx:pt idx="2770"> $6,00,00,000 </cx:pt>
          <cx:pt idx="2771"> $1,00,00,000 </cx:pt>
          <cx:pt idx="2772"> $3,20,00,000 </cx:pt>
          <cx:pt idx="2773"> $1,50,00,000 </cx:pt>
          <cx:pt idx="2774"> $2,00,00,000 </cx:pt>
          <cx:pt idx="2775"> $1,10,00,000 </cx:pt>
          <cx:pt idx="2776"> $1,50,00,000 </cx:pt>
          <cx:pt idx="2777"> $1,00,00,000 </cx:pt>
          <cx:pt idx="2778"> $1,00,00,000 </cx:pt>
          <cx:pt idx="2779"> $5,20,00,000 </cx:pt>
          <cx:pt idx="2780"> $3,00,00,000 </cx:pt>
          <cx:pt idx="2781"> $1,00,00,000 </cx:pt>
          <cx:pt idx="2782"> $1,00,00,000 </cx:pt>
          <cx:pt idx="2783"> $2,50,00,000 </cx:pt>
          <cx:pt idx="2784"> $1,40,00,000 </cx:pt>
          <cx:pt idx="2785"> $1,00,00,000 </cx:pt>
          <cx:pt idx="2786"> $1,10,00,000 </cx:pt>
          <cx:pt idx="2787"> $1,50,00,000 </cx:pt>
          <cx:pt idx="2788"> $1,10,00,000 </cx:pt>
          <cx:pt idx="2789"> $3,50,00,000 </cx:pt>
          <cx:pt idx="2790"> $4,00,00,000 </cx:pt>
          <cx:pt idx="2791"> $1,00,00,000 </cx:pt>
          <cx:pt idx="2792"> $5,00,00,000 </cx:pt>
          <cx:pt idx="2793"> $1,00,00,000 </cx:pt>
          <cx:pt idx="2794"> $6,00,00,000 </cx:pt>
          <cx:pt idx="2795"> $1,20,00,000 </cx:pt>
          <cx:pt idx="2796"> $1,40,00,000 </cx:pt>
          <cx:pt idx="2797"> $1,00,00,000 </cx:pt>
          <cx:pt idx="2798"> $1,00,00,000 </cx:pt>
          <cx:pt idx="2799"> $1,00,00,000 </cx:pt>
          <cx:pt idx="2800"> $1,50,00,000 </cx:pt>
          <cx:pt idx="2801"> $1,00,00,000 </cx:pt>
          <cx:pt idx="2802"> $1,00,00,000 </cx:pt>
          <cx:pt idx="2803"> $2,50,00,000 </cx:pt>
          <cx:pt idx="2804"> $3,50,00,000 </cx:pt>
          <cx:pt idx="2805"> $1,00,00,000 </cx:pt>
          <cx:pt idx="2806"> $1,00,00,000 </cx:pt>
          <cx:pt idx="2807"> $1,00,00,000 </cx:pt>
          <cx:pt idx="2808"> $1,00,00,000 </cx:pt>
          <cx:pt idx="2809"> $2,00,00,000 </cx:pt>
          <cx:pt idx="2810"> $2,50,00,000 </cx:pt>
          <cx:pt idx="2811"> $6,00,00,000 </cx:pt>
          <cx:pt idx="2812"> $1,00,00,000 </cx:pt>
          <cx:pt idx="2813"> $1,00,00,000 </cx:pt>
          <cx:pt idx="2814"> $1,00,00,000 </cx:pt>
          <cx:pt idx="2815"> $1,10,00,000 </cx:pt>
          <cx:pt idx="2816"> $1,50,00,000 </cx:pt>
          <cx:pt idx="2817"> $1,60,00,000 </cx:pt>
          <cx:pt idx="2818"> $2,50,00,000 </cx:pt>
          <cx:pt idx="2819"> $3,00,00,000 </cx:pt>
          <cx:pt idx="2820"> $1,50,00,000 </cx:pt>
          <cx:pt idx="2821"> $1,50,00,000 </cx:pt>
          <cx:pt idx="2822"> $4,80,00,000 </cx:pt>
          <cx:pt idx="2823"> $1,10,00,000 </cx:pt>
          <cx:pt idx="2824"> $1,50,00,000 </cx:pt>
          <cx:pt idx="2825"> $1,30,00,000 </cx:pt>
          <cx:pt idx="2826"> $3,20,00,000 </cx:pt>
          <cx:pt idx="2827"> $1,10,00,000 </cx:pt>
          <cx:pt idx="2828"> $5,00,00,000 </cx:pt>
          <cx:pt idx="2829"> $8,00,00,000 </cx:pt>
          <cx:pt idx="2830"> $6,50,00,000 </cx:pt>
          <cx:pt idx="2831"> $1,50,00,000 </cx:pt>
          <cx:pt idx="2832"> $14,00,00,000 </cx:pt>
          <cx:pt idx="2833"> $2,00,00,000 </cx:pt>
          <cx:pt idx="2834"> $7,30,00,000 </cx:pt>
          <cx:pt idx="2835"> $2,50,00,000 </cx:pt>
          <cx:pt idx="2836"> $1,05,00,000 </cx:pt>
          <cx:pt idx="2837"> $1,10,00,000 </cx:pt>
          <cx:pt idx="2838"> $2,50,00,000 </cx:pt>
          <cx:pt idx="2839"> $1,10,00,000 </cx:pt>
          <cx:pt idx="2840"> $1,07,00,000 </cx:pt>
          <cx:pt idx="2841"> $2,00,00,000 </cx:pt>
          <cx:pt idx="2842"> $1,90,00,000 </cx:pt>
          <cx:pt idx="2843"> $1,50,00,000 </cx:pt>
          <cx:pt idx="2844"> $1,05,00,000 </cx:pt>
          <cx:pt idx="2845"> $2,50,00,000 </cx:pt>
          <cx:pt idx="2846"> $1,06,00,000 </cx:pt>
          <cx:pt idx="2847"> $1,10,00,000 </cx:pt>
          <cx:pt idx="2848"> $3,00,00,000 </cx:pt>
          <cx:pt idx="2849"> $6,50,00,000 </cx:pt>
          <cx:pt idx="2850"> $1,08,00,000 </cx:pt>
          <cx:pt idx="2851"> $3,00,00,000 </cx:pt>
          <cx:pt idx="2852"> $10,00,00,000 </cx:pt>
          <cx:pt idx="2853"> $1,50,00,000 </cx:pt>
          <cx:pt idx="2854"> $15,00,00,000 </cx:pt>
          <cx:pt idx="2855"> $2,70,00,000 </cx:pt>
          <cx:pt idx="2856"> $1,50,00,000 </cx:pt>
          <cx:pt idx="2857"> $1,50,00,000 </cx:pt>
          <cx:pt idx="2858"> $1,10,00,000 </cx:pt>
          <cx:pt idx="2859"> $1,10,00,000 </cx:pt>
          <cx:pt idx="2860"> $1,10,00,000 </cx:pt>
          <cx:pt idx="2861"> $1,30,00,000 </cx:pt>
          <cx:pt idx="2862"> $1,10,00,000 </cx:pt>
          <cx:pt idx="2863"> $3,70,00,000 </cx:pt>
          <cx:pt idx="2864"> $5,00,00,000 </cx:pt>
          <cx:pt idx="2865"> $1,80,00,000 </cx:pt>
          <cx:pt idx="2866"> $1,40,00,000 </cx:pt>
          <cx:pt idx="2867"> $1,10,00,000 </cx:pt>
          <cx:pt idx="2868"> $2,00,00,000 </cx:pt>
          <cx:pt idx="2869"> $8,00,00,000 </cx:pt>
          <cx:pt idx="2870"> $2,50,00,000 </cx:pt>
          <cx:pt idx="2871"> $1,20,00,000 </cx:pt>
          <cx:pt idx="2872"> $4,00,00,000 </cx:pt>
          <cx:pt idx="2873"> $1,10,00,000 </cx:pt>
          <cx:pt idx="2874"> $1,30,00,000 </cx:pt>
          <cx:pt idx="2875"> $1,20,00,000 </cx:pt>
          <cx:pt idx="2876"> $1,20,00,000 </cx:pt>
          <cx:pt idx="2877"> $7,00,00,000 </cx:pt>
          <cx:pt idx="2878"> $1,80,00,000 </cx:pt>
          <cx:pt idx="2879"> $1,30,00,000 </cx:pt>
          <cx:pt idx="2880"> $2,50,00,000 </cx:pt>
          <cx:pt idx="2881"> $1,50,00,000 </cx:pt>
          <cx:pt idx="2882"> $2,00,00,000 </cx:pt>
          <cx:pt idx="2883"> $1,60,00,000 </cx:pt>
          <cx:pt idx="2884"> $5,01,00,000 </cx:pt>
          <cx:pt idx="2885"> $5,70,00,000 </cx:pt>
          <cx:pt idx="2886"> $2,00,00,000 </cx:pt>
          <cx:pt idx="2887"> $1,80,00,000 </cx:pt>
          <cx:pt idx="2888"> $6,50,00,000 </cx:pt>
          <cx:pt idx="2889"> $1,15,00,000 </cx:pt>
          <cx:pt idx="2890"> $1,40,00,000 </cx:pt>
          <cx:pt idx="2891"> $1,50,00,000 </cx:pt>
          <cx:pt idx="2892"> $3,30,00,000 </cx:pt>
          <cx:pt idx="2893"> $1,30,00,000 </cx:pt>
          <cx:pt idx="2894"> $9,00,00,000 </cx:pt>
          <cx:pt idx="2895"> $1,90,00,000 </cx:pt>
          <cx:pt idx="2896"> $1,30,00,000 </cx:pt>
          <cx:pt idx="2897"> $3,00,00,000 </cx:pt>
          <cx:pt idx="2898"> $3,00,00,000 </cx:pt>
          <cx:pt idx="2899"> $2,00,00,000 </cx:pt>
          <cx:pt idx="2900"> $1,46,00,000 </cx:pt>
          <cx:pt idx="2901"> $1,80,26,148 </cx:pt>
          <cx:pt idx="2902"> $8,00,00,000 </cx:pt>
          <cx:pt idx="2903"> $1,45,00,000 </cx:pt>
          <cx:pt idx="2904"> $4,00,00,000 </cx:pt>
          <cx:pt idx="2905"> $12,00,00,000 </cx:pt>
          <cx:pt idx="2906"> $1,30,00,000 </cx:pt>
          <cx:pt idx="2907"> $3,00,00,000 </cx:pt>
          <cx:pt idx="2908"> $2,00,00,000 </cx:pt>
          <cx:pt idx="2909"> $8,00,00,000 </cx:pt>
          <cx:pt idx="2910"> $1,20,00,000 </cx:pt>
          <cx:pt idx="2911"> $1,20,00,000 </cx:pt>
          <cx:pt idx="2912"> $2,72,20,000 </cx:pt>
          <cx:pt idx="2913"> $2,30,00,000 </cx:pt>
          <cx:pt idx="2914"> $2,00,00,000 </cx:pt>
          <cx:pt idx="2915"> $2,90,00,000 </cx:pt>
          <cx:pt idx="2916"> $3,00,00,000 </cx:pt>
          <cx:pt idx="2917"> $3,00,00,000 </cx:pt>
          <cx:pt idx="2918"> $7,90,00,000 </cx:pt>
          <cx:pt idx="2919"> $6,00,00,000 </cx:pt>
          <cx:pt idx="2920"> $1,50,00,000 </cx:pt>
          <cx:pt idx="2921"> $7,50,00,000 </cx:pt>
          <cx:pt idx="2922"> $13,50,00,000 </cx:pt>
          <cx:pt idx="2923"> $12,50,00,000 </cx:pt>
          <cx:pt idx="2924"> $1,20,00,000 </cx:pt>
          <cx:pt idx="2925"> $1,20,00,000 </cx:pt>
          <cx:pt idx="2926"> $2,00,00,000 </cx:pt>
          <cx:pt idx="2927"> $1,50,00,000 </cx:pt>
          <cx:pt idx="2928"> $3,50,00,000 </cx:pt>
          <cx:pt idx="2929"> $2,00,00,000 </cx:pt>
          <cx:pt idx="2930"> $2,00,00,000 </cx:pt>
          <cx:pt idx="2931"> $2,50,00,000 </cx:pt>
          <cx:pt idx="2932"> $1,40,00,000 </cx:pt>
          <cx:pt idx="2933"> $1,20,00,000 </cx:pt>
          <cx:pt idx="2934"> $1,20,00,000 </cx:pt>
          <cx:pt idx="2935"> $2,50,00,000 </cx:pt>
          <cx:pt idx="2936"> $1,20,00,000 </cx:pt>
          <cx:pt idx="2937"> $2,50,00,000 </cx:pt>
          <cx:pt idx="2938"> $2,00,00,000 </cx:pt>
          <cx:pt idx="2939"> $2,00,00,000 </cx:pt>
          <cx:pt idx="2940"> $1,70,00,000 </cx:pt>
          <cx:pt idx="2941"> $3,50,00,000 </cx:pt>
          <cx:pt idx="2942"> $1,80,00,000 </cx:pt>
          <cx:pt idx="2943"> $1,30,00,000 </cx:pt>
          <cx:pt idx="2944"> $6,60,00,000 </cx:pt>
          <cx:pt idx="2945"> $2,50,00,000 </cx:pt>
          <cx:pt idx="2946"> $2,00,00,000 </cx:pt>
          <cx:pt idx="2947"> $6,50,00,000 </cx:pt>
          <cx:pt idx="2948"> $6,00,00,000 </cx:pt>
          <cx:pt idx="2949"> $1,90,00,000 </cx:pt>
          <cx:pt idx="2950"> $2,30,00,000 </cx:pt>
          <cx:pt idx="2951"> $2,50,00,000 </cx:pt>
          <cx:pt idx="2952"> $4,00,00,000 </cx:pt>
          <cx:pt idx="2953"> $4,00,00,000 </cx:pt>
          <cx:pt idx="2954"> $1,45,00,000 </cx:pt>
          <cx:pt idx="2955"> $1,35,00,000 </cx:pt>
          <cx:pt idx="2956"> $1,30,00,000 </cx:pt>
          <cx:pt idx="2957"> $1,25,00,000 </cx:pt>
          <cx:pt idx="2958"> $5,00,00,000 </cx:pt>
          <cx:pt idx="2959"> $1,50,00,000 </cx:pt>
          <cx:pt idx="2960"> $6,10,00,000 </cx:pt>
          <cx:pt idx="2961"> $2,70,00,000 </cx:pt>
          <cx:pt idx="2962"> $1,30,00,000 </cx:pt>
          <cx:pt idx="2963"> $1,50,00,000 </cx:pt>
          <cx:pt idx="2964"> $6,50,00,000 </cx:pt>
          <cx:pt idx="2965"> $2,10,00,000 </cx:pt>
          <cx:pt idx="2966"> $2,00,00,000 </cx:pt>
          <cx:pt idx="2967"> $2,50,00,000 </cx:pt>
          <cx:pt idx="2968"> $5,00,00,000 </cx:pt>
          <cx:pt idx="2969"> $1,30,00,000 </cx:pt>
          <cx:pt idx="2970"> $1,70,00,000 </cx:pt>
          <cx:pt idx="2971"> $1,30,00,000 </cx:pt>
          <cx:pt idx="2972"> $3,00,00,000 </cx:pt>
          <cx:pt idx="2973"> $1,30,00,000 </cx:pt>
          <cx:pt idx="2974"> $1,75,00,000 </cx:pt>
          <cx:pt idx="2975"> $1,40,00,000 </cx:pt>
          <cx:pt idx="2976"> $1,40,00,000 </cx:pt>
          <cx:pt idx="2977"> $2,50,00,000 </cx:pt>
          <cx:pt idx="2978"> $1,30,00,000 </cx:pt>
          <cx:pt idx="2979"> $2,50,00,000 </cx:pt>
          <cx:pt idx="2980"> $1,30,00,000 </cx:pt>
          <cx:pt idx="2981"> $1,40,00,000 </cx:pt>
          <cx:pt idx="2982"> $1,30,00,000 </cx:pt>
          <cx:pt idx="2983"> $1,40,00,000 </cx:pt>
          <cx:pt idx="2984"> $3,00,00,000 </cx:pt>
          <cx:pt idx="2985"> $1,50,00,000 </cx:pt>
          <cx:pt idx="2986"> $2,20,00,000 </cx:pt>
          <cx:pt idx="2987"> $4,00,00,000 </cx:pt>
          <cx:pt idx="2988"> $1,30,00,000 </cx:pt>
          <cx:pt idx="2989"> $1,40,00,000 </cx:pt>
          <cx:pt idx="2990"> $1,80,00,000 </cx:pt>
          <cx:pt idx="2991"> $1,40,00,000 </cx:pt>
          <cx:pt idx="2992"> $1,30,00,000 </cx:pt>
          <cx:pt idx="2993"> $7,00,00,000 </cx:pt>
          <cx:pt idx="2994"> $4,50,00,000 </cx:pt>
          <cx:pt idx="2995"> $2,00,00,000 </cx:pt>
          <cx:pt idx="2996"> $3,00,00,000 </cx:pt>
          <cx:pt idx="2997"> $6,00,00,000 </cx:pt>
          <cx:pt idx="2998"> $1,42,00,000 </cx:pt>
          <cx:pt idx="2999"> $1,50,00,000 </cx:pt>
          <cx:pt idx="3000"> $1,50,00,000 </cx:pt>
          <cx:pt idx="3001"> $3,00,00,000 </cx:pt>
          <cx:pt idx="3002"> $3,00,00,000 </cx:pt>
          <cx:pt idx="3003"> $4,50,00,000 </cx:pt>
          <cx:pt idx="3004"> $1,90,00,000 </cx:pt>
          <cx:pt idx="3005"> $6,30,00,000 </cx:pt>
          <cx:pt idx="3006"> $2,00,00,000 </cx:pt>
          <cx:pt idx="3007"> $2,00,00,000 </cx:pt>
          <cx:pt idx="3008"> $2,70,00,000 </cx:pt>
          <cx:pt idx="3009"> $11,20,00,000 </cx:pt>
          <cx:pt idx="3010"> $1,50,00,000 </cx:pt>
          <cx:pt idx="3011"> $12,70,00,000 </cx:pt>
          <cx:pt idx="3012"> $1,50,00,000 </cx:pt>
          <cx:pt idx="3013"> $1,90,00,000 </cx:pt>
          <cx:pt idx="3014"> $2,30,00,000 </cx:pt>
          <cx:pt idx="3015"> $1,75,00,000 </cx:pt>
          <cx:pt idx="3016"> $1,40,00,000 </cx:pt>
          <cx:pt idx="3017"> $5,80,00,000 </cx:pt>
          <cx:pt idx="3018"> $4,00,00,000 </cx:pt>
          <cx:pt idx="3019"> $6,00,00,000 </cx:pt>
          <cx:pt idx="3020"> $5,50,00,000 </cx:pt>
          <cx:pt idx="3021"> $4,50,00,000 </cx:pt>
          <cx:pt idx="3022"> $2,00,00,000 </cx:pt>
          <cx:pt idx="3023"> $4,00,00,000 </cx:pt>
          <cx:pt idx="3024"> $2,50,00,000 </cx:pt>
          <cx:pt idx="3025"> $2,10,00,000 </cx:pt>
          <cx:pt idx="3026"> $6,60,00,000 </cx:pt>
          <cx:pt idx="3027"> $8,00,00,000 </cx:pt>
          <cx:pt idx="3028"> $2,00,00,000 </cx:pt>
          <cx:pt idx="3029"> $2,30,00,000 </cx:pt>
          <cx:pt idx="3030"> $3,50,00,000 </cx:pt>
          <cx:pt idx="3031"> $16,00,00,000 </cx:pt>
          <cx:pt idx="3032"> $12,00,00,000 </cx:pt>
          <cx:pt idx="3033"> $2,80,00,000 </cx:pt>
          <cx:pt idx="3034"> $3,00,00,000 </cx:pt>
          <cx:pt idx="3035"> $1,50,00,000 </cx:pt>
          <cx:pt idx="3036"> $3,70,00,000 </cx:pt>
          <cx:pt idx="3037"> $1,40,00,000 </cx:pt>
          <cx:pt idx="3038"> $2,00,00,000 </cx:pt>
          <cx:pt idx="3039"> $2,50,00,000 </cx:pt>
          <cx:pt idx="3040"> $17,50,00,000 </cx:pt>
          <cx:pt idx="3041"> $2,00,00,000 </cx:pt>
          <cx:pt idx="3042"> $1,40,00,000 </cx:pt>
          <cx:pt idx="3043"> $1,40,00,000 </cx:pt>
          <cx:pt idx="3044"> $2,50,00,000 </cx:pt>
          <cx:pt idx="3045"> $1,40,00,000 </cx:pt>
          <cx:pt idx="3046"> $2,50,00,000 </cx:pt>
          <cx:pt idx="3047"> $3,00,00,000 </cx:pt>
          <cx:pt idx="3048"> $2,00,00,000 </cx:pt>
          <cx:pt idx="3049"> $1,50,00,000 </cx:pt>
          <cx:pt idx="3050"> $3,50,00,000 </cx:pt>
          <cx:pt idx="3051"> $8,00,00,000 </cx:pt>
          <cx:pt idx="3052"> $7,00,00,000 </cx:pt>
          <cx:pt idx="3053"> $2,00,00,000 </cx:pt>
          <cx:pt idx="3054"> $2,00,00,000 </cx:pt>
          <cx:pt idx="3055"> $4,00,00,000 </cx:pt>
          <cx:pt idx="3056"> $2,80,00,000 </cx:pt>
          <cx:pt idx="3057"> $3,20,00,000 </cx:pt>
          <cx:pt idx="3058"> $2,50,00,000 </cx:pt>
          <cx:pt idx="3059"> $2,00,00,000 </cx:pt>
          <cx:pt idx="3060"> $3,00,00,000 </cx:pt>
          <cx:pt idx="3061"> $1,50,00,000 </cx:pt>
          <cx:pt idx="3062"> $1,50,00,000 </cx:pt>
          <cx:pt idx="3063"> $2,00,00,000 </cx:pt>
          <cx:pt idx="3064"> $1,90,00,000 </cx:pt>
          <cx:pt idx="3065"> $1,90,00,000 </cx:pt>
          <cx:pt idx="3066"> $2,55,00,000 </cx:pt>
          <cx:pt idx="3067"> $2,50,00,000 </cx:pt>
          <cx:pt idx="3068"> $1,50,00,000 </cx:pt>
          <cx:pt idx="3069"> $1,75,00,000 </cx:pt>
          <cx:pt idx="3070"> $4,00,00,000 </cx:pt>
          <cx:pt idx="3071"> $2,00,00,000 </cx:pt>
          <cx:pt idx="3072"> $2,50,00,000 </cx:pt>
          <cx:pt idx="3073"> $1,70,00,000 </cx:pt>
          <cx:pt idx="3074"> $1,50,00,000 </cx:pt>
          <cx:pt idx="3075"> $2,70,00,000 </cx:pt>
          <cx:pt idx="3076"> $3,50,00,000 </cx:pt>
          <cx:pt idx="3077"> $1,50,00,000 </cx:pt>
          <cx:pt idx="3078"> $2,80,00,000 </cx:pt>
          <cx:pt idx="3079"> $2,00,00,000 </cx:pt>
          <cx:pt idx="3080"> $1,50,00,000 </cx:pt>
          <cx:pt idx="3081"> $2,00,00,000 </cx:pt>
          <cx:pt idx="3082"> $1,70,00,000 </cx:pt>
          <cx:pt idx="3083"> $1,50,00,000 </cx:pt>
          <cx:pt idx="3084"> $4,00,00,000 </cx:pt>
          <cx:pt idx="3085"> $1,50,00,000 </cx:pt>
          <cx:pt idx="3086"> $1,50,00,000 </cx:pt>
          <cx:pt idx="3087"> $2,00,00,000 </cx:pt>
          <cx:pt idx="3088"> $3,20,00,000 </cx:pt>
          <cx:pt idx="3089"> $4,00,00,000 </cx:pt>
          <cx:pt idx="3090"> $2,50,00,000 </cx:pt>
          <cx:pt idx="3091"> $4,40,00,000 </cx:pt>
          <cx:pt idx="3092"> $17,00,00,000 </cx:pt>
          <cx:pt idx="3093"> $1,50,00,000 </cx:pt>
          <cx:pt idx="3094"> $1,60,00,000 </cx:pt>
          <cx:pt idx="3095"> $2,50,00,000 </cx:pt>
          <cx:pt idx="3096"> $1,50,00,000 </cx:pt>
          <cx:pt idx="3097"> $3,90,00,000 </cx:pt>
          <cx:pt idx="3098"> $5,20,00,000 </cx:pt>
          <cx:pt idx="3099"> $1,50,00,000 </cx:pt>
          <cx:pt idx="3100"> $1,50,00,000 </cx:pt>
          <cx:pt idx="3101"> $1,50,00,000 </cx:pt>
          <cx:pt idx="3102"> $10,00,00,000 </cx:pt>
          <cx:pt idx="3103"> $1,50,00,000 </cx:pt>
          <cx:pt idx="3104"> $3,00,00,000 </cx:pt>
          <cx:pt idx="3105"> $3,00,00,000 </cx:pt>
          <cx:pt idx="3106"> $3,50,00,000 </cx:pt>
          <cx:pt idx="3107"> $3,50,00,000 </cx:pt>
          <cx:pt idx="3108"> $1,70,00,000 </cx:pt>
          <cx:pt idx="3109"> $2,00,00,000 </cx:pt>
          <cx:pt idx="3110"> $1,70,00,000 </cx:pt>
          <cx:pt idx="3111"> $2,50,00,000 </cx:pt>
          <cx:pt idx="3112"> $1,58,00,000 </cx:pt>
          <cx:pt idx="3113"> $1,90,00,000 </cx:pt>
          <cx:pt idx="3114"> $15,00,00,000 </cx:pt>
          <cx:pt idx="3115"> $1,90,00,000 </cx:pt>
          <cx:pt idx="3116"> $2,20,00,000 </cx:pt>
          <cx:pt idx="3117"> $3,80,00,000 </cx:pt>
          <cx:pt idx="3118"> $2,40,00,000 </cx:pt>
          <cx:pt idx="3119"> $1,60,00,000 </cx:pt>
          <cx:pt idx="3120"> $5,00,00,000 </cx:pt>
          <cx:pt idx="3121"> $3,00,00,000 </cx:pt>
          <cx:pt idx="3122"> $4,00,00,000 </cx:pt>
          <cx:pt idx="3123"> $1,80,00,000 </cx:pt>
          <cx:pt idx="3124"> $12,50,00,000 </cx:pt>
          <cx:pt idx="3125"> $3,50,00,000 </cx:pt>
          <cx:pt idx="3126"> $2,50,00,000 </cx:pt>
          <cx:pt idx="3127"> $4,50,00,000 </cx:pt>
          <cx:pt idx="3128"> $2,20,00,000 </cx:pt>
          <cx:pt idx="3129"> $7,00,00,000 </cx:pt>
          <cx:pt idx="3130"> $3,00,00,000 </cx:pt>
          <cx:pt idx="3131"> $1,90,00,000 </cx:pt>
          <cx:pt idx="3132"> $1,70,00,000 </cx:pt>
          <cx:pt idx="3133"> $1,70,00,000 </cx:pt>
          <cx:pt idx="3134"> $3,25,00,000 </cx:pt>
          <cx:pt idx="3135"> $1,60,00,000 </cx:pt>
          <cx:pt idx="3136"> $2,00,00,000 </cx:pt>
          <cx:pt idx="3137"> $1,80,00,000 </cx:pt>
          <cx:pt idx="3138"> $3,70,00,000 </cx:pt>
          <cx:pt idx="3139"> $6,00,00,000 </cx:pt>
          <cx:pt idx="3140"> $1,70,00,000 </cx:pt>
          <cx:pt idx="3141"> $1,70,00,000 </cx:pt>
          <cx:pt idx="3142"> $3,00,00,000 </cx:pt>
          <cx:pt idx="3143"> $2,00,00,000 </cx:pt>
          <cx:pt idx="3144"> $5,00,00,000 </cx:pt>
          <cx:pt idx="3145"> $5,50,00,000 </cx:pt>
          <cx:pt idx="3146"> $1,80,00,000 </cx:pt>
          <cx:pt idx="3147"> $5,50,00,000 </cx:pt>
          <cx:pt idx="3148"> $2,70,00,000 </cx:pt>
          <cx:pt idx="3149"> $1,85,00,000 </cx:pt>
          <cx:pt idx="3150"> $5,60,00,000 </cx:pt>
          <cx:pt idx="3151"> $4,30,00,000 </cx:pt>
          <cx:pt idx="3152"> $3,00,00,000 </cx:pt>
          <cx:pt idx="3153"> $15,00,00,000 </cx:pt>
          <cx:pt idx="3154"> $15,00,00,000 </cx:pt>
          <cx:pt idx="3155"> $4,00,00,000 </cx:pt>
          <cx:pt idx="3156"> $6,00,00,000 </cx:pt>
          <cx:pt idx="3157"> $1,90,00,000 </cx:pt>
          <cx:pt idx="3158"> $3,50,00,000 </cx:pt>
          <cx:pt idx="3159"> $1,70,00,000 </cx:pt>
          <cx:pt idx="3160"> $3,50,00,000 </cx:pt>
          <cx:pt idx="3161"> $6,00,00,000 </cx:pt>
          <cx:pt idx="3162"> $3,00,00,000 </cx:pt>
          <cx:pt idx="3163"> $1,90,00,000 </cx:pt>
          <cx:pt idx="3164"> $4,00,00,000 </cx:pt>
          <cx:pt idx="3165"> $9,00,00,000 </cx:pt>
          <cx:pt idx="3166"> $6,00,00,000 </cx:pt>
          <cx:pt idx="3167"> $2,00,00,000 </cx:pt>
          <cx:pt idx="3168"> $1,70,00,000 </cx:pt>
          <cx:pt idx="3169"> $6,00,00,000 </cx:pt>
          <cx:pt idx="3170"> $2,30,00,000 </cx:pt>
          <cx:pt idx="3171"> $4,50,00,000 </cx:pt>
          <cx:pt idx="3172"> $2,50,00,000 </cx:pt>
          <cx:pt idx="3173"> $1,75,00,000 </cx:pt>
          <cx:pt idx="3174"> $5,00,00,000 </cx:pt>
          <cx:pt idx="3175"> $4,00,00,000 </cx:pt>
          <cx:pt idx="3176"> $5,00,00,000 </cx:pt>
          <cx:pt idx="3177"> $4,00,00,000 </cx:pt>
          <cx:pt idx="3178"> $3,00,00,000 </cx:pt>
          <cx:pt idx="3179"> $3,50,00,000 </cx:pt>
          <cx:pt idx="3180"> $4,00,00,000 </cx:pt>
          <cx:pt idx="3181"> $2,50,00,000 </cx:pt>
          <cx:pt idx="3182"> $2,50,00,000 </cx:pt>
          <cx:pt idx="3183"> $4,00,00,000 </cx:pt>
          <cx:pt idx="3184"> $4,50,00,000 </cx:pt>
          <cx:pt idx="3185"> $4,20,00,000 </cx:pt>
          <cx:pt idx="3186"> $2,00,00,000 </cx:pt>
          <cx:pt idx="3187"> $4,00,00,000 </cx:pt>
          <cx:pt idx="3188"> $1,80,00,000 </cx:pt>
          <cx:pt idx="3189"> $2,00,00,000 </cx:pt>
          <cx:pt idx="3190"> $2,80,00,000 </cx:pt>
          <cx:pt idx="3191"> $12,50,00,000 </cx:pt>
          <cx:pt idx="3192"> $1,80,00,000 </cx:pt>
          <cx:pt idx="3193"> $3,20,00,000 </cx:pt>
          <cx:pt idx="3194"> $2,20,00,000 </cx:pt>
          <cx:pt idx="3195"> $2,00,00,000 </cx:pt>
          <cx:pt idx="3196"> $1,80,00,000 </cx:pt>
          <cx:pt idx="3197"> $6,00,00,000 </cx:pt>
          <cx:pt idx="3198"> $3,00,00,000 </cx:pt>
          <cx:pt idx="3199"> $2,50,00,000 </cx:pt>
          <cx:pt idx="3200"> $4,20,00,000 </cx:pt>
          <cx:pt idx="3201"> $2,00,00,000 </cx:pt>
          <cx:pt idx="3202"> $1,80,00,000 </cx:pt>
          <cx:pt idx="3203"> $1,80,00,000 </cx:pt>
          <cx:pt idx="3204"> $2,20,00,000 </cx:pt>
          <cx:pt idx="3205"> $3,00,00,000 </cx:pt>
          <cx:pt idx="3206"> $8,50,00,000 </cx:pt>
          <cx:pt idx="3207"> $2,90,00,000 </cx:pt>
          <cx:pt idx="3208"> $2,00,00,000 </cx:pt>
          <cx:pt idx="3209"> $3,00,00,000 </cx:pt>
          <cx:pt idx="3210"> $5,00,00,000 </cx:pt>
          <cx:pt idx="3211"> $3,00,00,000 </cx:pt>
          <cx:pt idx="3212"> $3,50,00,000 </cx:pt>
          <cx:pt idx="3213"> $4,80,00,000 </cx:pt>
          <cx:pt idx="3214"> $2,40,00,000 </cx:pt>
          <cx:pt idx="3215"> $2,00,00,000 </cx:pt>
          <cx:pt idx="3216"> $3,00,00,000 </cx:pt>
          <cx:pt idx="3217"> $5,00,00,000 </cx:pt>
          <cx:pt idx="3218"> $15,00,00,000 </cx:pt>
          <cx:pt idx="3219"> $2,00,00,000 </cx:pt>
          <cx:pt idx="3220"> $2,30,00,000 </cx:pt>
          <cx:pt idx="3221"> $5,50,00,000 </cx:pt>
          <cx:pt idx="3222"> $2,00,00,000 </cx:pt>
          <cx:pt idx="3223"> $2,00,00,000 </cx:pt>
          <cx:pt idx="3224"> $1,90,00,000 </cx:pt>
          <cx:pt idx="3225"> $2,00,00,000 </cx:pt>
          <cx:pt idx="3226"> $4,00,00,000 </cx:pt>
          <cx:pt idx="3227"> $2,50,00,000 </cx:pt>
          <cx:pt idx="3228"> $2,50,00,000 </cx:pt>
          <cx:pt idx="3229"> $2,30,00,000 </cx:pt>
          <cx:pt idx="3230"> $2,00,00,000 </cx:pt>
          <cx:pt idx="3231"> $1,90,00,000 </cx:pt>
          <cx:pt idx="3232"> $2,50,00,000 </cx:pt>
          <cx:pt idx="3233"> $1,95,00,000 </cx:pt>
          <cx:pt idx="3234"> $2,00,00,000 </cx:pt>
          <cx:pt idx="3235"> $4,00,00,000 </cx:pt>
          <cx:pt idx="3236"> $3,00,00,000 </cx:pt>
          <cx:pt idx="3237"> $5,50,00,000 </cx:pt>
          <cx:pt idx="3238"> $2,80,00,000 </cx:pt>
          <cx:pt idx="3239"> $2,00,00,000 </cx:pt>
          <cx:pt idx="3240"> $3,00,00,000 </cx:pt>
          <cx:pt idx="3241"> $2,20,00,000 </cx:pt>
          <cx:pt idx="3242"> $2,40,00,000 </cx:pt>
          <cx:pt idx="3243"> $7,50,00,000 </cx:pt>
          <cx:pt idx="3244"> $3,00,00,000 </cx:pt>
          <cx:pt idx="3245"> $2,80,00,000 </cx:pt>
          <cx:pt idx="3246"> $5,50,00,000 </cx:pt>
          <cx:pt idx="3247"> $12,00,00,000 </cx:pt>
          <cx:pt idx="3248"> $7,50,00,000 </cx:pt>
          <cx:pt idx="3249"> $9,50,00,000 </cx:pt>
          <cx:pt idx="3250"> $6,00,00,000 </cx:pt>
          <cx:pt idx="3251"> $3,50,00,000 </cx:pt>
          <cx:pt idx="3252"> $2,50,00,000 </cx:pt>
          <cx:pt idx="3253"> $8,00,00,000 </cx:pt>
          <cx:pt idx="3254"> $2,60,00,000 </cx:pt>
          <cx:pt idx="3255"> $2,00,00,000 </cx:pt>
          <cx:pt idx="3256"> $4,00,00,000 </cx:pt>
          <cx:pt idx="3257"> $1,99,00,000 </cx:pt>
          <cx:pt idx="3258"> $5,00,00,000 </cx:pt>
          <cx:pt idx="3259"> $2,00,00,000 </cx:pt>
          <cx:pt idx="3260"> $4,00,00,000 </cx:pt>
          <cx:pt idx="3261"> $4,00,00,000 </cx:pt>
          <cx:pt idx="3262"> $2,50,00,000 </cx:pt>
          <cx:pt idx="3263"> $2,00,00,000 </cx:pt>
          <cx:pt idx="3264"> $4,50,00,000 </cx:pt>
          <cx:pt idx="3265"> $2,00,00,000 </cx:pt>
          <cx:pt idx="3266"> $2,40,00,000 </cx:pt>
          <cx:pt idx="3267"> $2,00,00,000 </cx:pt>
          <cx:pt idx="3268"> $3,00,00,000 </cx:pt>
          <cx:pt idx="3269"> $2,50,00,000 </cx:pt>
          <cx:pt idx="3270"> $2,80,00,000 </cx:pt>
          <cx:pt idx="3271"> $4,00,00,000 </cx:pt>
          <cx:pt idx="3272"> $4,20,00,000 </cx:pt>
          <cx:pt idx="3273"> $3,50,00,000 </cx:pt>
          <cx:pt idx="3274"> $6,00,00,000 </cx:pt>
          <cx:pt idx="3275"> $2,00,00,000 </cx:pt>
          <cx:pt idx="3276"> $2,30,00,000 </cx:pt>
          <cx:pt idx="3277"> $3,50,00,000 </cx:pt>
          <cx:pt idx="3278"> $8,50,00,000 </cx:pt>
          <cx:pt idx="3279"> $4,45,00,000 </cx:pt>
          <cx:pt idx="3280"> $3,80,00,000 </cx:pt>
          <cx:pt idx="3281"> $4,70,00,000 </cx:pt>
          <cx:pt idx="3282"> $10,00,00,000 </cx:pt>
          <cx:pt idx="3283"> $2,50,00,000 </cx:pt>
          <cx:pt idx="3284"> $9,80,00,000 </cx:pt>
          <cx:pt idx="3285"> $3,00,00,000 </cx:pt>
          <cx:pt idx="3286"> $5,50,00,000 </cx:pt>
          <cx:pt idx="3287"> $2,70,00,000 </cx:pt>
          <cx:pt idx="3288"> $6,80,00,000 </cx:pt>
          <cx:pt idx="3289"> $5,40,00,000 </cx:pt>
          <cx:pt idx="3290"> $2,50,00,000 </cx:pt>
          <cx:pt idx="3291"> $3,00,00,000 </cx:pt>
          <cx:pt idx="3292"> $3,80,00,000 </cx:pt>
          <cx:pt idx="3293"> $5,50,00,000 </cx:pt>
          <cx:pt idx="3294"> $5,50,00,000 </cx:pt>
          <cx:pt idx="3295"> $2,50,00,000 </cx:pt>
          <cx:pt idx="3296"> $4,60,00,000 </cx:pt>
          <cx:pt idx="3297"> $2,50,00,000 </cx:pt>
          <cx:pt idx="3298"> $4,00,00,000 </cx:pt>
          <cx:pt idx="3299"> $3,80,00,000 </cx:pt>
          <cx:pt idx="3300"> $2,20,00,000 </cx:pt>
          <cx:pt idx="3301"> $3,20,00,000 </cx:pt>
          <cx:pt idx="3302"> $5,80,00,000 </cx:pt>
          <cx:pt idx="3303"> $2,11,50,000 </cx:pt>
          <cx:pt idx="3304"> $2,40,00,000 </cx:pt>
          <cx:pt idx="3305"> $5,00,00,000 </cx:pt>
          <cx:pt idx="3306"> $5,50,00,000 </cx:pt>
          <cx:pt idx="3307"> $2,30,00,000 </cx:pt>
          <cx:pt idx="3308"> $3,50,00,000 </cx:pt>
          <cx:pt idx="3309"> $2,40,00,000 </cx:pt>
          <cx:pt idx="3310"> $2,50,00,000 </cx:pt>
          <cx:pt idx="3311"> $2,70,00,000 </cx:pt>
          <cx:pt idx="3312"> $3,00,00,000 </cx:pt>
          <cx:pt idx="3313"> $6,50,00,000 </cx:pt>
          <cx:pt idx="3314"> $6,00,00,000 </cx:pt>
          <cx:pt idx="3315"> $5,50,00,000 </cx:pt>
          <cx:pt idx="3316"> $4,00,00,000 </cx:pt>
          <cx:pt idx="3317"> $7,00,00,000 </cx:pt>
          <cx:pt idx="3318"> $3,50,00,000 </cx:pt>
          <cx:pt idx="3319"> $3,80,00,000 </cx:pt>
          <cx:pt idx="3320"> $3,50,00,000 </cx:pt>
          <cx:pt idx="3321"> $9,30,00,000 </cx:pt>
          <cx:pt idx="3322"> $2,50,00,000 </cx:pt>
          <cx:pt idx="3323"> $2,30,00,000 </cx:pt>
          <cx:pt idx="3324"> $11,50,00,000 </cx:pt>
          <cx:pt idx="3325"> $4,80,00,000 </cx:pt>
          <cx:pt idx="3326"> $2,30,00,000 </cx:pt>
          <cx:pt idx="3327"> $2,30,00,000 </cx:pt>
          <cx:pt idx="3328"> $3,00,00,000 </cx:pt>
          <cx:pt idx="3329"> $6,60,00,000 </cx:pt>
          <cx:pt idx="3330"> $9,50,00,000 </cx:pt>
          <cx:pt idx="3331"> $13,00,00,000 </cx:pt>
          <cx:pt idx="3332"> $8,50,00,000 </cx:pt>
          <cx:pt idx="3333"> $15,00,00,000 </cx:pt>
          <cx:pt idx="3334"> $3,00,00,000 </cx:pt>
          <cx:pt idx="3335"> $3,70,00,000 </cx:pt>
          <cx:pt idx="3336"> $6,50,00,000 </cx:pt>
          <cx:pt idx="3337"> $9,00,00,000 </cx:pt>
          <cx:pt idx="3338"> $2,60,00,000 </cx:pt>
          <cx:pt idx="3339"> $5,80,00,000 </cx:pt>
          <cx:pt idx="3340"> $10,00,00,000 </cx:pt>
          <cx:pt idx="3341"> $2,80,00,000 </cx:pt>
          <cx:pt idx="3342"> $3,50,00,000 </cx:pt>
          <cx:pt idx="3343"> $5,00,00,000 </cx:pt>
          <cx:pt idx="3344"> $6,80,00,000 </cx:pt>
          <cx:pt idx="3345"> $17,80,00,000 </cx:pt>
          <cx:pt idx="3346"> $2,50,00,000 </cx:pt>
          <cx:pt idx="3347"> $6,00,00,000 </cx:pt>
          <cx:pt idx="3348"> $7,50,00,000 </cx:pt>
          <cx:pt idx="3349"> $3,50,00,000 </cx:pt>
          <cx:pt idx="3350"> $2,50,00,000 </cx:pt>
          <cx:pt idx="3351"> $10,50,00,000 </cx:pt>
          <cx:pt idx="3352"> $8,00,00,000 </cx:pt>
          <cx:pt idx="3353"> $3,50,00,000 </cx:pt>
          <cx:pt idx="3354"> $4,20,00,000 </cx:pt>
          <cx:pt idx="3355"> $15,00,00,000 </cx:pt>
          <cx:pt idx="3356"> $3,00,00,000 </cx:pt>
          <cx:pt idx="3357"> $2,50,00,000 </cx:pt>
          <cx:pt idx="3358"> $5,00,00,000 </cx:pt>
          <cx:pt idx="3359"> $2,90,00,000 </cx:pt>
          <cx:pt idx="3360"> $2,50,00,000 </cx:pt>
          <cx:pt idx="3361"> $2,80,00,000 </cx:pt>
          <cx:pt idx="3362"> $2,80,00,000 </cx:pt>
          <cx:pt idx="3363"> $2,80,00,000 </cx:pt>
          <cx:pt idx="3364"> $5,00,00,000 </cx:pt>
          <cx:pt idx="3365"> $3,50,00,000 </cx:pt>
          <cx:pt idx="3366"> $3,00,00,000 </cx:pt>
          <cx:pt idx="3367"> $6,00,00,000 </cx:pt>
          <cx:pt idx="3368"> $3,50,00,000 </cx:pt>
          <cx:pt idx="3369"> $5,00,00,000 </cx:pt>
          <cx:pt idx="3370"> $2,50,00,000 </cx:pt>
          <cx:pt idx="3371"> $12,50,00,000 </cx:pt>
          <cx:pt idx="3372"> $3,50,00,000 </cx:pt>
          <cx:pt idx="3373"> $4,00,00,000 </cx:pt>
          <cx:pt idx="3374"> $4,50,00,000 </cx:pt>
          <cx:pt idx="3375"> $2,50,00,000 </cx:pt>
          <cx:pt idx="3376"> $10,00,00,000 </cx:pt>
          <cx:pt idx="3377"> $2,50,00,000 </cx:pt>
          <cx:pt idx="3378"> $4,40,00,000 </cx:pt>
          <cx:pt idx="3379"> $2,50,00,000 </cx:pt>
          <cx:pt idx="3380"> $3,50,00,000 </cx:pt>
          <cx:pt idx="3381"> $9,00,00,000 </cx:pt>
          <cx:pt idx="3382"> $4,00,00,000 </cx:pt>
          <cx:pt idx="3383"> $11,00,00,000 </cx:pt>
          <cx:pt idx="3384"> $5,00,00,000 </cx:pt>
          <cx:pt idx="3385"> $7,00,00,000 </cx:pt>
          <cx:pt idx="3386"> $2,50,00,000 </cx:pt>
          <cx:pt idx="3387"> $5,00,00,000 </cx:pt>
          <cx:pt idx="3388"> $4,50,00,000 </cx:pt>
          <cx:pt idx="3389"> $8,00,00,000 </cx:pt>
          <cx:pt idx="3390"> $3,50,00,000 </cx:pt>
          <cx:pt idx="3391"> $3,50,00,000 </cx:pt>
          <cx:pt idx="3392"> $17,50,00,000 </cx:pt>
          <cx:pt idx="3393"> $3,50,00,000 </cx:pt>
          <cx:pt idx="3394"> $3,50,00,000 </cx:pt>
          <cx:pt idx="3395"> $2,50,00,000 </cx:pt>
          <cx:pt idx="3396"> $4,50,00,000 </cx:pt>
          <cx:pt idx="3397"> $3,80,00,000 </cx:pt>
          <cx:pt idx="3398"> $2,50,00,000 </cx:pt>
          <cx:pt idx="3399"> $3,50,00,000 </cx:pt>
          <cx:pt idx="3400"> $3,80,00,000 </cx:pt>
          <cx:pt idx="3401"> $2,50,00,000 </cx:pt>
          <cx:pt idx="3402"> $5,00,00,000 </cx:pt>
          <cx:pt idx="3403"> $2,50,00,000 </cx:pt>
          <cx:pt idx="3404"> $2,50,00,000 </cx:pt>
          <cx:pt idx="3405"> $2,50,00,000 </cx:pt>
          <cx:pt idx="3406"> $10,00,00,000 </cx:pt>
          <cx:pt idx="3407"> $2,50,00,000 </cx:pt>
          <cx:pt idx="3408"> $2,50,00,000 </cx:pt>
          <cx:pt idx="3409"> $3,00,00,000 </cx:pt>
          <cx:pt idx="3410"> $2,50,00,000 </cx:pt>
          <cx:pt idx="3411"> $3,11,15,000 </cx:pt>
          <cx:pt idx="3412"> $4,00,00,000 </cx:pt>
          <cx:pt idx="3413"> $3,00,00,000 </cx:pt>
          <cx:pt idx="3414"> $2,80,00,000 </cx:pt>
          <cx:pt idx="3415"> $4,50,00,000 </cx:pt>
          <cx:pt idx="3416"> $3,50,00,000 </cx:pt>
          <cx:pt idx="3417"> $2,60,00,000 </cx:pt>
          <cx:pt idx="3418"> $7,30,00,000 </cx:pt>
          <cx:pt idx="3419"> $4,00,00,000 </cx:pt>
          <cx:pt idx="3420"> $3,40,00,000 </cx:pt>
          <cx:pt idx="3421"> $6,50,00,000 </cx:pt>
          <cx:pt idx="3422"> $8,30,00,000 </cx:pt>
          <cx:pt idx="3423"> $4,00,00,000 </cx:pt>
          <cx:pt idx="3424"> $5,00,00,000 </cx:pt>
          <cx:pt idx="3425"> $3,80,00,000 </cx:pt>
          <cx:pt idx="3426"> $5,00,00,000 </cx:pt>
          <cx:pt idx="3427"> $2,60,00,000 </cx:pt>
          <cx:pt idx="3428"> $2,60,00,000 </cx:pt>
          <cx:pt idx="3429"> $14,40,00,000 </cx:pt>
          <cx:pt idx="3430"> $5,00,00,000 </cx:pt>
          <cx:pt idx="3431"> $3,30,00,000 </cx:pt>
          <cx:pt idx="3432"> $4,00,00,000 </cx:pt>
          <cx:pt idx="3433"> $3,00,00,000 </cx:pt>
          <cx:pt idx="3434"> $2,70,00,000 </cx:pt>
          <cx:pt idx="3435"> $7,00,00,000 </cx:pt>
          <cx:pt idx="3436"> $3,00,00,000 </cx:pt>
          <cx:pt idx="3437"> $2,70,00,000 </cx:pt>
          <cx:pt idx="3438"> $3,10,00,000 </cx:pt>
          <cx:pt idx="3439"> $7,00,00,000 </cx:pt>
          <cx:pt idx="3440"> $4,00,00,000 </cx:pt>
          <cx:pt idx="3441"> $2,70,00,000 </cx:pt>
          <cx:pt idx="3442"> $3,50,00,000 </cx:pt>
          <cx:pt idx="3443"> $8,00,00,000 </cx:pt>
          <cx:pt idx="3444"> $4,00,00,000 </cx:pt>
          <cx:pt idx="3445"> $6,00,00,000 </cx:pt>
          <cx:pt idx="3446"> $5,00,00,000 </cx:pt>
          <cx:pt idx="3447"> $3,50,00,000 </cx:pt>
          <cx:pt idx="3448"> $2,80,00,000 </cx:pt>
          <cx:pt idx="3449"> $3,50,00,000 </cx:pt>
          <cx:pt idx="3450"> $5,00,00,000 </cx:pt>
          <cx:pt idx="3451"> $2,80,00,000 </cx:pt>
          <cx:pt idx="3452"> $3,50,00,000 </cx:pt>
          <cx:pt idx="3453"> $10,00,00,000 </cx:pt>
          <cx:pt idx="3454"> $3,50,00,000 </cx:pt>
          <cx:pt idx="3455"> $6,00,00,000 </cx:pt>
          <cx:pt idx="3456"> $3,50,00,000 </cx:pt>
          <cx:pt idx="3457"> $5,88,00,000 </cx:pt>
          <cx:pt idx="3458"> $7,50,00,000 </cx:pt>
          <cx:pt idx="3459"> $3,80,00,000 </cx:pt>
          <cx:pt idx="3460"> $7,00,00,000 </cx:pt>
          <cx:pt idx="3461"> $6,00,00,000 </cx:pt>
          <cx:pt idx="3462"> $7,00,00,000 </cx:pt>
          <cx:pt idx="3463"> $5,80,00,000 </cx:pt>
          <cx:pt idx="3464"> $5,00,00,000 </cx:pt>
          <cx:pt idx="3465"> $3,50,00,000 </cx:pt>
          <cx:pt idx="3466"> $3,50,00,000 </cx:pt>
          <cx:pt idx="3467"> $6,95,00,000 </cx:pt>
          <cx:pt idx="3468"> $3,10,00,000 </cx:pt>
          <cx:pt idx="3469"> $13,30,00,000 </cx:pt>
          <cx:pt idx="3470"> $3,30,00,000 </cx:pt>
          <cx:pt idx="3471"> $9,00,00,000 </cx:pt>
          <cx:pt idx="3472"> $5,20,00,000 </cx:pt>
          <cx:pt idx="3473"> $4,50,00,000 </cx:pt>
          <cx:pt idx="3474"> $5,00,00,000 </cx:pt>
          <cx:pt idx="3475"> $6,00,00,000 </cx:pt>
          <cx:pt idx="3476"> $6,00,00,000 </cx:pt>
          <cx:pt idx="3477"> $14,00,00,000 </cx:pt>
          <cx:pt idx="3478"> $6,50,00,000 </cx:pt>
          <cx:pt idx="3479"> $5,20,00,000 </cx:pt>
          <cx:pt idx="3480"> $3,20,00,000 </cx:pt>
          <cx:pt idx="3481"> $5,50,00,000 </cx:pt>
          <cx:pt idx="3482"> $3,50,00,000 </cx:pt>
          <cx:pt idx="3483"> $6,00,00,000 </cx:pt>
          <cx:pt idx="3484"> $8,00,00,000 </cx:pt>
          <cx:pt idx="3485"> $3,00,00,000 </cx:pt>
          <cx:pt idx="3486"> $4,00,00,000 </cx:pt>
          <cx:pt idx="3487"> $3,00,00,000 </cx:pt>
          <cx:pt idx="3488"> $4,00,00,000 </cx:pt>
          <cx:pt idx="3489"> $4,00,00,000 </cx:pt>
          <cx:pt idx="3490"> $4,50,00,000 </cx:pt>
          <cx:pt idx="3491"> $3,00,00,000 </cx:pt>
          <cx:pt idx="3492"> $6,50,00,000 </cx:pt>
          <cx:pt idx="3493"> $6,00,00,000 </cx:pt>
          <cx:pt idx="3494"> $5,50,00,000 </cx:pt>
          <cx:pt idx="3495"> $3,80,00,000 </cx:pt>
          <cx:pt idx="3496"> $9,50,00,000 </cx:pt>
          <cx:pt idx="3497"> $3,50,00,000 </cx:pt>
          <cx:pt idx="3498"> $5,00,00,000 </cx:pt>
          <cx:pt idx="3499"> $5,00,00,000 </cx:pt>
          <cx:pt idx="3500"> $15,00,00,000 </cx:pt>
          <cx:pt idx="3501"> $6,00,00,000 </cx:pt>
          <cx:pt idx="3502"> $3,20,00,000 </cx:pt>
          <cx:pt idx="3503"> $3,50,00,000 </cx:pt>
          <cx:pt idx="3504"> $6,00,00,000 </cx:pt>
          <cx:pt idx="3505"> $5,00,00,000 </cx:pt>
          <cx:pt idx="3506"> $3,10,00,000 </cx:pt>
          <cx:pt idx="3507"> $12,00,00,000 </cx:pt>
          <cx:pt idx="3508"> $3,50,00,000 </cx:pt>
          <cx:pt idx="3509"> $9,20,00,000 </cx:pt>
          <cx:pt idx="3510"> $4,20,00,000 </cx:pt>
          <cx:pt idx="3511"> $3,50,00,000 </cx:pt>
          <cx:pt idx="3512"> $4,50,00,000 </cx:pt>
          <cx:pt idx="3513"> $9,50,00,000 </cx:pt>
          <cx:pt idx="3514"> $5,70,00,000 </cx:pt>
          <cx:pt idx="3515"> $3,80,00,000 </cx:pt>
          <cx:pt idx="3516"> $4,50,00,000 </cx:pt>
          <cx:pt idx="3517"> $20,00,00,000 </cx:pt>
          <cx:pt idx="3518"> $7,00,00,000 </cx:pt>
          <cx:pt idx="3519"> $6,00,00,000 </cx:pt>
          <cx:pt idx="3520"> $8,00,00,000 </cx:pt>
          <cx:pt idx="3521"> $9,00,00,000 </cx:pt>
          <cx:pt idx="3522"> $9,00,00,000 </cx:pt>
          <cx:pt idx="3523"> $3,50,00,000 </cx:pt>
          <cx:pt idx="3524"> $7,00,00,000 </cx:pt>
          <cx:pt idx="3525"> $7,00,00,000 </cx:pt>
          <cx:pt idx="3526"> $6,60,00,000 </cx:pt>
          <cx:pt idx="3527"> $10,00,00,000 </cx:pt>
          <cx:pt idx="3528"> $6,50,00,000 </cx:pt>
          <cx:pt idx="3529"> $4,00,00,000 </cx:pt>
          <cx:pt idx="3530"> $6,80,00,000 </cx:pt>
          <cx:pt idx="3531"> $5,00,00,000 </cx:pt>
          <cx:pt idx="3532"> $4,00,00,000 </cx:pt>
          <cx:pt idx="3533"> $3,50,00,000 </cx:pt>
          <cx:pt idx="3534"> $6,50,00,000 </cx:pt>
          <cx:pt idx="3535"> $10,00,00,000 </cx:pt>
          <cx:pt idx="3536"> $3,30,00,000 </cx:pt>
          <cx:pt idx="3537"> $5,00,00,000 </cx:pt>
          <cx:pt idx="3538"> $3,30,00,000 </cx:pt>
          <cx:pt idx="3539"> $3,40,00,000 </cx:pt>
          <cx:pt idx="3540"> $3,50,00,000 </cx:pt>
          <cx:pt idx="3541"> $10,00,00,000 </cx:pt>
          <cx:pt idx="3542"> $5,00,00,000 </cx:pt>
          <cx:pt idx="3543"> $6,00,00,000 </cx:pt>
          <cx:pt idx="3544"> $7,50,00,000 </cx:pt>
          <cx:pt idx="3545"> $14,50,00,000 </cx:pt>
          <cx:pt idx="3546"> $5,50,00,000 </cx:pt>
          <cx:pt idx="3547"> $8,50,00,000 </cx:pt>
          <cx:pt idx="3548"> $6,00,00,000 </cx:pt>
          <cx:pt idx="3549"> $4,00,00,000 </cx:pt>
          <cx:pt idx="3550"> $20,00,00,000 </cx:pt>
          <cx:pt idx="3551"> $6,00,00,000 </cx:pt>
          <cx:pt idx="3552"> $6,50,00,000 </cx:pt>
          <cx:pt idx="3553"> $3,70,00,000 </cx:pt>
          <cx:pt idx="3554"> $12,00,00,000 </cx:pt>
          <cx:pt idx="3555"> $4,00,00,000 </cx:pt>
          <cx:pt idx="3556"> $4,00,00,000 </cx:pt>
          <cx:pt idx="3557"> $11,60,00,000 </cx:pt>
          <cx:pt idx="3558"> $5,50,00,000 </cx:pt>
          <cx:pt idx="3559"> $5,50,00,000 </cx:pt>
          <cx:pt idx="3560"> $4,20,00,000 </cx:pt>
          <cx:pt idx="3561"> $3,50,00,000 </cx:pt>
          <cx:pt idx="3562"> $3,70,00,000 </cx:pt>
          <cx:pt idx="3563"> $3,60,00,000 </cx:pt>
          <cx:pt idx="3564"> $8,50,00,000 </cx:pt>
          <cx:pt idx="3565"> $3,50,00,000 </cx:pt>
          <cx:pt idx="3566"> $3,50,00,000 </cx:pt>
          <cx:pt idx="3567"> $3,60,00,000 </cx:pt>
          <cx:pt idx="3568"> $9,40,00,000 </cx:pt>
          <cx:pt idx="3569"> $4,50,00,000 </cx:pt>
          <cx:pt idx="3570"> $7,00,00,000 </cx:pt>
          <cx:pt idx="3571"> $4,00,00,000 </cx:pt>
          <cx:pt idx="3572"> $7,50,00,000 </cx:pt>
          <cx:pt idx="3573"> $7,50,00,000 </cx:pt>
          <cx:pt idx="3574"> $3,70,00,000 </cx:pt>
          <cx:pt idx="3575"> $5,00,00,000 </cx:pt>
          <cx:pt idx="3576"> $15,00,00,000 </cx:pt>
          <cx:pt idx="3577"> $7,00,00,000 </cx:pt>
          <cx:pt idx="3578"> $4,20,00,000 </cx:pt>
          <cx:pt idx="3579"> $5,50,00,000 </cx:pt>
          <cx:pt idx="3580"> $7,00,00,000 </cx:pt>
          <cx:pt idx="3581"> $6,80,00,000 </cx:pt>
          <cx:pt idx="3582"> $6,50,00,000 </cx:pt>
          <cx:pt idx="3583"> $3,70,00,000 </cx:pt>
          <cx:pt idx="3584"> $7,40,00,000 </cx:pt>
          <cx:pt idx="3585"> $7,80,00,000 </cx:pt>
          <cx:pt idx="3586"> $5,00,00,000 </cx:pt>
          <cx:pt idx="3587"> $7,00,00,000 </cx:pt>
          <cx:pt idx="3588"> $5,20,00,000 </cx:pt>
          <cx:pt idx="3589"> $4,80,00,000 </cx:pt>
          <cx:pt idx="3590"> $6,00,00,000 </cx:pt>
          <cx:pt idx="3591"> $6,00,00,000 </cx:pt>
          <cx:pt idx="3592"> $4,50,00,000 </cx:pt>
          <cx:pt idx="3593"> $8,00,00,000 </cx:pt>
          <cx:pt idx="3594"> $6,80,00,000 </cx:pt>
          <cx:pt idx="3595"> $10,30,00,000 </cx:pt>
          <cx:pt idx="3596"> $4,50,00,000 </cx:pt>
          <cx:pt idx="3597"> $4,00,00,000 </cx:pt>
          <cx:pt idx="3598"> $8,50,00,000 </cx:pt>
          <cx:pt idx="3599"> $5,50,00,000 </cx:pt>
          <cx:pt idx="3600"> $4,00,00,000 </cx:pt>
          <cx:pt idx="3601"> $11,00,00,000 </cx:pt>
          <cx:pt idx="3602"> $4,50,00,000 </cx:pt>
          <cx:pt idx="3603"> $4,50,00,000 </cx:pt>
          <cx:pt idx="3604"> $5,00,00,000 </cx:pt>
          <cx:pt idx="3605"> $4,00,00,000 </cx:pt>
          <cx:pt idx="3606"> $4,00,00,000 </cx:pt>
          <cx:pt idx="3607"> $4,00,00,000 </cx:pt>
          <cx:pt idx="3608"> $4,00,00,000 </cx:pt>
          <cx:pt idx="3609"> $6,50,00,000 </cx:pt>
          <cx:pt idx="3610"> $7,50,00,000 </cx:pt>
          <cx:pt idx="3611"> $8,00,00,000 </cx:pt>
          <cx:pt idx="3612"> $7,00,00,000 </cx:pt>
          <cx:pt idx="3613"> $4,00,00,000 </cx:pt>
          <cx:pt idx="3614"> $4,00,00,000 </cx:pt>
          <cx:pt idx="3615"> $4,00,00,000 </cx:pt>
          <cx:pt idx="3616"> $4,99,00,000 </cx:pt>
          <cx:pt idx="3617"> $6,00,00,000 </cx:pt>
          <cx:pt idx="3618"> $4,50,00,000 </cx:pt>
          <cx:pt idx="3619"> $5,00,00,000 </cx:pt>
          <cx:pt idx="3620"> $6,50,00,000 </cx:pt>
          <cx:pt idx="3621"> $10,00,00,000 </cx:pt>
          <cx:pt idx="3622"> $11,70,00,000 </cx:pt>
          <cx:pt idx="3623"> $4,20,00,000 </cx:pt>
          <cx:pt idx="3624"> $4,30,00,000 </cx:pt>
          <cx:pt idx="3625"> $5,20,00,000 </cx:pt>
          <cx:pt idx="3626"> $7,00,00,000 </cx:pt>
          <cx:pt idx="3627"> $5,00,00,000 </cx:pt>
          <cx:pt idx="3628"> $10,00,00,000 </cx:pt>
          <cx:pt idx="3629"> $10,00,00,000 </cx:pt>
          <cx:pt idx="3630"> $14,50,00,000 </cx:pt>
          <cx:pt idx="3631"> $5,00,00,000 </cx:pt>
          <cx:pt idx="3632"> $17,50,00,000 </cx:pt>
          <cx:pt idx="3633"> $7,00,00,000 </cx:pt>
          <cx:pt idx="3634"> $8,00,00,000 </cx:pt>
          <cx:pt idx="3635"> $8,00,00,000 </cx:pt>
          <cx:pt idx="3636"> $5,80,00,000 </cx:pt>
          <cx:pt idx="3637"> $15,00,00,000 </cx:pt>
          <cx:pt idx="3638"> $6,00,00,000 </cx:pt>
          <cx:pt idx="3639"> $14,50,00,000 </cx:pt>
          <cx:pt idx="3640"> $4,50,00,000 </cx:pt>
          <cx:pt idx="3641"> $5,50,00,000 </cx:pt>
          <cx:pt idx="3642"> $5,00,00,000 </cx:pt>
          <cx:pt idx="3643"> $5,00,00,000 </cx:pt>
          <cx:pt idx="3644"> $10,00,00,000 </cx:pt>
          <cx:pt idx="3645"> $8,00,00,000 </cx:pt>
          <cx:pt idx="3646"> $6,30,00,000 </cx:pt>
          <cx:pt idx="3647"> $11,00,00,000 </cx:pt>
          <cx:pt idx="3648"> $5,10,00,000 </cx:pt>
          <cx:pt idx="3649"> $7,20,00,000 </cx:pt>
          <cx:pt idx="3650"> $6,40,00,000 </cx:pt>
          <cx:pt idx="3651"> $5,50,00,000 </cx:pt>
          <cx:pt idx="3652"> $5,00,00,000 </cx:pt>
          <cx:pt idx="3653"> $9,00,00,000 </cx:pt>
          <cx:pt idx="3654"> $7,00,00,000 </cx:pt>
          <cx:pt idx="3655"> $7,00,00,000 </cx:pt>
          <cx:pt idx="3656"> $24,50,00,000 </cx:pt>
          <cx:pt idx="3657"> $7,50,00,000 </cx:pt>
          <cx:pt idx="3658"> $8,00,00,000 </cx:pt>
          <cx:pt idx="3659"> $10,00,00,000 </cx:pt>
          <cx:pt idx="3660"> $7,00,00,000 </cx:pt>
          <cx:pt idx="3661"> $6,00,00,000 </cx:pt>
          <cx:pt idx="3662"> $6,00,00,000 </cx:pt>
          <cx:pt idx="3663"> $12,60,00,000 </cx:pt>
          <cx:pt idx="3664"> $22,50,00,000 </cx:pt>
          <cx:pt idx="3665"> $6,00,00,000 </cx:pt>
          <cx:pt idx="3666"> $10,20,00,000 </cx:pt>
          <cx:pt idx="3667"> $5,25,00,000 </cx:pt>
          <cx:pt idx="3668"> $6,00,00,000 </cx:pt>
          <cx:pt idx="3669"> $8,00,00,000 </cx:pt>
          <cx:pt idx="3670"> $8,50,00,000 </cx:pt>
          <cx:pt idx="3671"> $8,00,00,000 </cx:pt>
          <cx:pt idx="3672"> $9,00,00,000 </cx:pt>
          <cx:pt idx="3673"> $15,00,00,000 </cx:pt>
          <cx:pt idx="3674"> $10,50,00,000 </cx:pt>
          <cx:pt idx="3675"> $5,70,00,000 </cx:pt>
          <cx:pt idx="3676"> $5,50,00,000 </cx:pt>
          <cx:pt idx="3677"> $6,50,00,000 </cx:pt>
          <cx:pt idx="3678"> $6,00,00,000 </cx:pt>
          <cx:pt idx="3679"> $9,50,00,000 </cx:pt>
          <cx:pt idx="3680"> $6,00,00,000 </cx:pt>
          <cx:pt idx="3681"> $6,40,00,000 </cx:pt>
          <cx:pt idx="3682"> $5,40,00,000 </cx:pt>
          <cx:pt idx="3683"> $13,20,00,000 </cx:pt>
          <cx:pt idx="3684"> $5,00,00,000 </cx:pt>
          <cx:pt idx="3685"> $10,00,00,000 </cx:pt>
          <cx:pt idx="3686"> $5,50,00,000 </cx:pt>
          <cx:pt idx="3687"> $8,80,00,000 </cx:pt>
          <cx:pt idx="3688"> $11,50,00,000 </cx:pt>
          <cx:pt idx="3689"> $20,00,00,000 </cx:pt>
          <cx:pt idx="3690"> $6,00,00,000 </cx:pt>
          <cx:pt idx="3691"> $5,00,00,000 </cx:pt>
          <cx:pt idx="3692"> $9,00,00,000 </cx:pt>
          <cx:pt idx="3693"> $5,00,00,000 </cx:pt>
          <cx:pt idx="3694"> $7,60,00,000 </cx:pt>
          <cx:pt idx="3695"> $8,50,00,000 </cx:pt>
          <cx:pt idx="3696"> $5,50,00,000 </cx:pt>
          <cx:pt idx="3697"> $7,00,00,000 </cx:pt>
          <cx:pt idx="3698"> $15,50,00,000 </cx:pt>
          <cx:pt idx="3699"> $8,60,00,000 </cx:pt>
          <cx:pt idx="3700"> $7,00,00,000 </cx:pt>
          <cx:pt idx="3701"> $9,50,00,000 </cx:pt>
          <cx:pt idx="3702"> $7,00,00,000 </cx:pt>
          <cx:pt idx="3703"> $6,50,00,000 </cx:pt>
          <cx:pt idx="3704"> $7,00,00,000 </cx:pt>
          <cx:pt idx="3705"> $11,00,00,000 </cx:pt>
          <cx:pt idx="3706"> $8,50,00,000 </cx:pt>
          <cx:pt idx="3707"> $13,50,00,000 </cx:pt>
          <cx:pt idx="3708"> $7,50,00,000 </cx:pt>
          <cx:pt idx="3709"> $8,50,00,000 </cx:pt>
          <cx:pt idx="3710"> $10,00,00,000 </cx:pt>
          <cx:pt idx="3711"> $8,00,00,000 </cx:pt>
          <cx:pt idx="3712"> $6,00,00,000 </cx:pt>
          <cx:pt idx="3713"> $8,50,00,000 </cx:pt>
          <cx:pt idx="3714"> $7,00,00,000 </cx:pt>
          <cx:pt idx="3715"> $7,50,00,000 </cx:pt>
          <cx:pt idx="3716"> $18,50,00,000 </cx:pt>
          <cx:pt idx="3717"> $6,50,00,000 </cx:pt>
          <cx:pt idx="3718"> $6,20,00,000 </cx:pt>
          <cx:pt idx="3719"> $12,00,00,000 </cx:pt>
          <cx:pt idx="3720"> $10,00,00,000 </cx:pt>
          <cx:pt idx="3721"> $6,00,00,000 </cx:pt>
          <cx:pt idx="3722"> $18,00,00,000 </cx:pt>
          <cx:pt idx="3723"> $18,00,00,000 </cx:pt>
          <cx:pt idx="3724"> $7,50,00,000 </cx:pt>
          <cx:pt idx="3725"> $7,50,00,000 </cx:pt>
          <cx:pt idx="3726"> $15,00,00,000 </cx:pt>
          <cx:pt idx="3727"> $17,00,00,000 </cx:pt>
          <cx:pt idx="3728"> $6,00,00,000 </cx:pt>
          <cx:pt idx="3729"> $7,00,00,000 </cx:pt>
          <cx:pt idx="3730"> $10,50,00,000 </cx:pt>
          <cx:pt idx="3731"> $13,50,00,000 </cx:pt>
          <cx:pt idx="3732"> $6,00,00,000 </cx:pt>
          <cx:pt idx="3733"> $8,00,00,000 </cx:pt>
          <cx:pt idx="3734"> $8,40,00,000 </cx:pt>
          <cx:pt idx="3735"> $8,00,00,000 </cx:pt>
          <cx:pt idx="3736"> $6,00,00,000 </cx:pt>
          <cx:pt idx="3737"> $26,00,00,000 </cx:pt>
          <cx:pt idx="3738"> $6,00,00,000 </cx:pt>
          <cx:pt idx="3739"> $11,00,00,000 </cx:pt>
          <cx:pt idx="3740"> $8,00,00,000 </cx:pt>
          <cx:pt idx="3741"> $10,00,00,000 </cx:pt>
          <cx:pt idx="3742"> $9,00,00,000 </cx:pt>
          <cx:pt idx="3743"> $13,00,00,000 </cx:pt>
          <cx:pt idx="3744"> $7,00,00,000 </cx:pt>
          <cx:pt idx="3745"> $8,00,00,000 </cx:pt>
          <cx:pt idx="3746"> $10,00,00,000 </cx:pt>
          <cx:pt idx="3747"> $7,00,00,000 </cx:pt>
          <cx:pt idx="3748"> $20,00,00,000 </cx:pt>
          <cx:pt idx="3749"> $10,00,00,000 </cx:pt>
          <cx:pt idx="3750"> $8,00,00,000 </cx:pt>
          <cx:pt idx="3751"> $8,00,00,000 </cx:pt>
          <cx:pt idx="3752"> $16,50,00,000 </cx:pt>
          <cx:pt idx="3753"> $7,00,00,000 </cx:pt>
          <cx:pt idx="3754"> $6,50,00,000 </cx:pt>
          <cx:pt idx="3755"> $6,90,00,000 </cx:pt>
          <cx:pt idx="3756"> $7,90,00,000 </cx:pt>
          <cx:pt idx="3757"> $7,00,00,000 </cx:pt>
          <cx:pt idx="3758"> $14,40,00,000 </cx:pt>
          <cx:pt idx="3759"> $8,50,00,000 </cx:pt>
          <cx:pt idx="3760"> $7,10,00,000 </cx:pt>
          <cx:pt idx="3761"> $6,50,00,000 </cx:pt>
          <cx:pt idx="3762"> $10,00,00,000 </cx:pt>
          <cx:pt idx="3763"> $6,50,00,000 </cx:pt>
          <cx:pt idx="3764"> $10,00,00,000 </cx:pt>
          <cx:pt idx="3765"> $15,50,00,000 </cx:pt>
          <cx:pt idx="3766"> $15,00,00,000 </cx:pt>
          <cx:pt idx="3767"> $11,50,00,000 </cx:pt>
          <cx:pt idx="3768"> $11,00,00,000 </cx:pt>
          <cx:pt idx="3769"> $15,00,00,000 </cx:pt>
          <cx:pt idx="3770"> $6,80,00,000 </cx:pt>
          <cx:pt idx="3771"> $6,80,00,000 </cx:pt>
          <cx:pt idx="3772"> $6,90,00,000 </cx:pt>
          <cx:pt idx="3773"> $9,30,00,000 </cx:pt>
          <cx:pt idx="3774"> $10,00,00,000 </cx:pt>
          <cx:pt idx="3775"> $13,00,00,000 </cx:pt>
          <cx:pt idx="3776"> $7,50,00,000 </cx:pt>
          <cx:pt idx="3777"> $9,20,00,000 </cx:pt>
          <cx:pt idx="3778"> $8,40,00,000 </cx:pt>
          <cx:pt idx="3779"> $13,50,00,000 </cx:pt>
          <cx:pt idx="3780"> $15,00,00,000 </cx:pt>
          <cx:pt idx="3781"> $7,70,00,000 </cx:pt>
          <cx:pt idx="3782"> $10,80,00,000 </cx:pt>
          <cx:pt idx="3783"> $12,00,00,000 </cx:pt>
          <cx:pt idx="3784"> $20,00,00,000 </cx:pt>
          <cx:pt idx="3785"> $17,50,00,000 </cx:pt>
          <cx:pt idx="3786"> $9,00,00,000 </cx:pt>
          <cx:pt idx="3787"> $14,00,00,000 </cx:pt>
          <cx:pt idx="3788"> $12,00,00,000 </cx:pt>
          <cx:pt idx="3789"> $9,40,00,000 </cx:pt>
          <cx:pt idx="3790"> $15,00,00,000 </cx:pt>
          <cx:pt idx="3791"> $10,70,00,000 </cx:pt>
          <cx:pt idx="3792"> $17,80,00,000 </cx:pt>
          <cx:pt idx="3793"> $10,50,00,000 </cx:pt>
          <cx:pt idx="3794"> $13,50,00,000 </cx:pt>
          <cx:pt idx="3795"> $13,00,00,000 </cx:pt>
          <cx:pt idx="3796"> $9,20,00,000 </cx:pt>
          <cx:pt idx="3797"> $8,44,50,000 </cx:pt>
          <cx:pt idx="3798"> $10,00,00,000 </cx:pt>
          <cx:pt idx="3799"> $12,00,00,000 </cx:pt>
          <cx:pt idx="3800"> $22,50,00,000 </cx:pt>
          <cx:pt idx="3801"> $20,00,00,000 </cx:pt>
          <cx:pt idx="3802"> $8,60,00,000 </cx:pt>
          <cx:pt idx="3803"> $12,00,00,000 </cx:pt>
          <cx:pt idx="3804"> $14,90,00,000 </cx:pt>
          <cx:pt idx="3805"> $17,50,00,000 </cx:pt>
          <cx:pt idx="3806"> $15,00,00,000 </cx:pt>
          <cx:pt idx="3807"> $14,00,00,000 </cx:pt>
          <cx:pt idx="3808"> $8,80,00,000 </cx:pt>
          <cx:pt idx="3809"> $10,50,00,000 </cx:pt>
          <cx:pt idx="3810"> $15,00,00,000 </cx:pt>
          <cx:pt idx="3811"> $19,00,00,000 </cx:pt>
          <cx:pt idx="3812"> $9,90,00,000 </cx:pt>
          <cx:pt idx="3813"> $10,50,00,000 </cx:pt>
          <cx:pt idx="3814"> $12,00,00,000 </cx:pt>
          <cx:pt idx="3815"> $14,00,00,000 </cx:pt>
          <cx:pt idx="3816"> $10,50,00,000 </cx:pt>
          <cx:pt idx="3817"> $11,50,00,000 </cx:pt>
          <cx:pt idx="3818"> $17,00,00,000 </cx:pt>
          <cx:pt idx="3819"> $12,50,00,000 </cx:pt>
          <cx:pt idx="3820"> $10,00,00,000 </cx:pt>
          <cx:pt idx="3821"> $20,00,00,000 </cx:pt>
          <cx:pt idx="3822"> $10,00,00,000 </cx:pt>
          <cx:pt idx="3823"> $17,00,00,000 </cx:pt>
          <cx:pt idx="3824"> $13,00,00,000 </cx:pt>
          <cx:pt idx="3825"> $19,00,00,000 </cx:pt>
          <cx:pt idx="3826"> $16,00,00,000 </cx:pt>
          <cx:pt idx="3827"> $10,00,00,000 </cx:pt>
          <cx:pt idx="3828"> $16,00,00,000 </cx:pt>
          <cx:pt idx="3829"> $10,00,00,000 </cx:pt>
          <cx:pt idx="3830"> $10,00,00,000 </cx:pt>
          <cx:pt idx="3831"> $10,00,00,000 </cx:pt>
          <cx:pt idx="3832"> $11,00,00,000 </cx:pt>
          <cx:pt idx="3833"> $13,50,00,000 </cx:pt>
          <cx:pt idx="3834"> $13,70,00,000 </cx:pt>
          <cx:pt idx="3835"> $14,00,00,000 </cx:pt>
          <cx:pt idx="3836"> $20,00,00,000 </cx:pt>
          <cx:pt idx="3837"> $18,00,00,000 </cx:pt>
          <cx:pt idx="3838"> $16,00,00,000 </cx:pt>
          <cx:pt idx="3839"> $15,00,00,000 </cx:pt>
          <cx:pt idx="3840"> $12,00,00,000 </cx:pt>
          <cx:pt idx="3841"> $12,60,00,000 </cx:pt>
          <cx:pt idx="3842"> $15,50,00,000 </cx:pt>
          <cx:pt idx="3843"> $13,50,00,000 </cx:pt>
          <cx:pt idx="3844"> $17,50,00,000 </cx:pt>
          <cx:pt idx="3845"> $21,50,00,000 </cx:pt>
          <cx:pt idx="3846"> $14,00,00,000 </cx:pt>
          <cx:pt idx="3847"> $15,00,00,000 </cx:pt>
          <cx:pt idx="3848"> $17,60,00,000 </cx:pt>
          <cx:pt idx="3849"> $19,50,00,000 </cx:pt>
          <cx:pt idx="3850"> $17,50,00,000 </cx:pt>
          <cx:pt idx="3851"> $14,00,00,000 </cx:pt>
          <cx:pt idx="3852"> $20,90,00,000 </cx:pt>
          <cx:pt idx="3853"> $15,00,00,000 </cx:pt>
          <cx:pt idx="3854"> $15,00,00,000 </cx:pt>
          <cx:pt idx="3855"> $16,50,00,000 </cx:pt>
          <cx:pt idx="3856"> $20,00,00,000 </cx:pt>
          <cx:pt idx="3857"> $26,37,00,000 </cx:pt>
          <cx:pt idx="3858"> $20,70,00,000 </cx:pt>
          <cx:pt idx="3859"> $20,00,00,000 </cx:pt>
          <cx:pt idx="3860"> $20,00,00,000 </cx:pt>
          <cx:pt idx="3861"> $22,00,00,000 </cx:pt>
          <cx:pt idx="3862"> $25,80,00,000 </cx:pt>
          <cx:pt idx="3863"> $30,00,00,000 </cx:pt>
          <cx:pt idx="3864"> $39,00,00,000 </cx:pt>
          <cx:pt idx="3865"> $40,00,00,000 </cx:pt>
          <cx:pt idx="3866"> $55,36,32,000 </cx:pt>
          <cx:pt idx="3867"> $60,00,00,000 </cx:pt>
          <cx:pt idx="3868"> $70,00,00,000 </cx:pt>
          <cx:pt idx="3869"> $70,00,00,000 </cx:pt>
          <cx:pt idx="3870"> $1,10,00,00,000 </cx:pt>
          <cx:pt idx="3871"> $2,12,75,19,898 </cx:pt>
          <cx:pt idx="3872"> $2,40,00,00,000 </cx:pt>
          <cx:pt idx="3873"> $2,50,00,00,000 </cx:pt>
          <cx:pt idx="3874"> $4,20,00,00,000 </cx:pt>
          <cx:pt idx="3875"> $12,21,55,00,000 </cx:pt>
        </cx:lvl>
      </cx:strDim>
      <cx:numDim type="val">
        <cx:f>'Budget Analysis'!$F$2:$F$3877</cx:f>
        <cx:lvl ptCount="3876" formatCode="0.000">
          <cx:pt idx="0">0.099253857011408236</cx:pt>
          <cx:pt idx="3827">0.099253857011408236</cx:pt>
        </cx:lvl>
      </cx:numDim>
    </cx:data>
  </cx:chartData>
  <cx:chart>
    <cx:title pos="t" align="ctr" overlay="0">
      <cx:tx>
        <cx:txData>
          <cx:v>Correlation between Budget &amp; Gross Earnings</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Gill Sans MT" panose="020B0502020104020203"/>
            </a:rPr>
            <a:t>Correlation between Budget &amp; Gross Earnings</a:t>
          </a:r>
        </a:p>
      </cx:txPr>
    </cx:title>
    <cx:plotArea>
      <cx:plotAreaRegion>
        <cx:series layoutId="clusteredColumn" uniqueId="{E14B3B75-681C-48F1-BFF9-06A50B2E911D}" formatIdx="0">
          <cx:tx>
            <cx:txData>
              <cx:f>'Budget Analysis'!$C$1</cx:f>
              <cx:v> Gross </cx:v>
            </cx:txData>
          </cx:tx>
          <cx:dataId val="0"/>
          <cx:layoutPr>
            <cx:aggregation/>
          </cx:layoutPr>
          <cx:axisId val="1"/>
        </cx:series>
        <cx:series layoutId="paretoLine" ownerIdx="0" uniqueId="{D25FE0E3-F011-4BCC-A119-AA18F20180EC}" formatIdx="1">
          <cx:axisId val="2"/>
        </cx:series>
        <cx:series layoutId="clusteredColumn" hidden="1" uniqueId="{D5784AF6-C913-43D1-AF2F-4574A74E8F33}" formatIdx="2">
          <cx:tx>
            <cx:txData>
              <cx:v> Correlation (Budget vs. Gross Earnings) </cx:v>
            </cx:txData>
          </cx:tx>
          <cx:dataId val="1"/>
          <cx:layoutPr>
            <cx:aggregation/>
          </cx:layoutPr>
          <cx:axisId val="1"/>
        </cx:series>
        <cx:series layoutId="paretoLine" ownerIdx="2" uniqueId="{83555408-D117-4571-8522-70B49846073C}" formatIdx="3">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rick91/IMDB-Movie-Analysis"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2.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7.xml"/><Relationship Id="rId6" Type="http://schemas.microsoft.com/office/2014/relationships/chartEx" Target="../charts/chartEx1.xml"/><Relationship Id="rId11" Type="http://schemas.openxmlformats.org/officeDocument/2006/relationships/image" Target="../media/image7.png"/><Relationship Id="rId5" Type="http://schemas.openxmlformats.org/officeDocument/2006/relationships/chart" Target="../charts/chart4.xml"/><Relationship Id="rId10" Type="http://schemas.openxmlformats.org/officeDocument/2006/relationships/image" Target="../media/image6.png"/><Relationship Id="rId4" Type="http://schemas.openxmlformats.org/officeDocument/2006/relationships/chart" Target="../charts/chart3.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IN" sz="4000" dirty="0"/>
              <a:t>IMDB Movie Analysis</a:t>
            </a:r>
            <a:endParaRPr lang="en-US" sz="40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Arpan </a:t>
            </a:r>
            <a:r>
              <a:rPr lang="en-US" sz="1600" dirty="0" err="1"/>
              <a:t>paul</a:t>
            </a:r>
            <a:endParaRPr lang="en-US" sz="1600" dirty="0"/>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555F-AFC3-CEF0-F2A7-FB58FDA3EBCF}"/>
              </a:ext>
            </a:extLst>
          </p:cNvPr>
          <p:cNvSpPr>
            <a:spLocks noGrp="1"/>
          </p:cNvSpPr>
          <p:nvPr>
            <p:ph type="title"/>
          </p:nvPr>
        </p:nvSpPr>
        <p:spPr/>
        <p:txBody>
          <a:bodyPr/>
          <a:lstStyle/>
          <a:p>
            <a:r>
              <a:rPr lang="en-US" dirty="0"/>
              <a:t>Budget and Profitability Analysis</a:t>
            </a:r>
            <a:endParaRPr lang="en-IN" dirty="0"/>
          </a:p>
        </p:txBody>
      </p:sp>
      <p:sp>
        <p:nvSpPr>
          <p:cNvPr id="3" name="Content Placeholder 2">
            <a:extLst>
              <a:ext uri="{FF2B5EF4-FFF2-40B4-BE49-F238E27FC236}">
                <a16:creationId xmlns:a16="http://schemas.microsoft.com/office/drawing/2014/main" id="{A4E002E2-43B5-D33D-132D-40576222D856}"/>
              </a:ext>
            </a:extLst>
          </p:cNvPr>
          <p:cNvSpPr>
            <a:spLocks noGrp="1"/>
          </p:cNvSpPr>
          <p:nvPr>
            <p:ph idx="1"/>
          </p:nvPr>
        </p:nvSpPr>
        <p:spPr/>
        <p:txBody>
          <a:bodyPr/>
          <a:lstStyle/>
          <a:p>
            <a:pPr marL="0" indent="0">
              <a:buNone/>
            </a:pPr>
            <a:r>
              <a:rPr lang="en-US" b="1" dirty="0"/>
              <a:t>Objective:</a:t>
            </a:r>
            <a:r>
              <a:rPr lang="en-US" dirty="0"/>
              <a:t> Explore the budget-profit link.</a:t>
            </a:r>
          </a:p>
          <a:p>
            <a:pPr marL="0" indent="0">
              <a:buNone/>
            </a:pPr>
            <a:r>
              <a:rPr lang="en-US" b="1" dirty="0"/>
              <a:t>Approach:</a:t>
            </a:r>
            <a:r>
              <a:rPr lang="en-US" dirty="0"/>
              <a:t> Calculated the correlation coefficient and profit margin.</a:t>
            </a:r>
          </a:p>
          <a:p>
            <a:pPr marL="0" indent="0">
              <a:buNone/>
            </a:pPr>
            <a:r>
              <a:rPr lang="en-US" b="1" dirty="0"/>
              <a:t>Outcome:</a:t>
            </a:r>
            <a:r>
              <a:rPr lang="en-US" dirty="0"/>
              <a:t> High budgets often led to higher gross earnings, but profit margins varied widely.</a:t>
            </a:r>
          </a:p>
          <a:p>
            <a:pPr marL="0" indent="0">
              <a:buNone/>
            </a:pPr>
            <a:r>
              <a:rPr lang="en-US" dirty="0"/>
              <a:t>Finally, I looked at budgets and their relationship with gross earnings. Using Excel’s correlation function, I found a strong link between higher budgets and greater earnings. I also calculated profit margins to see how spending relates to profitability, with some movies achieving substantial returns.</a:t>
            </a:r>
          </a:p>
          <a:p>
            <a:endParaRPr lang="en-IN" dirty="0"/>
          </a:p>
        </p:txBody>
      </p:sp>
    </p:spTree>
    <p:extLst>
      <p:ext uri="{BB962C8B-B14F-4D97-AF65-F5344CB8AC3E}">
        <p14:creationId xmlns:p14="http://schemas.microsoft.com/office/powerpoint/2010/main" val="89299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BF0E-AEE7-5CB8-5CD0-6D1D6F17CF0D}"/>
              </a:ext>
            </a:extLst>
          </p:cNvPr>
          <p:cNvSpPr>
            <a:spLocks noGrp="1"/>
          </p:cNvSpPr>
          <p:nvPr>
            <p:ph type="title"/>
          </p:nvPr>
        </p:nvSpPr>
        <p:spPr/>
        <p:txBody>
          <a:bodyPr/>
          <a:lstStyle/>
          <a:p>
            <a:r>
              <a:rPr lang="en-US" dirty="0"/>
              <a:t>Tech Stack</a:t>
            </a:r>
            <a:endParaRPr lang="en-IN" dirty="0"/>
          </a:p>
        </p:txBody>
      </p:sp>
      <p:sp>
        <p:nvSpPr>
          <p:cNvPr id="3" name="Content Placeholder 2">
            <a:extLst>
              <a:ext uri="{FF2B5EF4-FFF2-40B4-BE49-F238E27FC236}">
                <a16:creationId xmlns:a16="http://schemas.microsoft.com/office/drawing/2014/main" id="{ECD46A45-2F60-AC6A-F3C5-D83570D079CF}"/>
              </a:ext>
            </a:extLst>
          </p:cNvPr>
          <p:cNvSpPr>
            <a:spLocks noGrp="1"/>
          </p:cNvSpPr>
          <p:nvPr>
            <p:ph idx="1"/>
          </p:nvPr>
        </p:nvSpPr>
        <p:spPr/>
        <p:txBody>
          <a:bodyPr/>
          <a:lstStyle/>
          <a:p>
            <a:pPr marL="0" indent="0">
              <a:buNone/>
            </a:pPr>
            <a:r>
              <a:rPr lang="en-US" dirty="0"/>
              <a:t>Microsoft Excel 2019: Statistical analysis functions (AVERAGE, MEDIAN, STDEV, etc.), scatter plots, trendlines.</a:t>
            </a:r>
          </a:p>
          <a:p>
            <a:pPr marL="0" indent="0">
              <a:buNone/>
            </a:pPr>
            <a:r>
              <a:rPr lang="en-US" dirty="0"/>
              <a:t>Microsoft Excel 2019 was the primary tool for this analysis. It offered statistical functions and visualization capabilities, which were crucial for deriving insights. Excel’s AVERAGE, MEDIAN, STDEV, and other functions helped me efficiently analyze and visualize the data.</a:t>
            </a:r>
          </a:p>
          <a:p>
            <a:endParaRPr lang="en-IN" dirty="0"/>
          </a:p>
        </p:txBody>
      </p:sp>
    </p:spTree>
    <p:extLst>
      <p:ext uri="{BB962C8B-B14F-4D97-AF65-F5344CB8AC3E}">
        <p14:creationId xmlns:p14="http://schemas.microsoft.com/office/powerpoint/2010/main" val="117393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18AD-1D38-B578-7083-A4474DC5CED4}"/>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9CD94842-0816-076D-5123-3178DFDA0F33}"/>
              </a:ext>
            </a:extLst>
          </p:cNvPr>
          <p:cNvSpPr>
            <a:spLocks noGrp="1"/>
          </p:cNvSpPr>
          <p:nvPr>
            <p:ph idx="1"/>
          </p:nvPr>
        </p:nvSpPr>
        <p:spPr/>
        <p:txBody>
          <a:bodyPr>
            <a:normAutofit lnSpcReduction="10000"/>
          </a:bodyPr>
          <a:lstStyle/>
          <a:p>
            <a:pPr marL="0" indent="0">
              <a:buNone/>
            </a:pPr>
            <a:r>
              <a:rPr lang="en-US" b="1" dirty="0"/>
              <a:t>Genres:</a:t>
            </a:r>
            <a:r>
              <a:rPr lang="en-US" dirty="0"/>
              <a:t> Some genres are consistently rated higher.</a:t>
            </a:r>
          </a:p>
          <a:p>
            <a:pPr marL="0" indent="0">
              <a:buNone/>
            </a:pPr>
            <a:r>
              <a:rPr lang="en-US" b="1" dirty="0"/>
              <a:t>Duration:</a:t>
            </a:r>
            <a:r>
              <a:rPr lang="en-US" dirty="0"/>
              <a:t> Moderate positive relationship with IMDB scores.</a:t>
            </a:r>
          </a:p>
          <a:p>
            <a:pPr marL="0" indent="0">
              <a:buNone/>
            </a:pPr>
            <a:r>
              <a:rPr lang="en-US" b="1" dirty="0"/>
              <a:t>Languages:</a:t>
            </a:r>
            <a:r>
              <a:rPr lang="en-US" dirty="0"/>
              <a:t> Foreign-language films can have high average ratings.</a:t>
            </a:r>
          </a:p>
          <a:p>
            <a:pPr marL="0" indent="0">
              <a:buNone/>
            </a:pPr>
            <a:r>
              <a:rPr lang="en-US" b="1" dirty="0"/>
              <a:t>Directors:</a:t>
            </a:r>
            <a:r>
              <a:rPr lang="en-US" dirty="0"/>
              <a:t> Top directors have a strong impact on ratings.</a:t>
            </a:r>
          </a:p>
          <a:p>
            <a:pPr marL="0" indent="0">
              <a:buNone/>
            </a:pPr>
            <a:r>
              <a:rPr lang="en-US" b="1" dirty="0"/>
              <a:t>Budget:</a:t>
            </a:r>
            <a:r>
              <a:rPr lang="en-US" dirty="0"/>
              <a:t> Strong budget-to-earnings correlation, with variable profit margins.</a:t>
            </a:r>
          </a:p>
          <a:p>
            <a:pPr marL="0" indent="0">
              <a:buNone/>
            </a:pPr>
            <a:r>
              <a:rPr lang="en-US" dirty="0"/>
              <a:t>This analysis produced some valuable insights: Certain genres are favored by audiences; longer movies tend to score slightly better; certain languages, especially non-English films, had high average ratings; top directors impact movie quality; and there’s a clear link between budget and earnings</a:t>
            </a:r>
          </a:p>
          <a:p>
            <a:endParaRPr lang="en-IN" dirty="0"/>
          </a:p>
        </p:txBody>
      </p:sp>
    </p:spTree>
    <p:extLst>
      <p:ext uri="{BB962C8B-B14F-4D97-AF65-F5344CB8AC3E}">
        <p14:creationId xmlns:p14="http://schemas.microsoft.com/office/powerpoint/2010/main" val="153092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13D1-A6D6-CEE6-3C75-2DC0CC81CB6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2B5CA2D-CF42-036C-1800-56345504B151}"/>
              </a:ext>
            </a:extLst>
          </p:cNvPr>
          <p:cNvSpPr>
            <a:spLocks noGrp="1"/>
          </p:cNvSpPr>
          <p:nvPr>
            <p:ph idx="1"/>
          </p:nvPr>
        </p:nvSpPr>
        <p:spPr/>
        <p:txBody>
          <a:bodyPr/>
          <a:lstStyle/>
          <a:p>
            <a:pPr marL="0" indent="0">
              <a:buNone/>
            </a:pPr>
            <a:r>
              <a:rPr lang="en-US" b="1" dirty="0"/>
              <a:t>Summary:</a:t>
            </a:r>
            <a:r>
              <a:rPr lang="en-US" dirty="0"/>
              <a:t> Identified factors influencing movie ratings and profitability.</a:t>
            </a:r>
          </a:p>
          <a:p>
            <a:pPr marL="0" indent="0">
              <a:buNone/>
            </a:pPr>
            <a:r>
              <a:rPr lang="en-US" b="1" dirty="0"/>
              <a:t>Applications:</a:t>
            </a:r>
            <a:r>
              <a:rPr lang="en-US" dirty="0"/>
              <a:t> Insights can help guide future movie production and marketing strategies.</a:t>
            </a:r>
          </a:p>
          <a:p>
            <a:pPr marL="0" indent="0">
              <a:buNone/>
            </a:pPr>
            <a:r>
              <a:rPr lang="en-US" dirty="0"/>
              <a:t>To sum up, this project helped identify important factors that influence a movie’s success, such as genre, language, duration, and budget. These insights are useful for understanding movie trends and could help in decision-making for future movie productions and marketing.</a:t>
            </a:r>
            <a:endParaRPr lang="en-IN" dirty="0"/>
          </a:p>
        </p:txBody>
      </p:sp>
    </p:spTree>
    <p:extLst>
      <p:ext uri="{BB962C8B-B14F-4D97-AF65-F5344CB8AC3E}">
        <p14:creationId xmlns:p14="http://schemas.microsoft.com/office/powerpoint/2010/main" val="197684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t>Thank You</a:t>
            </a:r>
            <a:br>
              <a:rPr lang="en-US" sz="4800" b="1" dirty="0"/>
            </a:br>
            <a:r>
              <a:rPr lang="en-US" dirty="0"/>
              <a:t> </a:t>
            </a:r>
          </a:p>
        </p:txBody>
      </p:sp>
      <p:sp>
        <p:nvSpPr>
          <p:cNvPr id="5" name="Content Placeholder 4">
            <a:extLst>
              <a:ext uri="{FF2B5EF4-FFF2-40B4-BE49-F238E27FC236}">
                <a16:creationId xmlns:a16="http://schemas.microsoft.com/office/drawing/2014/main" id="{DADBD96C-24A9-7DE8-227A-8F4E6B3F5F60}"/>
              </a:ext>
            </a:extLst>
          </p:cNvPr>
          <p:cNvSpPr>
            <a:spLocks noGrp="1"/>
          </p:cNvSpPr>
          <p:nvPr>
            <p:ph idx="1"/>
          </p:nvPr>
        </p:nvSpPr>
        <p:spPr/>
        <p:txBody>
          <a:bodyPr/>
          <a:lstStyle/>
          <a:p>
            <a:r>
              <a:rPr lang="en-US" i="1" dirty="0"/>
              <a:t>Thank you for your attention!</a:t>
            </a:r>
            <a:br>
              <a:rPr lang="en-US" dirty="0"/>
            </a:br>
            <a:r>
              <a:rPr lang="en-US" b="1" dirty="0"/>
              <a:t>Note:</a:t>
            </a:r>
            <a:r>
              <a:rPr lang="en-US" dirty="0"/>
              <a:t> “Connect with me on GitHub: </a:t>
            </a:r>
            <a:r>
              <a:rPr lang="en-US" dirty="0">
                <a:hlinkClick r:id="rId3"/>
              </a:rPr>
              <a:t>github.com/Hrick91/IMDB-Movie-Analysis</a:t>
            </a:r>
            <a:r>
              <a:rPr lang="en-US" dirty="0"/>
              <a:t>”</a:t>
            </a:r>
            <a:endParaRPr lang="en-IN" dirty="0"/>
          </a:p>
        </p:txBody>
      </p:sp>
    </p:spTree>
    <p:extLst>
      <p:ext uri="{BB962C8B-B14F-4D97-AF65-F5344CB8AC3E}">
        <p14:creationId xmlns:p14="http://schemas.microsoft.com/office/powerpoint/2010/main" val="29335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EDE7-2456-3FCE-A051-25F08268F872}"/>
              </a:ext>
            </a:extLst>
          </p:cNvPr>
          <p:cNvSpPr>
            <a:spLocks noGrp="1"/>
          </p:cNvSpPr>
          <p:nvPr>
            <p:ph type="ctrTitle"/>
          </p:nvPr>
        </p:nvSpPr>
        <p:spPr/>
        <p:txBody>
          <a:bodyPr/>
          <a:lstStyle/>
          <a:p>
            <a:r>
              <a:rPr lang="en-US" dirty="0"/>
              <a:t>IMDB Movie Analysis</a:t>
            </a:r>
            <a:endParaRPr lang="en-IN" dirty="0"/>
          </a:p>
        </p:txBody>
      </p:sp>
      <p:sp>
        <p:nvSpPr>
          <p:cNvPr id="3" name="Subtitle 2">
            <a:extLst>
              <a:ext uri="{FF2B5EF4-FFF2-40B4-BE49-F238E27FC236}">
                <a16:creationId xmlns:a16="http://schemas.microsoft.com/office/drawing/2014/main" id="{606E21EC-4ED6-F37E-AC73-0E0EC2B1409F}"/>
              </a:ext>
            </a:extLst>
          </p:cNvPr>
          <p:cNvSpPr>
            <a:spLocks noGrp="1"/>
          </p:cNvSpPr>
          <p:nvPr>
            <p:ph type="subTitle" idx="1"/>
          </p:nvPr>
        </p:nvSpPr>
        <p:spPr/>
        <p:txBody>
          <a:bodyPr/>
          <a:lstStyle/>
          <a:p>
            <a:r>
              <a:rPr lang="en-US" dirty="0"/>
              <a:t>Exploring Factors Influencing Movie Success</a:t>
            </a:r>
            <a:endParaRPr lang="en-IN" dirty="0"/>
          </a:p>
        </p:txBody>
      </p:sp>
    </p:spTree>
    <p:extLst>
      <p:ext uri="{BB962C8B-B14F-4D97-AF65-F5344CB8AC3E}">
        <p14:creationId xmlns:p14="http://schemas.microsoft.com/office/powerpoint/2010/main" val="83934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9CC2-8D1A-B9E5-6ED4-B7EF8B9E3EE7}"/>
              </a:ext>
            </a:extLst>
          </p:cNvPr>
          <p:cNvSpPr>
            <a:spLocks noGrp="1"/>
          </p:cNvSpPr>
          <p:nvPr>
            <p:ph type="title"/>
          </p:nvPr>
        </p:nvSpPr>
        <p:spPr/>
        <p:txBody>
          <a:bodyPr/>
          <a:lstStyle/>
          <a:p>
            <a:r>
              <a:rPr lang="en-US" b="1" dirty="0"/>
              <a:t>Project Objectives</a:t>
            </a:r>
            <a:br>
              <a:rPr lang="en-US" b="1" dirty="0"/>
            </a:br>
            <a:endParaRPr lang="en-IN" dirty="0"/>
          </a:p>
        </p:txBody>
      </p:sp>
      <p:sp>
        <p:nvSpPr>
          <p:cNvPr id="3" name="Content Placeholder 2">
            <a:extLst>
              <a:ext uri="{FF2B5EF4-FFF2-40B4-BE49-F238E27FC236}">
                <a16:creationId xmlns:a16="http://schemas.microsoft.com/office/drawing/2014/main" id="{A7CD3527-ECC2-1EA9-24AA-7A38B385B3EF}"/>
              </a:ext>
            </a:extLst>
          </p:cNvPr>
          <p:cNvSpPr>
            <a:spLocks noGrp="1"/>
          </p:cNvSpPr>
          <p:nvPr>
            <p:ph idx="1"/>
          </p:nvPr>
        </p:nvSpPr>
        <p:spPr/>
        <p:txBody>
          <a:bodyPr/>
          <a:lstStyle/>
          <a:p>
            <a:pPr marL="0" indent="0">
              <a:buNone/>
            </a:pPr>
            <a:endParaRPr lang="en-US" dirty="0"/>
          </a:p>
          <a:p>
            <a:pPr marL="0" indent="0">
              <a:buNone/>
            </a:pPr>
            <a:r>
              <a:rPr lang="en-US" dirty="0"/>
              <a:t>Identify genres, durations, languages, and directors associated with high IMDB ratings.</a:t>
            </a:r>
          </a:p>
          <a:p>
            <a:pPr marL="0" indent="0">
              <a:buNone/>
            </a:pPr>
            <a:r>
              <a:rPr lang="en-US" dirty="0"/>
              <a:t>Analyze the correlation between budgets and profitability.</a:t>
            </a:r>
          </a:p>
          <a:p>
            <a:r>
              <a:rPr lang="en-US" dirty="0"/>
              <a:t>Our main objectives were to identify which movie characteristics contribute to higher IMDB ratings and financial success. Specifically, I wanted to understand if factors like genre, movie length, language, and the director’s reputation play a role in a movie’s success, and to analyze how budget allocation impacts gross earnings.</a:t>
            </a:r>
            <a:endParaRPr lang="en-IN" dirty="0"/>
          </a:p>
        </p:txBody>
      </p:sp>
    </p:spTree>
    <p:extLst>
      <p:ext uri="{BB962C8B-B14F-4D97-AF65-F5344CB8AC3E}">
        <p14:creationId xmlns:p14="http://schemas.microsoft.com/office/powerpoint/2010/main" val="419846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A54C-80B5-3101-E411-8B05D798A3DD}"/>
              </a:ext>
            </a:extLst>
          </p:cNvPr>
          <p:cNvSpPr>
            <a:spLocks noGrp="1"/>
          </p:cNvSpPr>
          <p:nvPr>
            <p:ph type="title"/>
          </p:nvPr>
        </p:nvSpPr>
        <p:spPr/>
        <p:txBody>
          <a:bodyPr/>
          <a:lstStyle/>
          <a:p>
            <a:r>
              <a:rPr lang="en-US" dirty="0"/>
              <a:t>Analytical Tasks</a:t>
            </a:r>
            <a:endParaRPr lang="en-IN" dirty="0"/>
          </a:p>
        </p:txBody>
      </p:sp>
      <p:sp>
        <p:nvSpPr>
          <p:cNvPr id="3" name="Content Placeholder 2">
            <a:extLst>
              <a:ext uri="{FF2B5EF4-FFF2-40B4-BE49-F238E27FC236}">
                <a16:creationId xmlns:a16="http://schemas.microsoft.com/office/drawing/2014/main" id="{3DA70030-CC04-A757-5CEC-573632770E7F}"/>
              </a:ext>
            </a:extLst>
          </p:cNvPr>
          <p:cNvSpPr>
            <a:spLocks noGrp="1"/>
          </p:cNvSpPr>
          <p:nvPr>
            <p:ph idx="1"/>
          </p:nvPr>
        </p:nvSpPr>
        <p:spPr/>
        <p:txBody>
          <a:bodyPr>
            <a:normAutofit lnSpcReduction="10000"/>
          </a:bodyPr>
          <a:lstStyle/>
          <a:p>
            <a:pPr marL="0" indent="0">
              <a:buNone/>
            </a:pPr>
            <a:r>
              <a:rPr lang="en-US" b="1" dirty="0"/>
              <a:t>Genre Analysis:</a:t>
            </a:r>
            <a:r>
              <a:rPr lang="en-US" dirty="0"/>
              <a:t> Average IMDB score for each genre.</a:t>
            </a:r>
          </a:p>
          <a:p>
            <a:pPr marL="0" indent="0">
              <a:buNone/>
            </a:pPr>
            <a:r>
              <a:rPr lang="en-US" b="1" dirty="0"/>
              <a:t>Duration Analysis:</a:t>
            </a:r>
            <a:r>
              <a:rPr lang="en-US" dirty="0"/>
              <a:t> Examined movie length and ratings correlation.</a:t>
            </a:r>
          </a:p>
          <a:p>
            <a:pPr marL="0" indent="0">
              <a:buNone/>
            </a:pPr>
            <a:r>
              <a:rPr lang="en-US" b="1" dirty="0"/>
              <a:t>Language Analysis:</a:t>
            </a:r>
            <a:r>
              <a:rPr lang="en-US" dirty="0"/>
              <a:t> Looked at rating trends by language.</a:t>
            </a:r>
          </a:p>
          <a:p>
            <a:pPr marL="0" indent="0">
              <a:buNone/>
            </a:pPr>
            <a:r>
              <a:rPr lang="en-US" b="1" dirty="0"/>
              <a:t>Director Analysis:</a:t>
            </a:r>
            <a:r>
              <a:rPr lang="en-US" dirty="0"/>
              <a:t> Highlighted top directors by IMDB scores.</a:t>
            </a:r>
          </a:p>
          <a:p>
            <a:pPr marL="0" indent="0">
              <a:buNone/>
            </a:pPr>
            <a:r>
              <a:rPr lang="en-US" b="1" dirty="0"/>
              <a:t>Budget Analysis:</a:t>
            </a:r>
            <a:r>
              <a:rPr lang="en-US" dirty="0"/>
              <a:t> Explored budget and profitability links.</a:t>
            </a:r>
          </a:p>
          <a:p>
            <a:pPr marL="0" indent="0">
              <a:buNone/>
            </a:pPr>
            <a:r>
              <a:rPr lang="en-US" dirty="0"/>
              <a:t>I approached this project by dividing it into five key tasks, each focusing on a specific movie characteristic. I analyzed the distribution and ratings of genres, the relationship between movie duration and ratings, language impact, director performance, and finally, how budgets correlate with profitability.</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427298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E83D-CC03-DD9D-8184-5836CAEBE506}"/>
              </a:ext>
            </a:extLst>
          </p:cNvPr>
          <p:cNvSpPr>
            <a:spLocks noGrp="1"/>
          </p:cNvSpPr>
          <p:nvPr>
            <p:ph type="title"/>
          </p:nvPr>
        </p:nvSpPr>
        <p:spPr/>
        <p:txBody>
          <a:bodyPr/>
          <a:lstStyle/>
          <a:p>
            <a:r>
              <a:rPr lang="en-US" dirty="0"/>
              <a:t>Genre Analysis</a:t>
            </a:r>
            <a:endParaRPr lang="en-IN" dirty="0"/>
          </a:p>
        </p:txBody>
      </p:sp>
      <p:sp>
        <p:nvSpPr>
          <p:cNvPr id="3" name="Content Placeholder 2">
            <a:extLst>
              <a:ext uri="{FF2B5EF4-FFF2-40B4-BE49-F238E27FC236}">
                <a16:creationId xmlns:a16="http://schemas.microsoft.com/office/drawing/2014/main" id="{60F8D656-02E3-8266-F51B-F5D1D4C111EB}"/>
              </a:ext>
            </a:extLst>
          </p:cNvPr>
          <p:cNvSpPr>
            <a:spLocks noGrp="1"/>
          </p:cNvSpPr>
          <p:nvPr>
            <p:ph idx="1"/>
          </p:nvPr>
        </p:nvSpPr>
        <p:spPr/>
        <p:txBody>
          <a:bodyPr/>
          <a:lstStyle/>
          <a:p>
            <a:pPr marL="0" indent="0">
              <a:buNone/>
            </a:pPr>
            <a:r>
              <a:rPr lang="en-US" b="1" dirty="0"/>
              <a:t>Objective:</a:t>
            </a:r>
            <a:r>
              <a:rPr lang="en-US" dirty="0"/>
              <a:t> Determine which genres have higher IMDB scores.</a:t>
            </a:r>
          </a:p>
          <a:p>
            <a:pPr marL="0" indent="0">
              <a:buNone/>
            </a:pPr>
            <a:r>
              <a:rPr lang="en-US" b="1" dirty="0"/>
              <a:t>Approach:</a:t>
            </a:r>
            <a:r>
              <a:rPr lang="en-US" dirty="0"/>
              <a:t> Used Excel’s statistical functions to calculate the average, median, and range of scores by genre.</a:t>
            </a:r>
          </a:p>
          <a:p>
            <a:pPr marL="0" indent="0">
              <a:buNone/>
            </a:pPr>
            <a:r>
              <a:rPr lang="en-US" b="1" dirty="0"/>
              <a:t>Outcome:</a:t>
            </a:r>
            <a:r>
              <a:rPr lang="en-US" dirty="0"/>
              <a:t> Identified popular and high-rated genres.</a:t>
            </a:r>
          </a:p>
          <a:p>
            <a:pPr marL="0" indent="0">
              <a:buNone/>
            </a:pPr>
            <a:r>
              <a:rPr lang="en-US" dirty="0"/>
              <a:t>First, I looked into genres to see if certain types tend to score higher on IMDB. Using Excel, I calculated average scores for each genre and analyzed the data with functions like AVERAGE, MEDIAN, and standard deviation. This analysis revealed which genres audiences seem to prefer, based on IMDB ratings.</a:t>
            </a:r>
          </a:p>
          <a:p>
            <a:endParaRPr lang="en-IN" dirty="0"/>
          </a:p>
        </p:txBody>
      </p:sp>
    </p:spTree>
    <p:extLst>
      <p:ext uri="{BB962C8B-B14F-4D97-AF65-F5344CB8AC3E}">
        <p14:creationId xmlns:p14="http://schemas.microsoft.com/office/powerpoint/2010/main" val="309492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9BB17F8-45EC-4943-A722-36B3166A6657}"/>
              </a:ext>
            </a:extLst>
          </p:cNvPr>
          <p:cNvGraphicFramePr/>
          <p:nvPr>
            <p:extLst>
              <p:ext uri="{D42A27DB-BD31-4B8C-83A1-F6EECF244321}">
                <p14:modId xmlns:p14="http://schemas.microsoft.com/office/powerpoint/2010/main" val="2028287113"/>
              </p:ext>
            </p:extLst>
          </p:nvPr>
        </p:nvGraphicFramePr>
        <p:xfrm>
          <a:off x="0" y="0"/>
          <a:ext cx="3510116" cy="20735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1FE6F994-384E-4872-82CD-3D4DCC7A3FED}"/>
              </a:ext>
            </a:extLst>
          </p:cNvPr>
          <p:cNvGraphicFramePr/>
          <p:nvPr>
            <p:extLst>
              <p:ext uri="{D42A27DB-BD31-4B8C-83A1-F6EECF244321}">
                <p14:modId xmlns:p14="http://schemas.microsoft.com/office/powerpoint/2010/main" val="633761762"/>
              </p:ext>
            </p:extLst>
          </p:nvPr>
        </p:nvGraphicFramePr>
        <p:xfrm>
          <a:off x="3510116" y="-1"/>
          <a:ext cx="3927373" cy="2005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1F753306-3D94-461A-94DE-C09996A2D4B8}"/>
              </a:ext>
            </a:extLst>
          </p:cNvPr>
          <p:cNvGraphicFramePr/>
          <p:nvPr>
            <p:extLst>
              <p:ext uri="{D42A27DB-BD31-4B8C-83A1-F6EECF244321}">
                <p14:modId xmlns:p14="http://schemas.microsoft.com/office/powerpoint/2010/main" val="1554098140"/>
              </p:ext>
            </p:extLst>
          </p:nvPr>
        </p:nvGraphicFramePr>
        <p:xfrm>
          <a:off x="-19052" y="2091233"/>
          <a:ext cx="3510116" cy="21017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6FD95587-9D26-4411-8279-4179AD5D6D5F}"/>
              </a:ext>
            </a:extLst>
          </p:cNvPr>
          <p:cNvGraphicFramePr/>
          <p:nvPr>
            <p:extLst>
              <p:ext uri="{D42A27DB-BD31-4B8C-83A1-F6EECF244321}">
                <p14:modId xmlns:p14="http://schemas.microsoft.com/office/powerpoint/2010/main" val="3214590453"/>
              </p:ext>
            </p:extLst>
          </p:nvPr>
        </p:nvGraphicFramePr>
        <p:xfrm>
          <a:off x="-19052" y="4210636"/>
          <a:ext cx="3529166" cy="22153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4CC66493-0A66-4D35-9790-9A87D6D0889A}"/>
                  </a:ext>
                </a:extLst>
              </p:cNvPr>
              <p:cNvGraphicFramePr/>
              <p:nvPr>
                <p:extLst>
                  <p:ext uri="{D42A27DB-BD31-4B8C-83A1-F6EECF244321}">
                    <p14:modId xmlns:p14="http://schemas.microsoft.com/office/powerpoint/2010/main" val="675876712"/>
                  </p:ext>
                </p:extLst>
              </p:nvPr>
            </p:nvGraphicFramePr>
            <p:xfrm>
              <a:off x="3510116" y="2005780"/>
              <a:ext cx="3927373" cy="2005781"/>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6" name="Chart 5">
                <a:extLst>
                  <a:ext uri="{FF2B5EF4-FFF2-40B4-BE49-F238E27FC236}">
                    <a16:creationId xmlns:a16="http://schemas.microsoft.com/office/drawing/2014/main" id="{4CC66493-0A66-4D35-9790-9A87D6D0889A}"/>
                  </a:ext>
                </a:extLst>
              </p:cNvPr>
              <p:cNvPicPr>
                <a:picLocks noGrp="1" noRot="1" noChangeAspect="1" noMove="1" noResize="1" noEditPoints="1" noAdjustHandles="1" noChangeArrowheads="1" noChangeShapeType="1"/>
              </p:cNvPicPr>
              <p:nvPr/>
            </p:nvPicPr>
            <p:blipFill>
              <a:blip r:embed="rId7"/>
              <a:stretch>
                <a:fillRect/>
              </a:stretch>
            </p:blipFill>
            <p:spPr>
              <a:xfrm>
                <a:off x="3510116" y="2005780"/>
                <a:ext cx="3927373" cy="2005781"/>
              </a:xfrm>
              <a:prstGeom prst="rect">
                <a:avLst/>
              </a:prstGeom>
            </p:spPr>
          </p:pic>
        </mc:Fallback>
      </mc:AlternateContent>
      <p:pic>
        <p:nvPicPr>
          <p:cNvPr id="7" name="Picture 6">
            <a:extLst>
              <a:ext uri="{FF2B5EF4-FFF2-40B4-BE49-F238E27FC236}">
                <a16:creationId xmlns:a16="http://schemas.microsoft.com/office/drawing/2014/main" id="{146CA393-1473-EC46-D324-FFEE5B19EDC1}"/>
              </a:ext>
            </a:extLst>
          </p:cNvPr>
          <p:cNvPicPr>
            <a:picLocks noChangeAspect="1"/>
          </p:cNvPicPr>
          <p:nvPr/>
        </p:nvPicPr>
        <p:blipFill>
          <a:blip r:embed="rId8"/>
          <a:stretch>
            <a:fillRect/>
          </a:stretch>
        </p:blipFill>
        <p:spPr>
          <a:xfrm>
            <a:off x="10101262" y="2588342"/>
            <a:ext cx="2090736" cy="3837621"/>
          </a:xfrm>
          <a:prstGeom prst="rect">
            <a:avLst/>
          </a:prstGeom>
        </p:spPr>
      </p:pic>
      <p:pic>
        <p:nvPicPr>
          <p:cNvPr id="8" name="Picture 7">
            <a:extLst>
              <a:ext uri="{FF2B5EF4-FFF2-40B4-BE49-F238E27FC236}">
                <a16:creationId xmlns:a16="http://schemas.microsoft.com/office/drawing/2014/main" id="{3A0AB3FD-6EDB-3325-9B7E-97D16C7D11D3}"/>
              </a:ext>
            </a:extLst>
          </p:cNvPr>
          <p:cNvPicPr>
            <a:picLocks noChangeAspect="1"/>
          </p:cNvPicPr>
          <p:nvPr/>
        </p:nvPicPr>
        <p:blipFill>
          <a:blip r:embed="rId9"/>
          <a:stretch>
            <a:fillRect/>
          </a:stretch>
        </p:blipFill>
        <p:spPr>
          <a:xfrm>
            <a:off x="7437490" y="2605767"/>
            <a:ext cx="2663774" cy="1611748"/>
          </a:xfrm>
          <a:prstGeom prst="rect">
            <a:avLst/>
          </a:prstGeom>
        </p:spPr>
      </p:pic>
      <p:pic>
        <p:nvPicPr>
          <p:cNvPr id="9" name="Picture 8">
            <a:extLst>
              <a:ext uri="{FF2B5EF4-FFF2-40B4-BE49-F238E27FC236}">
                <a16:creationId xmlns:a16="http://schemas.microsoft.com/office/drawing/2014/main" id="{8FF9CCD6-919C-7A1A-5A3F-86C03C7E01DD}"/>
              </a:ext>
            </a:extLst>
          </p:cNvPr>
          <p:cNvPicPr>
            <a:picLocks noChangeAspect="1"/>
          </p:cNvPicPr>
          <p:nvPr/>
        </p:nvPicPr>
        <p:blipFill>
          <a:blip r:embed="rId10"/>
          <a:stretch>
            <a:fillRect/>
          </a:stretch>
        </p:blipFill>
        <p:spPr>
          <a:xfrm>
            <a:off x="7437490" y="4235214"/>
            <a:ext cx="2663774" cy="2190750"/>
          </a:xfrm>
          <a:prstGeom prst="rect">
            <a:avLst/>
          </a:prstGeom>
        </p:spPr>
      </p:pic>
      <p:pic>
        <p:nvPicPr>
          <p:cNvPr id="11" name="Picture 10">
            <a:extLst>
              <a:ext uri="{FF2B5EF4-FFF2-40B4-BE49-F238E27FC236}">
                <a16:creationId xmlns:a16="http://schemas.microsoft.com/office/drawing/2014/main" id="{28D75396-1DCB-A154-3529-E8A0CF538D58}"/>
              </a:ext>
            </a:extLst>
          </p:cNvPr>
          <p:cNvPicPr>
            <a:picLocks noChangeAspect="1"/>
          </p:cNvPicPr>
          <p:nvPr/>
        </p:nvPicPr>
        <p:blipFill>
          <a:blip r:embed="rId11"/>
          <a:stretch>
            <a:fillRect/>
          </a:stretch>
        </p:blipFill>
        <p:spPr>
          <a:xfrm>
            <a:off x="7437489" y="0"/>
            <a:ext cx="4754511" cy="2582545"/>
          </a:xfrm>
          <a:prstGeom prst="rect">
            <a:avLst/>
          </a:prstGeom>
        </p:spPr>
      </p:pic>
      <p:pic>
        <p:nvPicPr>
          <p:cNvPr id="12" name="Picture 11">
            <a:extLst>
              <a:ext uri="{FF2B5EF4-FFF2-40B4-BE49-F238E27FC236}">
                <a16:creationId xmlns:a16="http://schemas.microsoft.com/office/drawing/2014/main" id="{33659A84-24B1-2403-0B22-A80AF20DDB7C}"/>
              </a:ext>
            </a:extLst>
          </p:cNvPr>
          <p:cNvPicPr>
            <a:picLocks noChangeAspect="1"/>
          </p:cNvPicPr>
          <p:nvPr/>
        </p:nvPicPr>
        <p:blipFill>
          <a:blip r:embed="rId12"/>
          <a:stretch>
            <a:fillRect/>
          </a:stretch>
        </p:blipFill>
        <p:spPr>
          <a:xfrm>
            <a:off x="3510115" y="3983392"/>
            <a:ext cx="3927373" cy="2460271"/>
          </a:xfrm>
          <a:prstGeom prst="rect">
            <a:avLst/>
          </a:prstGeom>
        </p:spPr>
      </p:pic>
    </p:spTree>
    <p:extLst>
      <p:ext uri="{BB962C8B-B14F-4D97-AF65-F5344CB8AC3E}">
        <p14:creationId xmlns:p14="http://schemas.microsoft.com/office/powerpoint/2010/main" val="76304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8002-EB7B-329A-A5BE-45CCEC9FAC9A}"/>
              </a:ext>
            </a:extLst>
          </p:cNvPr>
          <p:cNvSpPr>
            <a:spLocks noGrp="1"/>
          </p:cNvSpPr>
          <p:nvPr>
            <p:ph type="title"/>
          </p:nvPr>
        </p:nvSpPr>
        <p:spPr/>
        <p:txBody>
          <a:bodyPr/>
          <a:lstStyle/>
          <a:p>
            <a:r>
              <a:rPr lang="en-US" dirty="0"/>
              <a:t>Duration Analysis</a:t>
            </a:r>
            <a:endParaRPr lang="en-IN" dirty="0"/>
          </a:p>
        </p:txBody>
      </p:sp>
      <p:sp>
        <p:nvSpPr>
          <p:cNvPr id="3" name="Content Placeholder 2">
            <a:extLst>
              <a:ext uri="{FF2B5EF4-FFF2-40B4-BE49-F238E27FC236}">
                <a16:creationId xmlns:a16="http://schemas.microsoft.com/office/drawing/2014/main" id="{8C6B4A65-21F6-30E1-3DC6-B01B4E8FC043}"/>
              </a:ext>
            </a:extLst>
          </p:cNvPr>
          <p:cNvSpPr>
            <a:spLocks noGrp="1"/>
          </p:cNvSpPr>
          <p:nvPr>
            <p:ph idx="1"/>
          </p:nvPr>
        </p:nvSpPr>
        <p:spPr/>
        <p:txBody>
          <a:bodyPr/>
          <a:lstStyle/>
          <a:p>
            <a:pPr marL="0" indent="0">
              <a:buNone/>
            </a:pPr>
            <a:r>
              <a:rPr lang="en-US" b="1" dirty="0"/>
              <a:t>Objective:</a:t>
            </a:r>
            <a:r>
              <a:rPr lang="en-US" dirty="0"/>
              <a:t> Check if longer movies score higher on IMDB.</a:t>
            </a:r>
          </a:p>
          <a:p>
            <a:pPr marL="0" indent="0">
              <a:buNone/>
            </a:pPr>
            <a:r>
              <a:rPr lang="en-US" b="1" dirty="0"/>
              <a:t>Approach:</a:t>
            </a:r>
            <a:r>
              <a:rPr lang="en-US" dirty="0"/>
              <a:t> Calculated mean, median, and standard deviation for movie durations; used a scatter plot with a trendline.</a:t>
            </a:r>
          </a:p>
          <a:p>
            <a:pPr marL="0" indent="0">
              <a:buNone/>
            </a:pPr>
            <a:r>
              <a:rPr lang="en-US" b="1" dirty="0"/>
              <a:t>Outcome:</a:t>
            </a:r>
            <a:r>
              <a:rPr lang="en-US" dirty="0"/>
              <a:t> Found a moderate positive relationship between duration and rating.</a:t>
            </a:r>
          </a:p>
          <a:p>
            <a:pPr marL="0" indent="0">
              <a:buNone/>
            </a:pPr>
            <a:r>
              <a:rPr lang="en-US" dirty="0"/>
              <a:t>Next, I explored if movie length has any impact on ratings. I calculated typical durations and used a scatter plot with a trendline to examine any correlation. While the relationship was moderate, the data showed that slightly longer movies tend to score higher on IMDB.</a:t>
            </a:r>
          </a:p>
          <a:p>
            <a:endParaRPr lang="en-IN" dirty="0"/>
          </a:p>
        </p:txBody>
      </p:sp>
    </p:spTree>
    <p:extLst>
      <p:ext uri="{BB962C8B-B14F-4D97-AF65-F5344CB8AC3E}">
        <p14:creationId xmlns:p14="http://schemas.microsoft.com/office/powerpoint/2010/main" val="779961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F056-9DCE-B5ED-0771-83532ABE9D73}"/>
              </a:ext>
            </a:extLst>
          </p:cNvPr>
          <p:cNvSpPr>
            <a:spLocks noGrp="1"/>
          </p:cNvSpPr>
          <p:nvPr>
            <p:ph type="title"/>
          </p:nvPr>
        </p:nvSpPr>
        <p:spPr/>
        <p:txBody>
          <a:bodyPr/>
          <a:lstStyle/>
          <a:p>
            <a:r>
              <a:rPr lang="en-US" b="1" dirty="0"/>
              <a:t>Language Analysis</a:t>
            </a:r>
            <a:br>
              <a:rPr lang="en-US" b="1" dirty="0"/>
            </a:br>
            <a:endParaRPr lang="en-IN" dirty="0"/>
          </a:p>
        </p:txBody>
      </p:sp>
      <p:sp>
        <p:nvSpPr>
          <p:cNvPr id="3" name="Content Placeholder 2">
            <a:extLst>
              <a:ext uri="{FF2B5EF4-FFF2-40B4-BE49-F238E27FC236}">
                <a16:creationId xmlns:a16="http://schemas.microsoft.com/office/drawing/2014/main" id="{6C9ECC57-E8BE-89A4-35C5-5981E8EBD133}"/>
              </a:ext>
            </a:extLst>
          </p:cNvPr>
          <p:cNvSpPr>
            <a:spLocks noGrp="1"/>
          </p:cNvSpPr>
          <p:nvPr>
            <p:ph idx="1"/>
          </p:nvPr>
        </p:nvSpPr>
        <p:spPr/>
        <p:txBody>
          <a:bodyPr/>
          <a:lstStyle/>
          <a:p>
            <a:pPr marL="0" indent="0">
              <a:buNone/>
            </a:pPr>
            <a:r>
              <a:rPr lang="en-US" b="1" dirty="0"/>
              <a:t>Objective:</a:t>
            </a:r>
            <a:r>
              <a:rPr lang="en-US" dirty="0"/>
              <a:t> See if language affects IMDB scores.</a:t>
            </a:r>
          </a:p>
          <a:p>
            <a:pPr marL="0" indent="0">
              <a:buNone/>
            </a:pPr>
            <a:r>
              <a:rPr lang="en-US" b="1" dirty="0"/>
              <a:t>Approach:</a:t>
            </a:r>
            <a:r>
              <a:rPr lang="en-US" dirty="0"/>
              <a:t> Calculated average IMDB scores for each language.</a:t>
            </a:r>
          </a:p>
          <a:p>
            <a:pPr marL="0" indent="0">
              <a:buNone/>
            </a:pPr>
            <a:r>
              <a:rPr lang="en-US" b="1" dirty="0"/>
              <a:t>Outcome:</a:t>
            </a:r>
            <a:r>
              <a:rPr lang="en-US" dirty="0"/>
              <a:t> Some languages had higher average ratings, possibly due to niche audiences.</a:t>
            </a:r>
          </a:p>
          <a:p>
            <a:pPr marL="0" indent="0">
              <a:buNone/>
            </a:pPr>
            <a:r>
              <a:rPr lang="en-US" dirty="0"/>
              <a:t>In this analysis, I examined how movie ratings varied across different languages. I used Excel to count the number of movies by language and calculate average IMDB scores. The results showed that while English dominates, some foreign-language films have high ratings, possibly due to niche appeal.</a:t>
            </a:r>
          </a:p>
          <a:p>
            <a:endParaRPr lang="en-IN" dirty="0"/>
          </a:p>
        </p:txBody>
      </p:sp>
    </p:spTree>
    <p:extLst>
      <p:ext uri="{BB962C8B-B14F-4D97-AF65-F5344CB8AC3E}">
        <p14:creationId xmlns:p14="http://schemas.microsoft.com/office/powerpoint/2010/main" val="55795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CA5A-1DCB-9849-6AF1-6355310B6B52}"/>
              </a:ext>
            </a:extLst>
          </p:cNvPr>
          <p:cNvSpPr>
            <a:spLocks noGrp="1"/>
          </p:cNvSpPr>
          <p:nvPr>
            <p:ph type="title"/>
          </p:nvPr>
        </p:nvSpPr>
        <p:spPr/>
        <p:txBody>
          <a:bodyPr/>
          <a:lstStyle/>
          <a:p>
            <a:r>
              <a:rPr lang="en-US" dirty="0"/>
              <a:t>Director Analysis</a:t>
            </a:r>
            <a:endParaRPr lang="en-IN" dirty="0"/>
          </a:p>
        </p:txBody>
      </p:sp>
      <p:sp>
        <p:nvSpPr>
          <p:cNvPr id="3" name="Content Placeholder 2">
            <a:extLst>
              <a:ext uri="{FF2B5EF4-FFF2-40B4-BE49-F238E27FC236}">
                <a16:creationId xmlns:a16="http://schemas.microsoft.com/office/drawing/2014/main" id="{E9B9C014-D71F-6449-D5EC-66F0D1F81EC3}"/>
              </a:ext>
            </a:extLst>
          </p:cNvPr>
          <p:cNvSpPr>
            <a:spLocks noGrp="1"/>
          </p:cNvSpPr>
          <p:nvPr>
            <p:ph idx="1"/>
          </p:nvPr>
        </p:nvSpPr>
        <p:spPr/>
        <p:txBody>
          <a:bodyPr/>
          <a:lstStyle/>
          <a:p>
            <a:pPr marL="0" indent="0">
              <a:buNone/>
            </a:pPr>
            <a:r>
              <a:rPr lang="en-US" b="1" dirty="0"/>
              <a:t>Objective:</a:t>
            </a:r>
            <a:r>
              <a:rPr lang="en-US" dirty="0"/>
              <a:t> Identify top-performing directors by IMDB scores.</a:t>
            </a:r>
          </a:p>
          <a:p>
            <a:pPr marL="0" indent="0">
              <a:buNone/>
            </a:pPr>
            <a:r>
              <a:rPr lang="en-US" b="1" dirty="0"/>
              <a:t>Approach:</a:t>
            </a:r>
            <a:r>
              <a:rPr lang="en-US" dirty="0"/>
              <a:t> Used the PERCENTILE function to highlight directors with scores above the 90th percentile.</a:t>
            </a:r>
          </a:p>
          <a:p>
            <a:pPr marL="0" indent="0">
              <a:buNone/>
            </a:pPr>
            <a:r>
              <a:rPr lang="en-US" b="1" dirty="0"/>
              <a:t>Outcome:</a:t>
            </a:r>
            <a:r>
              <a:rPr lang="en-US" dirty="0"/>
              <a:t> Found directors with consistently high-rated movies.</a:t>
            </a:r>
          </a:p>
          <a:p>
            <a:pPr marL="0" indent="0">
              <a:buNone/>
            </a:pPr>
            <a:r>
              <a:rPr lang="en-US" dirty="0"/>
              <a:t>Directors can heavily influence a movie’s success. I calculated each director’s average IMDB score and highlighted top performers by focusing on the 90th percentile. This showed which directors consistently produce well-received movies and helped identify influential figures in the industry.</a:t>
            </a:r>
          </a:p>
          <a:p>
            <a:endParaRPr lang="en-IN" dirty="0"/>
          </a:p>
        </p:txBody>
      </p:sp>
    </p:spTree>
    <p:extLst>
      <p:ext uri="{BB962C8B-B14F-4D97-AF65-F5344CB8AC3E}">
        <p14:creationId xmlns:p14="http://schemas.microsoft.com/office/powerpoint/2010/main" val="6370252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{23A7E758-29B3-4D9C-B891-83FF39B04E69}tf22712842_win32</Template>
  <TotalTime>39</TotalTime>
  <Words>951</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Franklin Gothic Book</vt:lpstr>
      <vt:lpstr>Gill Sans MT</vt:lpstr>
      <vt:lpstr>Custom</vt:lpstr>
      <vt:lpstr>IMDB Movie Analysis</vt:lpstr>
      <vt:lpstr>IMDB Movie Analysis</vt:lpstr>
      <vt:lpstr>Project Objectives </vt:lpstr>
      <vt:lpstr>Analytical Tasks</vt:lpstr>
      <vt:lpstr>Genre Analysis</vt:lpstr>
      <vt:lpstr>PowerPoint Presentation</vt:lpstr>
      <vt:lpstr>Duration Analysis</vt:lpstr>
      <vt:lpstr>Language Analysis </vt:lpstr>
      <vt:lpstr>Director Analysis</vt:lpstr>
      <vt:lpstr>Budget and Profitability Analysis</vt:lpstr>
      <vt:lpstr>Tech Stack</vt:lpstr>
      <vt:lpstr>Key Insights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hrick ..</dc:creator>
  <cp:lastModifiedBy>hrick ..</cp:lastModifiedBy>
  <cp:revision>3</cp:revision>
  <dcterms:created xsi:type="dcterms:W3CDTF">2024-11-02T13:12:11Z</dcterms:created>
  <dcterms:modified xsi:type="dcterms:W3CDTF">2024-11-03T07:17:52Z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